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31"/>
  </p:notesMasterIdLst>
  <p:handoutMasterIdLst>
    <p:handoutMasterId r:id="rId32"/>
  </p:handoutMasterIdLst>
  <p:sldIdLst>
    <p:sldId id="267" r:id="rId5"/>
    <p:sldId id="5948" r:id="rId6"/>
    <p:sldId id="5936" r:id="rId7"/>
    <p:sldId id="5941" r:id="rId8"/>
    <p:sldId id="5931" r:id="rId9"/>
    <p:sldId id="5940" r:id="rId10"/>
    <p:sldId id="5939" r:id="rId11"/>
    <p:sldId id="5947" r:id="rId12"/>
    <p:sldId id="330" r:id="rId13"/>
    <p:sldId id="5937" r:id="rId14"/>
    <p:sldId id="5951" r:id="rId15"/>
    <p:sldId id="5928" r:id="rId16"/>
    <p:sldId id="5935" r:id="rId17"/>
    <p:sldId id="5950" r:id="rId18"/>
    <p:sldId id="5924" r:id="rId19"/>
    <p:sldId id="5943" r:id="rId20"/>
    <p:sldId id="5944" r:id="rId21"/>
    <p:sldId id="5926" r:id="rId22"/>
    <p:sldId id="5933" r:id="rId23"/>
    <p:sldId id="5932" r:id="rId24"/>
    <p:sldId id="5949" r:id="rId25"/>
    <p:sldId id="5929" r:id="rId26"/>
    <p:sldId id="5945" r:id="rId27"/>
    <p:sldId id="5938" r:id="rId28"/>
    <p:sldId id="5915" r:id="rId29"/>
    <p:sldId id="5927" r:id="rId30"/>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Bramall" initials="NB" lastIdx="1" clrIdx="0">
    <p:extLst>
      <p:ext uri="{19B8F6BF-5375-455C-9EA6-DF929625EA0E}">
        <p15:presenceInfo xmlns:p15="http://schemas.microsoft.com/office/powerpoint/2012/main" userId="S::n.bramall@wessexarch.co.uk::ea024a22-3645-423c-9f5b-2cf9c3125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9F5"/>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0CF11-4DFB-694C-8109-D16FFFCCEB40}" v="7" dt="2023-04-19T08:58:42.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804" autoAdjust="0"/>
  </p:normalViewPr>
  <p:slideViewPr>
    <p:cSldViewPr snapToGrid="0">
      <p:cViewPr varScale="1">
        <p:scale>
          <a:sx n="91" d="100"/>
          <a:sy n="91" d="100"/>
        </p:scale>
        <p:origin x="1376" y="184"/>
      </p:cViewPr>
      <p:guideLst>
        <p:guide orient="horz" pos="2137"/>
        <p:guide pos="3863"/>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Bramall" userId="ea024a22-3645-423c-9f5b-2cf9c3125ce3" providerId="ADAL" clId="{4C83E750-CDA1-4746-8814-79B964F39630}"/>
    <pc:docChg chg="modSld">
      <pc:chgData name="Natasha Bramall" userId="ea024a22-3645-423c-9f5b-2cf9c3125ce3" providerId="ADAL" clId="{4C83E750-CDA1-4746-8814-79B964F39630}" dt="2023-04-11T14:40:58.501" v="0"/>
      <pc:docMkLst>
        <pc:docMk/>
      </pc:docMkLst>
      <pc:sldChg chg="addSp modSp">
        <pc:chgData name="Natasha Bramall" userId="ea024a22-3645-423c-9f5b-2cf9c3125ce3" providerId="ADAL" clId="{4C83E750-CDA1-4746-8814-79B964F39630}" dt="2023-04-11T14:40:58.501" v="0"/>
        <pc:sldMkLst>
          <pc:docMk/>
          <pc:sldMk cId="3954957539" sldId="267"/>
        </pc:sldMkLst>
        <pc:picChg chg="add mod">
          <ac:chgData name="Natasha Bramall" userId="ea024a22-3645-423c-9f5b-2cf9c3125ce3" providerId="ADAL" clId="{4C83E750-CDA1-4746-8814-79B964F39630}" dt="2023-04-11T14:40:58.501" v="0"/>
          <ac:picMkLst>
            <pc:docMk/>
            <pc:sldMk cId="3954957539" sldId="267"/>
            <ac:picMk id="4" creationId="{C28EBE86-9975-70DF-412C-5B3C463357FA}"/>
          </ac:picMkLst>
        </pc:picChg>
      </pc:sldChg>
    </pc:docChg>
  </pc:docChgLst>
  <pc:docChgLst>
    <pc:chgData name="Natasha Bramall" userId="ea024a22-3645-423c-9f5b-2cf9c3125ce3" providerId="ADAL" clId="{CF170912-799E-4418-9E4B-35499829E7B6}"/>
    <pc:docChg chg="custSel modSld sldOrd">
      <pc:chgData name="Natasha Bramall" userId="ea024a22-3645-423c-9f5b-2cf9c3125ce3" providerId="ADAL" clId="{CF170912-799E-4418-9E4B-35499829E7B6}" dt="2023-03-22T13:07:14.515" v="1519" actId="20577"/>
      <pc:docMkLst>
        <pc:docMk/>
      </pc:docMkLst>
      <pc:sldChg chg="ord modNotesTx">
        <pc:chgData name="Natasha Bramall" userId="ea024a22-3645-423c-9f5b-2cf9c3125ce3" providerId="ADAL" clId="{CF170912-799E-4418-9E4B-35499829E7B6}" dt="2023-03-22T12:32:49.520" v="188"/>
        <pc:sldMkLst>
          <pc:docMk/>
          <pc:sldMk cId="1299582282" sldId="330"/>
        </pc:sldMkLst>
      </pc:sldChg>
      <pc:sldChg chg="modNotesTx">
        <pc:chgData name="Natasha Bramall" userId="ea024a22-3645-423c-9f5b-2cf9c3125ce3" providerId="ADAL" clId="{CF170912-799E-4418-9E4B-35499829E7B6}" dt="2023-03-22T13:07:14.515" v="1519" actId="20577"/>
        <pc:sldMkLst>
          <pc:docMk/>
          <pc:sldMk cId="184876965" sldId="5915"/>
        </pc:sldMkLst>
      </pc:sldChg>
      <pc:sldChg chg="ord modNotesTx">
        <pc:chgData name="Natasha Bramall" userId="ea024a22-3645-423c-9f5b-2cf9c3125ce3" providerId="ADAL" clId="{CF170912-799E-4418-9E4B-35499829E7B6}" dt="2023-03-22T12:40:24.678" v="300"/>
        <pc:sldMkLst>
          <pc:docMk/>
          <pc:sldMk cId="1570957546" sldId="5924"/>
        </pc:sldMkLst>
      </pc:sldChg>
      <pc:sldChg chg="ord">
        <pc:chgData name="Natasha Bramall" userId="ea024a22-3645-423c-9f5b-2cf9c3125ce3" providerId="ADAL" clId="{CF170912-799E-4418-9E4B-35499829E7B6}" dt="2023-03-22T12:42:59.764" v="304"/>
        <pc:sldMkLst>
          <pc:docMk/>
          <pc:sldMk cId="1432027781" sldId="5927"/>
        </pc:sldMkLst>
      </pc:sldChg>
      <pc:sldChg chg="ord">
        <pc:chgData name="Natasha Bramall" userId="ea024a22-3645-423c-9f5b-2cf9c3125ce3" providerId="ADAL" clId="{CF170912-799E-4418-9E4B-35499829E7B6}" dt="2023-03-22T12:33:40.134" v="192"/>
        <pc:sldMkLst>
          <pc:docMk/>
          <pc:sldMk cId="3722576249" sldId="5928"/>
        </pc:sldMkLst>
      </pc:sldChg>
      <pc:sldChg chg="ord modNotesTx">
        <pc:chgData name="Natasha Bramall" userId="ea024a22-3645-423c-9f5b-2cf9c3125ce3" providerId="ADAL" clId="{CF170912-799E-4418-9E4B-35499829E7B6}" dt="2023-03-22T12:44:11.531" v="366" actId="20577"/>
        <pc:sldMkLst>
          <pc:docMk/>
          <pc:sldMk cId="3741481514" sldId="5929"/>
        </pc:sldMkLst>
      </pc:sldChg>
      <pc:sldChg chg="ord">
        <pc:chgData name="Natasha Bramall" userId="ea024a22-3645-423c-9f5b-2cf9c3125ce3" providerId="ADAL" clId="{CF170912-799E-4418-9E4B-35499829E7B6}" dt="2023-03-22T12:33:41.885" v="194"/>
        <pc:sldMkLst>
          <pc:docMk/>
          <pc:sldMk cId="4260966303" sldId="5935"/>
        </pc:sldMkLst>
      </pc:sldChg>
      <pc:sldChg chg="ord">
        <pc:chgData name="Natasha Bramall" userId="ea024a22-3645-423c-9f5b-2cf9c3125ce3" providerId="ADAL" clId="{CF170912-799E-4418-9E4B-35499829E7B6}" dt="2023-03-22T12:15:40.837" v="1"/>
        <pc:sldMkLst>
          <pc:docMk/>
          <pc:sldMk cId="1314137238" sldId="5936"/>
        </pc:sldMkLst>
      </pc:sldChg>
      <pc:sldChg chg="modNotesTx">
        <pc:chgData name="Natasha Bramall" userId="ea024a22-3645-423c-9f5b-2cf9c3125ce3" providerId="ADAL" clId="{CF170912-799E-4418-9E4B-35499829E7B6}" dt="2023-03-22T12:33:03.887" v="190" actId="6549"/>
        <pc:sldMkLst>
          <pc:docMk/>
          <pc:sldMk cId="345852807" sldId="5937"/>
        </pc:sldMkLst>
      </pc:sldChg>
      <pc:sldChg chg="modNotesTx">
        <pc:chgData name="Natasha Bramall" userId="ea024a22-3645-423c-9f5b-2cf9c3125ce3" providerId="ADAL" clId="{CF170912-799E-4418-9E4B-35499829E7B6}" dt="2023-03-22T13:05:29.885" v="1314" actId="20577"/>
        <pc:sldMkLst>
          <pc:docMk/>
          <pc:sldMk cId="3880820362" sldId="5938"/>
        </pc:sldMkLst>
      </pc:sldChg>
      <pc:sldChg chg="modNotesTx">
        <pc:chgData name="Natasha Bramall" userId="ea024a22-3645-423c-9f5b-2cf9c3125ce3" providerId="ADAL" clId="{CF170912-799E-4418-9E4B-35499829E7B6}" dt="2023-03-22T12:38:22.735" v="296" actId="20577"/>
        <pc:sldMkLst>
          <pc:docMk/>
          <pc:sldMk cId="4230326663" sldId="5940"/>
        </pc:sldMkLst>
      </pc:sldChg>
      <pc:sldChg chg="ord">
        <pc:chgData name="Natasha Bramall" userId="ea024a22-3645-423c-9f5b-2cf9c3125ce3" providerId="ADAL" clId="{CF170912-799E-4418-9E4B-35499829E7B6}" dt="2023-03-22T12:16:11.576" v="3"/>
        <pc:sldMkLst>
          <pc:docMk/>
          <pc:sldMk cId="3064832162" sldId="5941"/>
        </pc:sldMkLst>
      </pc:sldChg>
      <pc:sldChg chg="modNotesTx">
        <pc:chgData name="Natasha Bramall" userId="ea024a22-3645-423c-9f5b-2cf9c3125ce3" providerId="ADAL" clId="{CF170912-799E-4418-9E4B-35499829E7B6}" dt="2023-03-22T12:18:55.606" v="17" actId="20577"/>
        <pc:sldMkLst>
          <pc:docMk/>
          <pc:sldMk cId="3259173805" sldId="5943"/>
        </pc:sldMkLst>
      </pc:sldChg>
      <pc:sldChg chg="modNotesTx">
        <pc:chgData name="Natasha Bramall" userId="ea024a22-3645-423c-9f5b-2cf9c3125ce3" providerId="ADAL" clId="{CF170912-799E-4418-9E4B-35499829E7B6}" dt="2023-03-22T12:19:46.146" v="29" actId="20577"/>
        <pc:sldMkLst>
          <pc:docMk/>
          <pc:sldMk cId="1673641162" sldId="5944"/>
        </pc:sldMkLst>
      </pc:sldChg>
      <pc:sldChg chg="ord modNotesTx">
        <pc:chgData name="Natasha Bramall" userId="ea024a22-3645-423c-9f5b-2cf9c3125ce3" providerId="ADAL" clId="{CF170912-799E-4418-9E4B-35499829E7B6}" dt="2023-03-22T12:50:24.792" v="758"/>
        <pc:sldMkLst>
          <pc:docMk/>
          <pc:sldMk cId="1684341011" sldId="5945"/>
        </pc:sldMkLst>
      </pc:sldChg>
      <pc:sldChg chg="modNotesTx">
        <pc:chgData name="Natasha Bramall" userId="ea024a22-3645-423c-9f5b-2cf9c3125ce3" providerId="ADAL" clId="{CF170912-799E-4418-9E4B-35499829E7B6}" dt="2023-03-22T12:18:06.598" v="9" actId="20577"/>
        <pc:sldMkLst>
          <pc:docMk/>
          <pc:sldMk cId="435920559" sldId="5951"/>
        </pc:sldMkLst>
      </pc:sldChg>
    </pc:docChg>
  </pc:docChgLst>
  <pc:docChgLst>
    <pc:chgData name="Bradley Simmons" userId="42703605-e790-4b21-8c90-c429b5f3f57f" providerId="ADAL" clId="{96A0CF11-4DFB-694C-8109-D16FFFCCEB40}"/>
    <pc:docChg chg="custSel modSld">
      <pc:chgData name="Bradley Simmons" userId="42703605-e790-4b21-8c90-c429b5f3f57f" providerId="ADAL" clId="{96A0CF11-4DFB-694C-8109-D16FFFCCEB40}" dt="2023-04-19T08:59:15.791" v="89" actId="1076"/>
      <pc:docMkLst>
        <pc:docMk/>
      </pc:docMkLst>
      <pc:sldChg chg="delSp modSp mod">
        <pc:chgData name="Bradley Simmons" userId="42703605-e790-4b21-8c90-c429b5f3f57f" providerId="ADAL" clId="{96A0CF11-4DFB-694C-8109-D16FFFCCEB40}" dt="2023-04-19T08:50:42.592" v="20" actId="1076"/>
        <pc:sldMkLst>
          <pc:docMk/>
          <pc:sldMk cId="1299582282" sldId="330"/>
        </pc:sldMkLst>
        <pc:spChg chg="del">
          <ac:chgData name="Bradley Simmons" userId="42703605-e790-4b21-8c90-c429b5f3f57f" providerId="ADAL" clId="{96A0CF11-4DFB-694C-8109-D16FFFCCEB40}" dt="2023-04-19T08:49:17.714" v="19" actId="478"/>
          <ac:spMkLst>
            <pc:docMk/>
            <pc:sldMk cId="1299582282" sldId="330"/>
            <ac:spMk id="3" creationId="{0FE299AA-A77A-43EE-A9D8-40A3A31F690D}"/>
          </ac:spMkLst>
        </pc:spChg>
        <pc:picChg chg="mod">
          <ac:chgData name="Bradley Simmons" userId="42703605-e790-4b21-8c90-c429b5f3f57f" providerId="ADAL" clId="{96A0CF11-4DFB-694C-8109-D16FFFCCEB40}" dt="2023-04-19T08:50:42.592" v="20" actId="1076"/>
          <ac:picMkLst>
            <pc:docMk/>
            <pc:sldMk cId="1299582282" sldId="330"/>
            <ac:picMk id="20" creationId="{B29ACD36-66C2-4A68-92A5-082B1CCB375E}"/>
          </ac:picMkLst>
        </pc:picChg>
      </pc:sldChg>
      <pc:sldChg chg="modSp mod">
        <pc:chgData name="Bradley Simmons" userId="42703605-e790-4b21-8c90-c429b5f3f57f" providerId="ADAL" clId="{96A0CF11-4DFB-694C-8109-D16FFFCCEB40}" dt="2023-04-19T08:52:44.239" v="63" actId="1076"/>
        <pc:sldMkLst>
          <pc:docMk/>
          <pc:sldMk cId="184876965" sldId="5915"/>
        </pc:sldMkLst>
        <pc:picChg chg="mod">
          <ac:chgData name="Bradley Simmons" userId="42703605-e790-4b21-8c90-c429b5f3f57f" providerId="ADAL" clId="{96A0CF11-4DFB-694C-8109-D16FFFCCEB40}" dt="2023-04-19T08:52:44.239" v="63" actId="1076"/>
          <ac:picMkLst>
            <pc:docMk/>
            <pc:sldMk cId="184876965" sldId="5915"/>
            <ac:picMk id="4" creationId="{928750F9-228B-6430-7886-AB239502E77D}"/>
          </ac:picMkLst>
        </pc:picChg>
      </pc:sldChg>
      <pc:sldChg chg="delSp modSp mod">
        <pc:chgData name="Bradley Simmons" userId="42703605-e790-4b21-8c90-c429b5f3f57f" providerId="ADAL" clId="{96A0CF11-4DFB-694C-8109-D16FFFCCEB40}" dt="2023-04-19T08:51:22.207" v="34" actId="1076"/>
        <pc:sldMkLst>
          <pc:docMk/>
          <pc:sldMk cId="1570957546" sldId="5924"/>
        </pc:sldMkLst>
        <pc:spChg chg="del">
          <ac:chgData name="Bradley Simmons" userId="42703605-e790-4b21-8c90-c429b5f3f57f" providerId="ADAL" clId="{96A0CF11-4DFB-694C-8109-D16FFFCCEB40}" dt="2023-04-19T08:51:20" v="33" actId="478"/>
          <ac:spMkLst>
            <pc:docMk/>
            <pc:sldMk cId="1570957546" sldId="5924"/>
            <ac:spMk id="3" creationId="{3710E6EA-BB3E-FDEF-10B9-AD9093EF1396}"/>
          </ac:spMkLst>
        </pc:spChg>
        <pc:picChg chg="mod">
          <ac:chgData name="Bradley Simmons" userId="42703605-e790-4b21-8c90-c429b5f3f57f" providerId="ADAL" clId="{96A0CF11-4DFB-694C-8109-D16FFFCCEB40}" dt="2023-04-19T08:51:22.207" v="34" actId="1076"/>
          <ac:picMkLst>
            <pc:docMk/>
            <pc:sldMk cId="1570957546" sldId="5924"/>
            <ac:picMk id="4" creationId="{9FEC1BF1-9826-6952-3E83-F1964C505FFE}"/>
          </ac:picMkLst>
        </pc:picChg>
      </pc:sldChg>
      <pc:sldChg chg="addSp delSp modSp mod delAnim">
        <pc:chgData name="Bradley Simmons" userId="42703605-e790-4b21-8c90-c429b5f3f57f" providerId="ADAL" clId="{96A0CF11-4DFB-694C-8109-D16FFFCCEB40}" dt="2023-04-19T08:59:15.791" v="89" actId="1076"/>
        <pc:sldMkLst>
          <pc:docMk/>
          <pc:sldMk cId="3956774888" sldId="5926"/>
        </pc:sldMkLst>
        <pc:spChg chg="del">
          <ac:chgData name="Bradley Simmons" userId="42703605-e790-4b21-8c90-c429b5f3f57f" providerId="ADAL" clId="{96A0CF11-4DFB-694C-8109-D16FFFCCEB40}" dt="2023-04-19T08:51:45.172" v="41" actId="478"/>
          <ac:spMkLst>
            <pc:docMk/>
            <pc:sldMk cId="3956774888" sldId="5926"/>
            <ac:spMk id="2" creationId="{899704E2-C501-7ED7-DBCE-3EB878A7DB9F}"/>
          </ac:spMkLst>
        </pc:spChg>
        <pc:spChg chg="del">
          <ac:chgData name="Bradley Simmons" userId="42703605-e790-4b21-8c90-c429b5f3f57f" providerId="ADAL" clId="{96A0CF11-4DFB-694C-8109-D16FFFCCEB40}" dt="2023-04-19T08:51:46.910" v="42" actId="478"/>
          <ac:spMkLst>
            <pc:docMk/>
            <pc:sldMk cId="3956774888" sldId="5926"/>
            <ac:spMk id="3" creationId="{6F6C199C-220A-CFD6-0C6A-34C8B5D3EE07}"/>
          </ac:spMkLst>
        </pc:spChg>
        <pc:picChg chg="add mod modCrop">
          <ac:chgData name="Bradley Simmons" userId="42703605-e790-4b21-8c90-c429b5f3f57f" providerId="ADAL" clId="{96A0CF11-4DFB-694C-8109-D16FFFCCEB40}" dt="2023-04-19T08:59:15.791" v="89" actId="1076"/>
          <ac:picMkLst>
            <pc:docMk/>
            <pc:sldMk cId="3956774888" sldId="5926"/>
            <ac:picMk id="3" creationId="{CAF7FE3D-7DF8-7E03-B49E-9CFD8EE04324}"/>
          </ac:picMkLst>
        </pc:picChg>
        <pc:picChg chg="del mod">
          <ac:chgData name="Bradley Simmons" userId="42703605-e790-4b21-8c90-c429b5f3f57f" providerId="ADAL" clId="{96A0CF11-4DFB-694C-8109-D16FFFCCEB40}" dt="2023-04-19T08:58:00.724" v="71" actId="478"/>
          <ac:picMkLst>
            <pc:docMk/>
            <pc:sldMk cId="3956774888" sldId="5926"/>
            <ac:picMk id="4" creationId="{9435F4E2-3501-E666-E845-A00E7317AAE5}"/>
          </ac:picMkLst>
        </pc:picChg>
      </pc:sldChg>
      <pc:sldChg chg="delSp modSp mod">
        <pc:chgData name="Bradley Simmons" userId="42703605-e790-4b21-8c90-c429b5f3f57f" providerId="ADAL" clId="{96A0CF11-4DFB-694C-8109-D16FFFCCEB40}" dt="2023-04-19T08:52:51.908" v="66" actId="1076"/>
        <pc:sldMkLst>
          <pc:docMk/>
          <pc:sldMk cId="1432027781" sldId="5927"/>
        </pc:sldMkLst>
        <pc:spChg chg="del">
          <ac:chgData name="Bradley Simmons" userId="42703605-e790-4b21-8c90-c429b5f3f57f" providerId="ADAL" clId="{96A0CF11-4DFB-694C-8109-D16FFFCCEB40}" dt="2023-04-19T08:52:49.078" v="65" actId="478"/>
          <ac:spMkLst>
            <pc:docMk/>
            <pc:sldMk cId="1432027781" sldId="5927"/>
            <ac:spMk id="3" creationId="{7E29776D-D9C9-5349-F77D-3DE887CE2864}"/>
          </ac:spMkLst>
        </pc:spChg>
        <pc:picChg chg="mod">
          <ac:chgData name="Bradley Simmons" userId="42703605-e790-4b21-8c90-c429b5f3f57f" providerId="ADAL" clId="{96A0CF11-4DFB-694C-8109-D16FFFCCEB40}" dt="2023-04-19T08:52:51.908" v="66" actId="1076"/>
          <ac:picMkLst>
            <pc:docMk/>
            <pc:sldMk cId="1432027781" sldId="5927"/>
            <ac:picMk id="9" creationId="{105C146B-7AF6-42D1-1F97-F76E5BA4C5AD}"/>
          </ac:picMkLst>
        </pc:picChg>
      </pc:sldChg>
      <pc:sldChg chg="modSp mod">
        <pc:chgData name="Bradley Simmons" userId="42703605-e790-4b21-8c90-c429b5f3f57f" providerId="ADAL" clId="{96A0CF11-4DFB-694C-8109-D16FFFCCEB40}" dt="2023-04-19T08:51:04.498" v="29" actId="1076"/>
        <pc:sldMkLst>
          <pc:docMk/>
          <pc:sldMk cId="3722576249" sldId="5928"/>
        </pc:sldMkLst>
        <pc:picChg chg="mod">
          <ac:chgData name="Bradley Simmons" userId="42703605-e790-4b21-8c90-c429b5f3f57f" providerId="ADAL" clId="{96A0CF11-4DFB-694C-8109-D16FFFCCEB40}" dt="2023-04-19T08:51:04.498" v="29" actId="1076"/>
          <ac:picMkLst>
            <pc:docMk/>
            <pc:sldMk cId="3722576249" sldId="5928"/>
            <ac:picMk id="5" creationId="{9B753C2A-BFD3-E42B-CD6E-DAFCA4D11A3D}"/>
          </ac:picMkLst>
        </pc:picChg>
      </pc:sldChg>
      <pc:sldChg chg="modSp mod">
        <pc:chgData name="Bradley Simmons" userId="42703605-e790-4b21-8c90-c429b5f3f57f" providerId="ADAL" clId="{96A0CF11-4DFB-694C-8109-D16FFFCCEB40}" dt="2023-04-19T08:52:21.160" v="53" actId="1076"/>
        <pc:sldMkLst>
          <pc:docMk/>
          <pc:sldMk cId="3741481514" sldId="5929"/>
        </pc:sldMkLst>
        <pc:picChg chg="mod">
          <ac:chgData name="Bradley Simmons" userId="42703605-e790-4b21-8c90-c429b5f3f57f" providerId="ADAL" clId="{96A0CF11-4DFB-694C-8109-D16FFFCCEB40}" dt="2023-04-19T08:52:21.160" v="53" actId="1076"/>
          <ac:picMkLst>
            <pc:docMk/>
            <pc:sldMk cId="3741481514" sldId="5929"/>
            <ac:picMk id="5" creationId="{F25047FE-837C-D614-F3C9-55333D9B18BB}"/>
          </ac:picMkLst>
        </pc:picChg>
      </pc:sldChg>
      <pc:sldChg chg="delSp modSp mod">
        <pc:chgData name="Bradley Simmons" userId="42703605-e790-4b21-8c90-c429b5f3f57f" providerId="ADAL" clId="{96A0CF11-4DFB-694C-8109-D16FFFCCEB40}" dt="2023-04-19T08:48:53.153" v="11" actId="1076"/>
        <pc:sldMkLst>
          <pc:docMk/>
          <pc:sldMk cId="122782238" sldId="5931"/>
        </pc:sldMkLst>
        <pc:spChg chg="del">
          <ac:chgData name="Bradley Simmons" userId="42703605-e790-4b21-8c90-c429b5f3f57f" providerId="ADAL" clId="{96A0CF11-4DFB-694C-8109-D16FFFCCEB40}" dt="2023-04-19T08:48:46.194" v="8" actId="478"/>
          <ac:spMkLst>
            <pc:docMk/>
            <pc:sldMk cId="122782238" sldId="5931"/>
            <ac:spMk id="10" creationId="{D14DAA06-A4A5-AF36-1A90-55A056591852}"/>
          </ac:spMkLst>
        </pc:spChg>
        <pc:picChg chg="mod">
          <ac:chgData name="Bradley Simmons" userId="42703605-e790-4b21-8c90-c429b5f3f57f" providerId="ADAL" clId="{96A0CF11-4DFB-694C-8109-D16FFFCCEB40}" dt="2023-04-19T08:48:53.153" v="11" actId="1076"/>
          <ac:picMkLst>
            <pc:docMk/>
            <pc:sldMk cId="122782238" sldId="5931"/>
            <ac:picMk id="9" creationId="{7BCE1CCF-4286-931C-32FF-99A85595C7D8}"/>
          </ac:picMkLst>
        </pc:picChg>
      </pc:sldChg>
      <pc:sldChg chg="delSp modSp mod">
        <pc:chgData name="Bradley Simmons" userId="42703605-e790-4b21-8c90-c429b5f3f57f" providerId="ADAL" clId="{96A0CF11-4DFB-694C-8109-D16FFFCCEB40}" dt="2023-04-19T08:52:13.208" v="50" actId="1076"/>
        <pc:sldMkLst>
          <pc:docMk/>
          <pc:sldMk cId="1093715847" sldId="5932"/>
        </pc:sldMkLst>
        <pc:spChg chg="del">
          <ac:chgData name="Bradley Simmons" userId="42703605-e790-4b21-8c90-c429b5f3f57f" providerId="ADAL" clId="{96A0CF11-4DFB-694C-8109-D16FFFCCEB40}" dt="2023-04-19T08:52:04.702" v="46" actId="478"/>
          <ac:spMkLst>
            <pc:docMk/>
            <pc:sldMk cId="1093715847" sldId="5932"/>
            <ac:spMk id="10" creationId="{582AA502-EAD2-8435-0EFD-6C75561A6BE6}"/>
          </ac:spMkLst>
        </pc:spChg>
        <pc:picChg chg="mod">
          <ac:chgData name="Bradley Simmons" userId="42703605-e790-4b21-8c90-c429b5f3f57f" providerId="ADAL" clId="{96A0CF11-4DFB-694C-8109-D16FFFCCEB40}" dt="2023-04-19T08:52:13.208" v="50" actId="1076"/>
          <ac:picMkLst>
            <pc:docMk/>
            <pc:sldMk cId="1093715847" sldId="5932"/>
            <ac:picMk id="9" creationId="{E9F46304-51A3-6B93-4058-38915212CE12}"/>
          </ac:picMkLst>
        </pc:picChg>
      </pc:sldChg>
      <pc:sldChg chg="modSp mod">
        <pc:chgData name="Bradley Simmons" userId="42703605-e790-4b21-8c90-c429b5f3f57f" providerId="ADAL" clId="{96A0CF11-4DFB-694C-8109-D16FFFCCEB40}" dt="2023-04-19T08:52:02.493" v="45" actId="1076"/>
        <pc:sldMkLst>
          <pc:docMk/>
          <pc:sldMk cId="1599347213" sldId="5933"/>
        </pc:sldMkLst>
        <pc:picChg chg="mod">
          <ac:chgData name="Bradley Simmons" userId="42703605-e790-4b21-8c90-c429b5f3f57f" providerId="ADAL" clId="{96A0CF11-4DFB-694C-8109-D16FFFCCEB40}" dt="2023-04-19T08:52:02.493" v="45" actId="1076"/>
          <ac:picMkLst>
            <pc:docMk/>
            <pc:sldMk cId="1599347213" sldId="5933"/>
            <ac:picMk id="6" creationId="{92D7A138-158E-AABC-1B33-FF8421D70779}"/>
          </ac:picMkLst>
        </pc:picChg>
      </pc:sldChg>
      <pc:sldChg chg="addSp delSp modSp mod delAnim">
        <pc:chgData name="Bradley Simmons" userId="42703605-e790-4b21-8c90-c429b5f3f57f" providerId="ADAL" clId="{96A0CF11-4DFB-694C-8109-D16FFFCCEB40}" dt="2023-04-19T08:59:08.193" v="88" actId="1076"/>
        <pc:sldMkLst>
          <pc:docMk/>
          <pc:sldMk cId="4260966303" sldId="5935"/>
        </pc:sldMkLst>
        <pc:spChg chg="add del mod">
          <ac:chgData name="Bradley Simmons" userId="42703605-e790-4b21-8c90-c429b5f3f57f" providerId="ADAL" clId="{96A0CF11-4DFB-694C-8109-D16FFFCCEB40}" dt="2023-04-19T08:58:32.775" v="80" actId="478"/>
          <ac:spMkLst>
            <pc:docMk/>
            <pc:sldMk cId="4260966303" sldId="5935"/>
            <ac:spMk id="3" creationId="{DA10BC45-44C0-76E6-C840-C130C7369D09}"/>
          </ac:spMkLst>
        </pc:spChg>
        <pc:picChg chg="del mod">
          <ac:chgData name="Bradley Simmons" userId="42703605-e790-4b21-8c90-c429b5f3f57f" providerId="ADAL" clId="{96A0CF11-4DFB-694C-8109-D16FFFCCEB40}" dt="2023-04-19T08:58:30.715" v="79" actId="478"/>
          <ac:picMkLst>
            <pc:docMk/>
            <pc:sldMk cId="4260966303" sldId="5935"/>
            <ac:picMk id="4" creationId="{20EEACBA-511F-C3AF-E310-ACD41AF9CA12}"/>
          </ac:picMkLst>
        </pc:picChg>
        <pc:picChg chg="add mod modCrop">
          <ac:chgData name="Bradley Simmons" userId="42703605-e790-4b21-8c90-c429b5f3f57f" providerId="ADAL" clId="{96A0CF11-4DFB-694C-8109-D16FFFCCEB40}" dt="2023-04-19T08:59:08.193" v="88" actId="1076"/>
          <ac:picMkLst>
            <pc:docMk/>
            <pc:sldMk cId="4260966303" sldId="5935"/>
            <ac:picMk id="6" creationId="{9EB66BE3-2AC5-59FF-B0BE-EF6FBD23D858}"/>
          </ac:picMkLst>
        </pc:picChg>
      </pc:sldChg>
      <pc:sldChg chg="delSp modSp mod">
        <pc:chgData name="Bradley Simmons" userId="42703605-e790-4b21-8c90-c429b5f3f57f" providerId="ADAL" clId="{96A0CF11-4DFB-694C-8109-D16FFFCCEB40}" dt="2023-04-19T08:48:42.183" v="7" actId="1076"/>
        <pc:sldMkLst>
          <pc:docMk/>
          <pc:sldMk cId="1314137238" sldId="5936"/>
        </pc:sldMkLst>
        <pc:spChg chg="del">
          <ac:chgData name="Bradley Simmons" userId="42703605-e790-4b21-8c90-c429b5f3f57f" providerId="ADAL" clId="{96A0CF11-4DFB-694C-8109-D16FFFCCEB40}" dt="2023-04-19T08:48:40.002" v="6" actId="478"/>
          <ac:spMkLst>
            <pc:docMk/>
            <pc:sldMk cId="1314137238" sldId="5936"/>
            <ac:spMk id="3" creationId="{4D1118FF-7001-F239-C44C-6E34EF644DD5}"/>
          </ac:spMkLst>
        </pc:spChg>
        <pc:picChg chg="mod">
          <ac:chgData name="Bradley Simmons" userId="42703605-e790-4b21-8c90-c429b5f3f57f" providerId="ADAL" clId="{96A0CF11-4DFB-694C-8109-D16FFFCCEB40}" dt="2023-04-19T08:48:42.183" v="7" actId="1076"/>
          <ac:picMkLst>
            <pc:docMk/>
            <pc:sldMk cId="1314137238" sldId="5936"/>
            <ac:picMk id="4" creationId="{C1AD6003-E078-46EF-E5B5-D6048A465F17}"/>
          </ac:picMkLst>
        </pc:picChg>
      </pc:sldChg>
      <pc:sldChg chg="delSp modSp mod">
        <pc:chgData name="Bradley Simmons" userId="42703605-e790-4b21-8c90-c429b5f3f57f" providerId="ADAL" clId="{96A0CF11-4DFB-694C-8109-D16FFFCCEB40}" dt="2023-04-19T08:50:49.537" v="24" actId="1076"/>
        <pc:sldMkLst>
          <pc:docMk/>
          <pc:sldMk cId="345852807" sldId="5937"/>
        </pc:sldMkLst>
        <pc:spChg chg="del">
          <ac:chgData name="Bradley Simmons" userId="42703605-e790-4b21-8c90-c429b5f3f57f" providerId="ADAL" clId="{96A0CF11-4DFB-694C-8109-D16FFFCCEB40}" dt="2023-04-19T08:50:46.738" v="23" actId="478"/>
          <ac:spMkLst>
            <pc:docMk/>
            <pc:sldMk cId="345852807" sldId="5937"/>
            <ac:spMk id="3" creationId="{877B8A05-5029-EBB5-CF9D-0A7C90EF872C}"/>
          </ac:spMkLst>
        </pc:spChg>
        <pc:picChg chg="mod">
          <ac:chgData name="Bradley Simmons" userId="42703605-e790-4b21-8c90-c429b5f3f57f" providerId="ADAL" clId="{96A0CF11-4DFB-694C-8109-D16FFFCCEB40}" dt="2023-04-19T08:50:49.537" v="24" actId="1076"/>
          <ac:picMkLst>
            <pc:docMk/>
            <pc:sldMk cId="345852807" sldId="5937"/>
            <ac:picMk id="4" creationId="{6A288ACF-7E47-17C5-1E90-6D5B18D7BD55}"/>
          </ac:picMkLst>
        </pc:picChg>
      </pc:sldChg>
      <pc:sldChg chg="delSp modSp mod">
        <pc:chgData name="Bradley Simmons" userId="42703605-e790-4b21-8c90-c429b5f3f57f" providerId="ADAL" clId="{96A0CF11-4DFB-694C-8109-D16FFFCCEB40}" dt="2023-04-19T08:52:37.210" v="61" actId="1076"/>
        <pc:sldMkLst>
          <pc:docMk/>
          <pc:sldMk cId="3880820362" sldId="5938"/>
        </pc:sldMkLst>
        <pc:spChg chg="del">
          <ac:chgData name="Bradley Simmons" userId="42703605-e790-4b21-8c90-c429b5f3f57f" providerId="ADAL" clId="{96A0CF11-4DFB-694C-8109-D16FFFCCEB40}" dt="2023-04-19T08:52:34.837" v="60" actId="478"/>
          <ac:spMkLst>
            <pc:docMk/>
            <pc:sldMk cId="3880820362" sldId="5938"/>
            <ac:spMk id="3" creationId="{05CD3817-B2F7-4DD0-67A5-AF733A1DB594}"/>
          </ac:spMkLst>
        </pc:spChg>
        <pc:picChg chg="mod">
          <ac:chgData name="Bradley Simmons" userId="42703605-e790-4b21-8c90-c429b5f3f57f" providerId="ADAL" clId="{96A0CF11-4DFB-694C-8109-D16FFFCCEB40}" dt="2023-04-19T08:52:37.210" v="61" actId="1076"/>
          <ac:picMkLst>
            <pc:docMk/>
            <pc:sldMk cId="3880820362" sldId="5938"/>
            <ac:picMk id="4" creationId="{A3C6D947-D723-FD1A-0825-72531BE1C831}"/>
          </ac:picMkLst>
        </pc:picChg>
      </pc:sldChg>
      <pc:sldChg chg="delSp modSp mod">
        <pc:chgData name="Bradley Simmons" userId="42703605-e790-4b21-8c90-c429b5f3f57f" providerId="ADAL" clId="{96A0CF11-4DFB-694C-8109-D16FFFCCEB40}" dt="2023-04-19T08:49:11.900" v="17" actId="1076"/>
        <pc:sldMkLst>
          <pc:docMk/>
          <pc:sldMk cId="1741681400" sldId="5939"/>
        </pc:sldMkLst>
        <pc:spChg chg="del">
          <ac:chgData name="Bradley Simmons" userId="42703605-e790-4b21-8c90-c429b5f3f57f" providerId="ADAL" clId="{96A0CF11-4DFB-694C-8109-D16FFFCCEB40}" dt="2023-04-19T08:49:09.052" v="16" actId="478"/>
          <ac:spMkLst>
            <pc:docMk/>
            <pc:sldMk cId="1741681400" sldId="5939"/>
            <ac:spMk id="3" creationId="{C5836532-BF41-CC6D-24D8-0D3F2B931CEF}"/>
          </ac:spMkLst>
        </pc:spChg>
        <pc:picChg chg="mod">
          <ac:chgData name="Bradley Simmons" userId="42703605-e790-4b21-8c90-c429b5f3f57f" providerId="ADAL" clId="{96A0CF11-4DFB-694C-8109-D16FFFCCEB40}" dt="2023-04-19T08:49:11.900" v="17" actId="1076"/>
          <ac:picMkLst>
            <pc:docMk/>
            <pc:sldMk cId="1741681400" sldId="5939"/>
            <ac:picMk id="8" creationId="{48BB20A4-32C4-E1CA-C65D-66B11AB8132D}"/>
          </ac:picMkLst>
        </pc:picChg>
      </pc:sldChg>
      <pc:sldChg chg="delSp modSp mod">
        <pc:chgData name="Bradley Simmons" userId="42703605-e790-4b21-8c90-c429b5f3f57f" providerId="ADAL" clId="{96A0CF11-4DFB-694C-8109-D16FFFCCEB40}" dt="2023-04-19T08:49:03.866" v="14" actId="1076"/>
        <pc:sldMkLst>
          <pc:docMk/>
          <pc:sldMk cId="4230326663" sldId="5940"/>
        </pc:sldMkLst>
        <pc:spChg chg="del">
          <ac:chgData name="Bradley Simmons" userId="42703605-e790-4b21-8c90-c429b5f3f57f" providerId="ADAL" clId="{96A0CF11-4DFB-694C-8109-D16FFFCCEB40}" dt="2023-04-19T08:48:59.284" v="13" actId="478"/>
          <ac:spMkLst>
            <pc:docMk/>
            <pc:sldMk cId="4230326663" sldId="5940"/>
            <ac:spMk id="3" creationId="{C7FC7519-FF8A-6278-A65C-ADE8174D6602}"/>
          </ac:spMkLst>
        </pc:spChg>
        <pc:picChg chg="mod">
          <ac:chgData name="Bradley Simmons" userId="42703605-e790-4b21-8c90-c429b5f3f57f" providerId="ADAL" clId="{96A0CF11-4DFB-694C-8109-D16FFFCCEB40}" dt="2023-04-19T08:49:03.866" v="14" actId="1076"/>
          <ac:picMkLst>
            <pc:docMk/>
            <pc:sldMk cId="4230326663" sldId="5940"/>
            <ac:picMk id="4" creationId="{B0FA6FD4-5E63-AE33-6A91-9530E49790D8}"/>
          </ac:picMkLst>
        </pc:picChg>
      </pc:sldChg>
      <pc:sldChg chg="delSp modSp mod">
        <pc:chgData name="Bradley Simmons" userId="42703605-e790-4b21-8c90-c429b5f3f57f" providerId="ADAL" clId="{96A0CF11-4DFB-694C-8109-D16FFFCCEB40}" dt="2023-04-19T08:48:36.784" v="5" actId="1076"/>
        <pc:sldMkLst>
          <pc:docMk/>
          <pc:sldMk cId="3064832162" sldId="5941"/>
        </pc:sldMkLst>
        <pc:spChg chg="del">
          <ac:chgData name="Bradley Simmons" userId="42703605-e790-4b21-8c90-c429b5f3f57f" providerId="ADAL" clId="{96A0CF11-4DFB-694C-8109-D16FFFCCEB40}" dt="2023-04-19T08:48:20.896" v="3" actId="478"/>
          <ac:spMkLst>
            <pc:docMk/>
            <pc:sldMk cId="3064832162" sldId="5941"/>
            <ac:spMk id="10" creationId="{D14DAA06-A4A5-AF36-1A90-55A056591852}"/>
          </ac:spMkLst>
        </pc:spChg>
        <pc:picChg chg="mod">
          <ac:chgData name="Bradley Simmons" userId="42703605-e790-4b21-8c90-c429b5f3f57f" providerId="ADAL" clId="{96A0CF11-4DFB-694C-8109-D16FFFCCEB40}" dt="2023-04-19T08:48:36.784" v="5" actId="1076"/>
          <ac:picMkLst>
            <pc:docMk/>
            <pc:sldMk cId="3064832162" sldId="5941"/>
            <ac:picMk id="3" creationId="{04610C4C-637B-340B-55C7-3B9B5AA279B8}"/>
          </ac:picMkLst>
        </pc:picChg>
      </pc:sldChg>
      <pc:sldChg chg="delSp modSp mod">
        <pc:chgData name="Bradley Simmons" userId="42703605-e790-4b21-8c90-c429b5f3f57f" providerId="ADAL" clId="{96A0CF11-4DFB-694C-8109-D16FFFCCEB40}" dt="2023-04-19T08:51:32.024" v="37" actId="1076"/>
        <pc:sldMkLst>
          <pc:docMk/>
          <pc:sldMk cId="3259173805" sldId="5943"/>
        </pc:sldMkLst>
        <pc:spChg chg="del">
          <ac:chgData name="Bradley Simmons" userId="42703605-e790-4b21-8c90-c429b5f3f57f" providerId="ADAL" clId="{96A0CF11-4DFB-694C-8109-D16FFFCCEB40}" dt="2023-04-19T08:51:26.448" v="35" actId="478"/>
          <ac:spMkLst>
            <pc:docMk/>
            <pc:sldMk cId="3259173805" sldId="5943"/>
            <ac:spMk id="3" creationId="{56C0CB66-1EE3-C961-8564-0CC106752642}"/>
          </ac:spMkLst>
        </pc:spChg>
        <pc:picChg chg="mod">
          <ac:chgData name="Bradley Simmons" userId="42703605-e790-4b21-8c90-c429b5f3f57f" providerId="ADAL" clId="{96A0CF11-4DFB-694C-8109-D16FFFCCEB40}" dt="2023-04-19T08:51:32.024" v="37" actId="1076"/>
          <ac:picMkLst>
            <pc:docMk/>
            <pc:sldMk cId="3259173805" sldId="5943"/>
            <ac:picMk id="5" creationId="{E694EB67-423C-1A7D-E73E-DD76A657395D}"/>
          </ac:picMkLst>
        </pc:picChg>
      </pc:sldChg>
      <pc:sldChg chg="modSp mod">
        <pc:chgData name="Bradley Simmons" userId="42703605-e790-4b21-8c90-c429b5f3f57f" providerId="ADAL" clId="{96A0CF11-4DFB-694C-8109-D16FFFCCEB40}" dt="2023-04-19T08:51:40.229" v="39" actId="1076"/>
        <pc:sldMkLst>
          <pc:docMk/>
          <pc:sldMk cId="1673641162" sldId="5944"/>
        </pc:sldMkLst>
        <pc:graphicFrameChg chg="mod">
          <ac:chgData name="Bradley Simmons" userId="42703605-e790-4b21-8c90-c429b5f3f57f" providerId="ADAL" clId="{96A0CF11-4DFB-694C-8109-D16FFFCCEB40}" dt="2023-04-19T08:51:40.229" v="39" actId="1076"/>
          <ac:graphicFrameMkLst>
            <pc:docMk/>
            <pc:sldMk cId="1673641162" sldId="5944"/>
            <ac:graphicFrameMk id="6" creationId="{934A0A22-BB0B-8907-4F32-9D70DC884C64}"/>
          </ac:graphicFrameMkLst>
        </pc:graphicFrameChg>
      </pc:sldChg>
      <pc:sldChg chg="delSp modSp mod">
        <pc:chgData name="Bradley Simmons" userId="42703605-e790-4b21-8c90-c429b5f3f57f" providerId="ADAL" clId="{96A0CF11-4DFB-694C-8109-D16FFFCCEB40}" dt="2023-04-19T08:52:29.358" v="57" actId="1076"/>
        <pc:sldMkLst>
          <pc:docMk/>
          <pc:sldMk cId="1684341011" sldId="5945"/>
        </pc:sldMkLst>
        <pc:spChg chg="del">
          <ac:chgData name="Bradley Simmons" userId="42703605-e790-4b21-8c90-c429b5f3f57f" providerId="ADAL" clId="{96A0CF11-4DFB-694C-8109-D16FFFCCEB40}" dt="2023-04-19T08:52:27.038" v="56" actId="478"/>
          <ac:spMkLst>
            <pc:docMk/>
            <pc:sldMk cId="1684341011" sldId="5945"/>
            <ac:spMk id="3" creationId="{13B8D14C-BAFB-AE9F-FC1A-31953C3B6D57}"/>
          </ac:spMkLst>
        </pc:spChg>
        <pc:picChg chg="mod">
          <ac:chgData name="Bradley Simmons" userId="42703605-e790-4b21-8c90-c429b5f3f57f" providerId="ADAL" clId="{96A0CF11-4DFB-694C-8109-D16FFFCCEB40}" dt="2023-04-19T08:52:29.358" v="57" actId="1076"/>
          <ac:picMkLst>
            <pc:docMk/>
            <pc:sldMk cId="1684341011" sldId="5945"/>
            <ac:picMk id="4" creationId="{8552ED49-3BE7-152C-68B4-42EEEF72FB7C}"/>
          </ac:picMkLst>
        </pc:picChg>
      </pc:sldChg>
      <pc:sldChg chg="delSp modSp mod">
        <pc:chgData name="Bradley Simmons" userId="42703605-e790-4b21-8c90-c429b5f3f57f" providerId="ADAL" clId="{96A0CF11-4DFB-694C-8109-D16FFFCCEB40}" dt="2023-04-19T08:50:58.946" v="27" actId="1076"/>
        <pc:sldMkLst>
          <pc:docMk/>
          <pc:sldMk cId="435920559" sldId="5951"/>
        </pc:sldMkLst>
        <pc:spChg chg="del">
          <ac:chgData name="Bradley Simmons" userId="42703605-e790-4b21-8c90-c429b5f3f57f" providerId="ADAL" clId="{96A0CF11-4DFB-694C-8109-D16FFFCCEB40}" dt="2023-04-19T08:50:52.925" v="25" actId="478"/>
          <ac:spMkLst>
            <pc:docMk/>
            <pc:sldMk cId="435920559" sldId="5951"/>
            <ac:spMk id="4" creationId="{4BDD2F20-18F0-72EF-567A-D823C1D9DAF7}"/>
          </ac:spMkLst>
        </pc:spChg>
        <pc:picChg chg="mod">
          <ac:chgData name="Bradley Simmons" userId="42703605-e790-4b21-8c90-c429b5f3f57f" providerId="ADAL" clId="{96A0CF11-4DFB-694C-8109-D16FFFCCEB40}" dt="2023-04-19T08:50:58.946" v="27" actId="1076"/>
          <ac:picMkLst>
            <pc:docMk/>
            <pc:sldMk cId="435920559" sldId="5951"/>
            <ac:picMk id="1028" creationId="{21438652-1D27-9F21-4D9D-CAB06C55A63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19/04/2023</a:t>
            </a:fld>
            <a:endParaRPr lang="en-GB"/>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19/04/2023</a:t>
            </a:fld>
            <a:endParaRPr lang="en-GB"/>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HAYLEY ON CAMERA ON AND UNMUTE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Good morning and a warm welcome to today’s HS2 live webinar where we will be focusing on the most recent exciting archaeological finds at our site in Coleshill.</a:t>
            </a:r>
          </a:p>
        </p:txBody>
      </p:sp>
      <p:sp>
        <p:nvSpPr>
          <p:cNvPr id="4" name="Slide Number Placeholder 3"/>
          <p:cNvSpPr>
            <a:spLocks noGrp="1"/>
          </p:cNvSpPr>
          <p:nvPr>
            <p:ph type="sldNum" sz="quarter" idx="5"/>
          </p:nvPr>
        </p:nvSpPr>
        <p:spPr/>
        <p:txBody>
          <a:bodyPr/>
          <a:lstStyle/>
          <a:p>
            <a:fld id="{5D9F5426-27A5-4531-AEAF-F216ECB52FC1}" type="slidenum">
              <a:rPr lang="en-GB" smtClean="0"/>
              <a:t>1</a:t>
            </a:fld>
            <a:endParaRPr lang="en-GB"/>
          </a:p>
        </p:txBody>
      </p:sp>
    </p:spTree>
    <p:extLst>
      <p:ext uri="{BB962C8B-B14F-4D97-AF65-F5344CB8AC3E}">
        <p14:creationId xmlns:p14="http://schemas.microsoft.com/office/powerpoint/2010/main" val="12528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Artefact: Roman brooch.</a:t>
            </a:r>
          </a:p>
          <a:p>
            <a:r>
              <a:rPr lang="en-US" sz="1800" b="0" i="0" dirty="0">
                <a:solidFill>
                  <a:srgbClr val="000000"/>
                </a:solidFill>
                <a:effectLst/>
                <a:latin typeface="Calibri" panose="020F0502020204030204" pitchFamily="34" charset="0"/>
              </a:rPr>
              <a:t>This little brooch would have been worn on the shoulder, as a dress fastener – the pin and part of the catch-plate are missing, but the decorative part survives. The brooch is of a type known as a ‘Trumpet’ brooch, because of the way the head expands into a trumpet-mouth shape. It dates to the 1</a:t>
            </a:r>
            <a:r>
              <a:rPr lang="en-US" sz="1800" b="0" i="0" baseline="30000" dirty="0">
                <a:solidFill>
                  <a:srgbClr val="000000"/>
                </a:solidFill>
                <a:effectLst/>
                <a:latin typeface="Calibri" panose="020F0502020204030204" pitchFamily="34" charset="0"/>
              </a:rPr>
              <a:t>st</a:t>
            </a:r>
            <a:r>
              <a:rPr lang="en-US" sz="1800" b="0" i="0" dirty="0">
                <a:solidFill>
                  <a:srgbClr val="000000"/>
                </a:solidFill>
                <a:effectLst/>
                <a:latin typeface="Calibri" panose="020F0502020204030204" pitchFamily="34" charset="0"/>
              </a:rPr>
              <a:t> or 2</a:t>
            </a:r>
            <a:r>
              <a:rPr lang="en-US" sz="1800" b="0" i="0" baseline="30000" dirty="0">
                <a:solidFill>
                  <a:srgbClr val="000000"/>
                </a:solidFill>
                <a:effectLst/>
                <a:latin typeface="Calibri" panose="020F0502020204030204" pitchFamily="34" charset="0"/>
              </a:rPr>
              <a:t>nd</a:t>
            </a:r>
            <a:r>
              <a:rPr lang="en-US" sz="1800" b="0" i="0" dirty="0">
                <a:solidFill>
                  <a:srgbClr val="000000"/>
                </a:solidFill>
                <a:effectLst/>
                <a:latin typeface="Calibri" panose="020F0502020204030204" pitchFamily="34" charset="0"/>
              </a:rPr>
              <a:t> century AD.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12</a:t>
            </a:fld>
            <a:endParaRPr lang="en-GB"/>
          </a:p>
        </p:txBody>
      </p:sp>
    </p:spTree>
    <p:extLst>
      <p:ext uri="{BB962C8B-B14F-4D97-AF65-F5344CB8AC3E}">
        <p14:creationId xmlns:p14="http://schemas.microsoft.com/office/powerpoint/2010/main" val="50589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Roman brooch reconstruction.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This reconstruction is based off the Roman brooch. The artefact was 3D scanned and then reconstructed to how it would have looked in its original state.</a:t>
            </a: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13</a:t>
            </a:fld>
            <a:endParaRPr lang="en-GB"/>
          </a:p>
        </p:txBody>
      </p:sp>
    </p:spTree>
    <p:extLst>
      <p:ext uri="{BB962C8B-B14F-4D97-AF65-F5344CB8AC3E}">
        <p14:creationId xmlns:p14="http://schemas.microsoft.com/office/powerpoint/2010/main" val="2308522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Reconstruction of the Medieval Coleshill Hall</a:t>
            </a:r>
          </a:p>
          <a:p>
            <a:r>
              <a:rPr lang="en-US" sz="1800" b="0" i="0" dirty="0">
                <a:solidFill>
                  <a:srgbClr val="000000"/>
                </a:solidFill>
                <a:effectLst/>
                <a:latin typeface="Calibri" panose="020F0502020204030204" pitchFamily="34" charset="0"/>
              </a:rPr>
              <a:t>In 1284-5 King Henry II granted the Manor of Coleshill to the De Clinton family and it was around this time the first Coleshill Hall was constructed with a square moat surrounding it. </a:t>
            </a:r>
          </a:p>
          <a:p>
            <a:r>
              <a:rPr lang="en-US" sz="1800" b="0" i="0" dirty="0">
                <a:solidFill>
                  <a:srgbClr val="000000"/>
                </a:solidFill>
                <a:effectLst/>
                <a:latin typeface="Calibri" panose="020F0502020204030204" pitchFamily="34" charset="0"/>
              </a:rPr>
              <a:t>After the excavations were completed, archaeologists studied the results to determine how the original Coleshill Hall may have looked with its square moat. This reconstruction shows the earlier house in the late 15</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century based on evidence found (postholes and walls) as well as the location of the gatehouse and square moat.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15</a:t>
            </a:fld>
            <a:endParaRPr lang="en-GB"/>
          </a:p>
        </p:txBody>
      </p:sp>
    </p:spTree>
    <p:extLst>
      <p:ext uri="{BB962C8B-B14F-4D97-AF65-F5344CB8AC3E}">
        <p14:creationId xmlns:p14="http://schemas.microsoft.com/office/powerpoint/2010/main" val="102062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Calibri"/>
              </a:rPr>
              <a:t>Aerial photograph of gatehouse foundations.</a:t>
            </a:r>
          </a:p>
          <a:p>
            <a:pPr>
              <a:defRPr/>
            </a:pPr>
            <a:r>
              <a:rPr lang="en-GB" dirty="0">
                <a:cs typeface="Calibri"/>
              </a:rPr>
              <a:t>This aerial image shows the team on site and gives a good idea as to the scale of the gatehouse remains. The gatehouse would have been the main point of entry to Coleshill Hall for distinguished guests. It may also have served as a defensive structure.</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16</a:t>
            </a:fld>
            <a:endParaRPr lang="en-GB"/>
          </a:p>
        </p:txBody>
      </p:sp>
    </p:spTree>
    <p:extLst>
      <p:ext uri="{BB962C8B-B14F-4D97-AF65-F5344CB8AC3E}">
        <p14:creationId xmlns:p14="http://schemas.microsoft.com/office/powerpoint/2010/main" val="3390765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Figure showing gatehouse foundations.</a:t>
            </a:r>
          </a:p>
          <a:p>
            <a:r>
              <a:rPr lang="en-GB" dirty="0"/>
              <a:t>This figure shows a plan of the gatehouse from above and highlights structures, archaeology and excavated slots. Use the legend at the bottom of the figure to help spot the gatehouse remains.</a:t>
            </a:r>
          </a:p>
        </p:txBody>
      </p:sp>
      <p:sp>
        <p:nvSpPr>
          <p:cNvPr id="4" name="Slide Number Placeholder 3"/>
          <p:cNvSpPr>
            <a:spLocks noGrp="1"/>
          </p:cNvSpPr>
          <p:nvPr>
            <p:ph type="sldNum" sz="quarter" idx="5"/>
          </p:nvPr>
        </p:nvSpPr>
        <p:spPr/>
        <p:txBody>
          <a:bodyPr/>
          <a:lstStyle/>
          <a:p>
            <a:fld id="{5D9F5426-27A5-4531-AEAF-F216ECB52FC1}" type="slidenum">
              <a:rPr lang="en-GB" smtClean="0"/>
              <a:t>17</a:t>
            </a:fld>
            <a:endParaRPr lang="en-GB"/>
          </a:p>
        </p:txBody>
      </p:sp>
    </p:spTree>
    <p:extLst>
      <p:ext uri="{BB962C8B-B14F-4D97-AF65-F5344CB8AC3E}">
        <p14:creationId xmlns:p14="http://schemas.microsoft.com/office/powerpoint/2010/main" val="1045059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Reconstruction of the Medieval gatehouse.</a:t>
            </a:r>
          </a:p>
          <a:p>
            <a:r>
              <a:rPr lang="en-GB" dirty="0">
                <a:cs typeface="Calibri"/>
              </a:rPr>
              <a:t>This reconstruction is based on the excavated foundations of the gatehouse, contemporary comparisons (</a:t>
            </a:r>
            <a:r>
              <a:rPr lang="en-GB" dirty="0" err="1">
                <a:cs typeface="Calibri"/>
              </a:rPr>
              <a:t>Maxstoke</a:t>
            </a:r>
            <a:r>
              <a:rPr lang="en-GB" dirty="0">
                <a:cs typeface="Calibri"/>
              </a:rPr>
              <a:t> Castle gatehouse) and historical evidence that mentions an upper chamber.</a:t>
            </a:r>
          </a:p>
        </p:txBody>
      </p:sp>
      <p:sp>
        <p:nvSpPr>
          <p:cNvPr id="4" name="Slide Number Placeholder 3"/>
          <p:cNvSpPr>
            <a:spLocks noGrp="1"/>
          </p:cNvSpPr>
          <p:nvPr>
            <p:ph type="sldNum" sz="quarter" idx="5"/>
          </p:nvPr>
        </p:nvSpPr>
        <p:spPr/>
        <p:txBody>
          <a:bodyPr/>
          <a:lstStyle/>
          <a:p>
            <a:fld id="{5D9F5426-27A5-4531-AEAF-F216ECB52FC1}" type="slidenum">
              <a:rPr lang="en-GB" smtClean="0"/>
              <a:t>18</a:t>
            </a:fld>
            <a:endParaRPr lang="en-GB"/>
          </a:p>
        </p:txBody>
      </p:sp>
    </p:spTree>
    <p:extLst>
      <p:ext uri="{BB962C8B-B14F-4D97-AF65-F5344CB8AC3E}">
        <p14:creationId xmlns:p14="http://schemas.microsoft.com/office/powerpoint/2010/main" val="133844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Artefact: silver coin </a:t>
            </a:r>
          </a:p>
          <a:p>
            <a:r>
              <a:rPr lang="en-US" sz="1800" b="0" i="0" dirty="0">
                <a:solidFill>
                  <a:srgbClr val="000000"/>
                </a:solidFill>
                <a:effectLst/>
                <a:latin typeface="Calibri" panose="020F0502020204030204" pitchFamily="34" charset="0"/>
              </a:rPr>
              <a:t>Penny of Edward I or II – this is a transitional type spanning the two reigns. Coins are good dating tools for archaeologists, but also tell us something about the economic life of the inhabitants of Coleshill Manor.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19</a:t>
            </a:fld>
            <a:endParaRPr lang="en-GB"/>
          </a:p>
        </p:txBody>
      </p:sp>
    </p:spTree>
    <p:extLst>
      <p:ext uri="{BB962C8B-B14F-4D97-AF65-F5344CB8AC3E}">
        <p14:creationId xmlns:p14="http://schemas.microsoft.com/office/powerpoint/2010/main" val="3752243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Artefact: seal matrix.</a:t>
            </a:r>
          </a:p>
          <a:p>
            <a:r>
              <a:rPr lang="en-US" sz="1800" b="0" i="0" dirty="0">
                <a:solidFill>
                  <a:srgbClr val="000000"/>
                </a:solidFill>
                <a:effectLst/>
                <a:latin typeface="Calibri" panose="020F0502020204030204" pitchFamily="34" charset="0"/>
              </a:rPr>
              <a:t>This little seal matrix, which dates to the 13</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or 14</a:t>
            </a:r>
            <a:r>
              <a:rPr lang="en-US" sz="1800" b="0" i="0" baseline="30000" dirty="0">
                <a:solidFill>
                  <a:srgbClr val="000000"/>
                </a:solidFill>
                <a:effectLst/>
                <a:latin typeface="Calibri" panose="020F0502020204030204" pitchFamily="34" charset="0"/>
              </a:rPr>
              <a:t>th</a:t>
            </a:r>
            <a:r>
              <a:rPr lang="en-US" sz="1800" b="0" i="0" dirty="0">
                <a:solidFill>
                  <a:srgbClr val="000000"/>
                </a:solidFill>
                <a:effectLst/>
                <a:latin typeface="Calibri" panose="020F0502020204030204" pitchFamily="34" charset="0"/>
              </a:rPr>
              <a:t> century, would have been used to authorize documents or to ‘sign’ correspondence, by impressing a personal crest into melted wax. It means that someone at Coleshill was literate and able to write – not such a common ability at this time. The design features a squirrel over clasped hands within a border containing the legend ESTO FIDELIS – ‘be faithful’.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20</a:t>
            </a:fld>
            <a:endParaRPr lang="en-GB"/>
          </a:p>
        </p:txBody>
      </p:sp>
    </p:spTree>
    <p:extLst>
      <p:ext uri="{BB962C8B-B14F-4D97-AF65-F5344CB8AC3E}">
        <p14:creationId xmlns:p14="http://schemas.microsoft.com/office/powerpoint/2010/main" val="3033317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Reconstruction of the later Coleshill Hall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This is an artist's impression of how the second hall may have looked in the 1700's. This was created before excavations started and is based on contemporary drawings.</a:t>
            </a:r>
            <a:endParaRPr lang="en-GB"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Coleshill Hall was given to Simon Digby by the king (Henry VII) when its former owner, Simon de Montford, committed treason and was hanged at the Tower of London in 1495.</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Digby family continued to rise in power when Robert Digby married Irish heiress, Lady Lettice FitzGerald, in 1598. It was around this time that the original Colehill Hall was demolished and the new house was constructed with opulent formal gardens and an octagonal moat. This would have demonstrated the Digby’s wealth and status.</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22</a:t>
            </a:fld>
            <a:endParaRPr lang="en-GB"/>
          </a:p>
        </p:txBody>
      </p:sp>
    </p:spTree>
    <p:extLst>
      <p:ext uri="{BB962C8B-B14F-4D97-AF65-F5344CB8AC3E}">
        <p14:creationId xmlns:p14="http://schemas.microsoft.com/office/powerpoint/2010/main" val="381282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Photograph of garden remains.</a:t>
            </a:r>
          </a:p>
          <a:p>
            <a:r>
              <a:rPr lang="en-GB" dirty="0"/>
              <a:t>This image shows the garden remains from ground level. You can see four squares of darker earth which make up the main flower beds of the formal gardens. The flower beds were divided by gravel footpaths.</a:t>
            </a:r>
          </a:p>
        </p:txBody>
      </p:sp>
      <p:sp>
        <p:nvSpPr>
          <p:cNvPr id="4" name="Slide Number Placeholder 3"/>
          <p:cNvSpPr>
            <a:spLocks noGrp="1"/>
          </p:cNvSpPr>
          <p:nvPr>
            <p:ph type="sldNum" sz="quarter" idx="5"/>
          </p:nvPr>
        </p:nvSpPr>
        <p:spPr/>
        <p:txBody>
          <a:bodyPr/>
          <a:lstStyle/>
          <a:p>
            <a:fld id="{5D9F5426-27A5-4531-AEAF-F216ECB52FC1}" type="slidenum">
              <a:rPr lang="en-GB" smtClean="0"/>
              <a:t>23</a:t>
            </a:fld>
            <a:endParaRPr lang="en-GB"/>
          </a:p>
        </p:txBody>
      </p:sp>
    </p:spTree>
    <p:extLst>
      <p:ext uri="{BB962C8B-B14F-4D97-AF65-F5344CB8AC3E}">
        <p14:creationId xmlns:p14="http://schemas.microsoft.com/office/powerpoint/2010/main" val="179736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Reconstruction of Iron Age settlement.</a:t>
            </a:r>
          </a:p>
          <a:p>
            <a:pPr algn="l" rtl="0" fontAlgn="base"/>
            <a:r>
              <a:rPr lang="en-US" sz="1800" b="0" i="0" dirty="0">
                <a:solidFill>
                  <a:srgbClr val="000000"/>
                </a:solidFill>
                <a:effectLst/>
                <a:latin typeface="Calibri" panose="020F0502020204030204" pitchFamily="34" charset="0"/>
              </a:rPr>
              <a:t>Two roundhouses were identified within a large rectangular enclosure, with a wide and deep ditch forming the boundary on three sides, and a hedgerow on the other side. This is where families lived and carried out domestic and agricultural activities. Livestock are likely to have grazed nearby, with the ditch and hedgerow preventing them from escaping.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Two parallel pit alignments formed a continuation of the landscape boundary. The pits were 2m in diameter with depths of up to 1.3m! These would have taken an enormous amount of time and effort to dig, probably by several members of the community working together.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3</a:t>
            </a:fld>
            <a:endParaRPr lang="en-GB"/>
          </a:p>
        </p:txBody>
      </p:sp>
    </p:spTree>
    <p:extLst>
      <p:ext uri="{BB962C8B-B14F-4D97-AF65-F5344CB8AC3E}">
        <p14:creationId xmlns:p14="http://schemas.microsoft.com/office/powerpoint/2010/main" val="1658184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photograph of Coleshill Hall and garden remains.</a:t>
            </a:r>
          </a:p>
          <a:p>
            <a:r>
              <a:rPr lang="en-GB" dirty="0"/>
              <a:t>You can see the ornamental moat framing four central squares of darker earth and six smaller squares to the right. These are the flower beds of the formal gardens and they were divided by gravel footpaths.</a:t>
            </a:r>
          </a:p>
          <a:p>
            <a:r>
              <a:rPr lang="en-GB" dirty="0"/>
              <a:t>The house remains are in the centre of the bottom half of the image. The house was purposefully demolished in the 19</a:t>
            </a:r>
            <a:r>
              <a:rPr lang="en-GB" baseline="30000" dirty="0"/>
              <a:t>th</a:t>
            </a:r>
            <a:r>
              <a:rPr lang="en-GB" dirty="0"/>
              <a:t> century and not much remains of the foundations.</a:t>
            </a:r>
          </a:p>
        </p:txBody>
      </p:sp>
      <p:sp>
        <p:nvSpPr>
          <p:cNvPr id="4" name="Slide Number Placeholder 3"/>
          <p:cNvSpPr>
            <a:spLocks noGrp="1"/>
          </p:cNvSpPr>
          <p:nvPr>
            <p:ph type="sldNum" sz="quarter" idx="5"/>
          </p:nvPr>
        </p:nvSpPr>
        <p:spPr/>
        <p:txBody>
          <a:bodyPr/>
          <a:lstStyle/>
          <a:p>
            <a:fld id="{5D9F5426-27A5-4531-AEAF-F216ECB52FC1}" type="slidenum">
              <a:rPr lang="en-GB" smtClean="0"/>
              <a:t>24</a:t>
            </a:fld>
            <a:endParaRPr lang="en-GB"/>
          </a:p>
        </p:txBody>
      </p:sp>
    </p:spTree>
    <p:extLst>
      <p:ext uri="{BB962C8B-B14F-4D97-AF65-F5344CB8AC3E}">
        <p14:creationId xmlns:p14="http://schemas.microsoft.com/office/powerpoint/2010/main" val="149143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photograph of Coleshill Hall additional buildings.</a:t>
            </a:r>
          </a:p>
          <a:p>
            <a:r>
              <a:rPr lang="en-US" dirty="0">
                <a:cs typeface="Calibri"/>
              </a:rPr>
              <a:t>This image shows the foundations of additional buildings associated with Coleshill Hall. These were perhaps stables, farms or cottages. </a:t>
            </a: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25</a:t>
            </a:fld>
            <a:endParaRPr lang="en-GB"/>
          </a:p>
        </p:txBody>
      </p:sp>
    </p:spTree>
    <p:extLst>
      <p:ext uri="{BB962C8B-B14F-4D97-AF65-F5344CB8AC3E}">
        <p14:creationId xmlns:p14="http://schemas.microsoft.com/office/powerpoint/2010/main" val="1082639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Artefact: silver coin</a:t>
            </a:r>
          </a:p>
          <a:p>
            <a:r>
              <a:rPr lang="en-US" sz="1800" b="0" i="0" dirty="0">
                <a:solidFill>
                  <a:srgbClr val="000000"/>
                </a:solidFill>
                <a:effectLst/>
                <a:latin typeface="Calibri" panose="020F0502020204030204" pitchFamily="34" charset="0"/>
              </a:rPr>
              <a:t>Sixpence of Elizabeth I, issued in 1573. Coins are good dating tools for archaeologists, but also tell us something about the economic life of the inhabitants of Coleshill Manor.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26</a:t>
            </a:fld>
            <a:endParaRPr lang="en-GB"/>
          </a:p>
        </p:txBody>
      </p:sp>
    </p:spTree>
    <p:extLst>
      <p:ext uri="{BB962C8B-B14F-4D97-AF65-F5344CB8AC3E}">
        <p14:creationId xmlns:p14="http://schemas.microsoft.com/office/powerpoint/2010/main" val="35115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Aerial photograph of archaeological feature: Iron Age ditch and pit alignment.</a:t>
            </a:r>
          </a:p>
          <a:p>
            <a:r>
              <a:rPr lang="en-US" sz="1800" b="0" i="0" dirty="0">
                <a:solidFill>
                  <a:srgbClr val="000000"/>
                </a:solidFill>
                <a:effectLst/>
                <a:latin typeface="Calibri" panose="020F0502020204030204" pitchFamily="34" charset="0"/>
              </a:rPr>
              <a:t>A line of 30 pits ran parallel to an Iron Age ditch, forming a huge boundary, which would have been visible from afar.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The pits were 2m in diameter with depths of up to 1.3m! These would have taken an enormous amount of time and effort to dig, probably by several members of the community working together.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4</a:t>
            </a:fld>
            <a:endParaRPr lang="en-GB"/>
          </a:p>
        </p:txBody>
      </p:sp>
    </p:spTree>
    <p:extLst>
      <p:ext uri="{BB962C8B-B14F-4D97-AF65-F5344CB8AC3E}">
        <p14:creationId xmlns:p14="http://schemas.microsoft.com/office/powerpoint/2010/main" val="3455637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Aerial photograph of archaeological feature: footprint of Iron Age roundhouse. </a:t>
            </a:r>
          </a:p>
          <a:p>
            <a:r>
              <a:rPr lang="en-US" sz="1800" b="0" i="0" dirty="0">
                <a:solidFill>
                  <a:srgbClr val="000000"/>
                </a:solidFill>
                <a:effectLst/>
                <a:latin typeface="Calibri" panose="020F0502020204030204" pitchFamily="34" charset="0"/>
              </a:rPr>
              <a:t>The outer drainage gully of the roundhouse can be seen forming a ring shape. The inner postholes would have held timber posts that supported the roof of the building.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5</a:t>
            </a:fld>
            <a:endParaRPr lang="en-GB"/>
          </a:p>
        </p:txBody>
      </p:sp>
    </p:spTree>
    <p:extLst>
      <p:ext uri="{BB962C8B-B14F-4D97-AF65-F5344CB8AC3E}">
        <p14:creationId xmlns:p14="http://schemas.microsoft.com/office/powerpoint/2010/main" val="1557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Photograph of Iron Age cremation burial.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Within the Iron Age settlement, outside the enclosure, 20 cremation burials were uncovered, showing separation between areas for the living and the dead.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They were found further down the slope towards the River Cole and represent the place where the dead were laid to rest. </a:t>
            </a:r>
            <a:endParaRPr lang="en-US" b="0" i="0" dirty="0">
              <a:solidFill>
                <a:srgbClr val="000000"/>
              </a:solidFill>
              <a:effectLst/>
              <a:latin typeface="Segoe UI" panose="020B0502040204020203" pitchFamily="34" charset="0"/>
            </a:endParaRPr>
          </a:p>
          <a:p>
            <a:endParaRPr lang="en-GB" u="sng" dirty="0"/>
          </a:p>
        </p:txBody>
      </p:sp>
      <p:sp>
        <p:nvSpPr>
          <p:cNvPr id="4" name="Slide Number Placeholder 3"/>
          <p:cNvSpPr>
            <a:spLocks noGrp="1"/>
          </p:cNvSpPr>
          <p:nvPr>
            <p:ph type="sldNum" sz="quarter" idx="5"/>
          </p:nvPr>
        </p:nvSpPr>
        <p:spPr/>
        <p:txBody>
          <a:bodyPr/>
          <a:lstStyle/>
          <a:p>
            <a:fld id="{5D9F5426-27A5-4531-AEAF-F216ECB52FC1}" type="slidenum">
              <a:rPr lang="en-GB" smtClean="0"/>
              <a:t>6</a:t>
            </a:fld>
            <a:endParaRPr lang="en-GB"/>
          </a:p>
        </p:txBody>
      </p:sp>
    </p:spTree>
    <p:extLst>
      <p:ext uri="{BB962C8B-B14F-4D97-AF65-F5344CB8AC3E}">
        <p14:creationId xmlns:p14="http://schemas.microsoft.com/office/powerpoint/2010/main" val="46653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Aerial photograph of Iron Age landscape.</a:t>
            </a:r>
          </a:p>
          <a:p>
            <a:r>
              <a:rPr lang="en-GB" dirty="0"/>
              <a:t>Archaeologists have stripped large areas of topsoil to reveal archaeological features below, including two roundhouses (above compound), ditches and pit alignments (running vertically across centre of image).</a:t>
            </a:r>
          </a:p>
        </p:txBody>
      </p:sp>
      <p:sp>
        <p:nvSpPr>
          <p:cNvPr id="4" name="Slide Number Placeholder 3"/>
          <p:cNvSpPr>
            <a:spLocks noGrp="1"/>
          </p:cNvSpPr>
          <p:nvPr>
            <p:ph type="sldNum" sz="quarter" idx="5"/>
          </p:nvPr>
        </p:nvSpPr>
        <p:spPr/>
        <p:txBody>
          <a:bodyPr/>
          <a:lstStyle/>
          <a:p>
            <a:fld id="{5D9F5426-27A5-4531-AEAF-F216ECB52FC1}" type="slidenum">
              <a:rPr lang="en-GB" smtClean="0"/>
              <a:t>7</a:t>
            </a:fld>
            <a:endParaRPr lang="en-GB"/>
          </a:p>
        </p:txBody>
      </p:sp>
    </p:spTree>
    <p:extLst>
      <p:ext uri="{BB962C8B-B14F-4D97-AF65-F5344CB8AC3E}">
        <p14:creationId xmlns:p14="http://schemas.microsoft.com/office/powerpoint/2010/main" val="168669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rPr>
              <a:t>Reconstruction of Roman building.</a:t>
            </a:r>
          </a:p>
          <a:p>
            <a:r>
              <a:rPr lang="en-US" sz="1200" b="0" i="0" dirty="0">
                <a:solidFill>
                  <a:srgbClr val="000000"/>
                </a:solidFill>
                <a:effectLst/>
                <a:latin typeface="Calibri" panose="020F0502020204030204" pitchFamily="34" charset="0"/>
              </a:rPr>
              <a:t>The land at Coleshill continued to be used for farming in the cross over to the Romano-British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Archaeologists found lots of Roman roof tiles, suggesting that the structure was an important building in the farming community, perhaps a farmer’s home or even a meeting place. </a:t>
            </a:r>
          </a:p>
          <a:p>
            <a:r>
              <a:rPr lang="en-US" sz="1200" b="0" i="0" dirty="0">
                <a:solidFill>
                  <a:srgbClr val="000000"/>
                </a:solidFill>
                <a:effectLst/>
                <a:latin typeface="Calibri" panose="020F0502020204030204" pitchFamily="34" charset="0"/>
              </a:rPr>
              <a:t>This reconstruction was based on the discovery of roof tiles and two parallel rows of large postholes, forming the main frame of the building, with another parallel row of much smaller postholes, forming a portico (porch) leading to the entrance of the building.</a:t>
            </a:r>
          </a:p>
        </p:txBody>
      </p:sp>
      <p:sp>
        <p:nvSpPr>
          <p:cNvPr id="4" name="Slide Number Placeholder 3"/>
          <p:cNvSpPr>
            <a:spLocks noGrp="1"/>
          </p:cNvSpPr>
          <p:nvPr>
            <p:ph type="sldNum" sz="quarter" idx="5"/>
          </p:nvPr>
        </p:nvSpPr>
        <p:spPr/>
        <p:txBody>
          <a:bodyPr/>
          <a:lstStyle/>
          <a:p>
            <a:fld id="{5D9F5426-27A5-4531-AEAF-F216ECB52FC1}" type="slidenum">
              <a:rPr lang="en-GB" smtClean="0"/>
              <a:t>9</a:t>
            </a:fld>
            <a:endParaRPr lang="en-GB"/>
          </a:p>
        </p:txBody>
      </p:sp>
    </p:spTree>
    <p:extLst>
      <p:ext uri="{BB962C8B-B14F-4D97-AF65-F5344CB8AC3E}">
        <p14:creationId xmlns:p14="http://schemas.microsoft.com/office/powerpoint/2010/main" val="290813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Archaeological feature: footprint of Roman building.</a:t>
            </a:r>
          </a:p>
          <a:p>
            <a:r>
              <a:rPr lang="en-US" sz="1800" b="0" i="0" dirty="0">
                <a:solidFill>
                  <a:srgbClr val="000000"/>
                </a:solidFill>
                <a:effectLst/>
                <a:latin typeface="Calibri" panose="020F0502020204030204" pitchFamily="34" charset="0"/>
              </a:rPr>
              <a:t>Archaeologists discovered two parallel rows of large postholes, forming the main frame of the building, with another parallel row of much smaller postholes, forming a portico (porch) leading to the entrance of the building.</a:t>
            </a:r>
          </a:p>
          <a:p>
            <a:r>
              <a:rPr lang="en-US" sz="1800" b="0" i="0" dirty="0">
                <a:solidFill>
                  <a:srgbClr val="000000"/>
                </a:solidFill>
                <a:effectLst/>
                <a:latin typeface="Calibri" panose="020F0502020204030204" pitchFamily="34" charset="0"/>
              </a:rPr>
              <a:t>After the building was abandoned and collapsed, the roof tiles washed into the pits and ditches in the surrounding area. A Roman coin was discovered in one of the building’s postholes, and a complete Roman pot was found in another. These may have been deliberate deposits, perhaps offerings to the household gods. </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10</a:t>
            </a:fld>
            <a:endParaRPr lang="en-GB"/>
          </a:p>
        </p:txBody>
      </p:sp>
    </p:spTree>
    <p:extLst>
      <p:ext uri="{BB962C8B-B14F-4D97-AF65-F5344CB8AC3E}">
        <p14:creationId xmlns:p14="http://schemas.microsoft.com/office/powerpoint/2010/main" val="249616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panose="020F0502020204030204" pitchFamily="34" charset="0"/>
              </a:rPr>
              <a:t>Archaeological feature with highlighted footprint of Roman building.</a:t>
            </a:r>
          </a:p>
          <a:p>
            <a:r>
              <a:rPr lang="en-US" sz="1200" b="0" i="0" dirty="0">
                <a:solidFill>
                  <a:srgbClr val="000000"/>
                </a:solidFill>
                <a:effectLst/>
                <a:latin typeface="Calibri" panose="020F0502020204030204" pitchFamily="34" charset="0"/>
              </a:rPr>
              <a:t>Archaeologists discovered two parallel rows of large postholes, forming the main frame of the building, with another parallel row of much smaller postholes, forming a portico (porch) leading to the entrance of the building.</a:t>
            </a: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11</a:t>
            </a:fld>
            <a:endParaRPr lang="en-GB"/>
          </a:p>
        </p:txBody>
      </p:sp>
    </p:spTree>
    <p:extLst>
      <p:ext uri="{BB962C8B-B14F-4D97-AF65-F5344CB8AC3E}">
        <p14:creationId xmlns:p14="http://schemas.microsoft.com/office/powerpoint/2010/main" val="3337604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a:t>Click to add title</a:t>
            </a:r>
            <a:endParaRPr lang="en-GB"/>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27802" y="463194"/>
            <a:ext cx="4408938" cy="623253"/>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a:t>Title</a:t>
            </a:r>
            <a:endParaRPr lang="en-GB"/>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a:t>Title</a:t>
            </a:r>
            <a:endParaRPr lang="en-GB"/>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a:t>Title</a:t>
            </a:r>
            <a:endParaRPr lang="en-GB"/>
          </a:p>
        </p:txBody>
      </p:sp>
      <p:sp>
        <p:nvSpPr>
          <p:cNvPr id="18" name="Picture Placeholder 16"/>
          <p:cNvSpPr>
            <a:spLocks noGrp="1"/>
          </p:cNvSpPr>
          <p:nvPr>
            <p:ph type="pic" sz="quarter" idx="14"/>
          </p:nvPr>
        </p:nvSpPr>
        <p:spPr>
          <a:xfrm>
            <a:off x="8036334" y="457199"/>
            <a:ext cx="3664638" cy="5536224"/>
          </a:xfrm>
        </p:spPr>
        <p:txBody>
          <a:bodyPr/>
          <a:lstStyle/>
          <a:p>
            <a:r>
              <a:rPr lang="en-US"/>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err="1"/>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a:t>Title</a:t>
            </a:r>
          </a:p>
          <a:p>
            <a:pPr lvl="1"/>
            <a:r>
              <a:rPr lang="en-US"/>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p>
        </p:txBody>
      </p:sp>
      <p:sp>
        <p:nvSpPr>
          <p:cNvPr id="15" name="Picture Placeholder 16"/>
          <p:cNvSpPr>
            <a:spLocks noGrp="1"/>
          </p:cNvSpPr>
          <p:nvPr>
            <p:ph type="pic" sz="quarter" idx="12"/>
          </p:nvPr>
        </p:nvSpPr>
        <p:spPr>
          <a:xfrm>
            <a:off x="4168478" y="457199"/>
            <a:ext cx="3664638" cy="2578116"/>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a:t>Title</a:t>
            </a:r>
            <a:endParaRPr lang="en-GB"/>
          </a:p>
        </p:txBody>
      </p:sp>
      <p:sp>
        <p:nvSpPr>
          <p:cNvPr id="18" name="Picture Placeholder 16"/>
          <p:cNvSpPr>
            <a:spLocks noGrp="1"/>
          </p:cNvSpPr>
          <p:nvPr>
            <p:ph type="pic" sz="quarter" idx="14"/>
          </p:nvPr>
        </p:nvSpPr>
        <p:spPr>
          <a:xfrm>
            <a:off x="8036334" y="457199"/>
            <a:ext cx="3664638" cy="2578116"/>
          </a:xfrm>
        </p:spPr>
        <p:txBody>
          <a:bodyPr/>
          <a:lstStyle/>
          <a:p>
            <a:r>
              <a:rPr lang="en-US"/>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a:t>Title</a:t>
            </a:r>
            <a:endParaRPr lang="en-GB"/>
          </a:p>
        </p:txBody>
      </p:sp>
      <p:sp>
        <p:nvSpPr>
          <p:cNvPr id="18" name="Picture Placeholder 16"/>
          <p:cNvSpPr>
            <a:spLocks noGrp="1"/>
          </p:cNvSpPr>
          <p:nvPr>
            <p:ph type="pic" sz="quarter" idx="14"/>
          </p:nvPr>
        </p:nvSpPr>
        <p:spPr>
          <a:xfrm>
            <a:off x="8036334" y="457198"/>
            <a:ext cx="3664638" cy="2768325"/>
          </a:xfrm>
        </p:spPr>
        <p:txBody>
          <a:bodyPr/>
          <a:lstStyle/>
          <a:p>
            <a:r>
              <a:rPr lang="en-US"/>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a:t>Title</a:t>
            </a:r>
          </a:p>
        </p:txBody>
      </p:sp>
      <p:sp>
        <p:nvSpPr>
          <p:cNvPr id="17" name="Picture Placeholder 16"/>
          <p:cNvSpPr>
            <a:spLocks noGrp="1"/>
          </p:cNvSpPr>
          <p:nvPr>
            <p:ph type="pic" sz="quarter" idx="12"/>
          </p:nvPr>
        </p:nvSpPr>
        <p:spPr>
          <a:xfrm>
            <a:off x="457200" y="2298422"/>
            <a:ext cx="3502617" cy="3759477"/>
          </a:xfrm>
        </p:spPr>
        <p:txBody>
          <a:bodyPr/>
          <a:lstStyle/>
          <a:p>
            <a:r>
              <a:rPr lang="en-US"/>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a:t>T</a:t>
            </a:r>
            <a:r>
              <a:rPr lang="en-US" err="1"/>
              <a:t>itle</a:t>
            </a:r>
            <a:endParaRPr lang="en-US"/>
          </a:p>
        </p:txBody>
      </p:sp>
      <p:sp>
        <p:nvSpPr>
          <p:cNvPr id="17" name="Picture Placeholder 16"/>
          <p:cNvSpPr>
            <a:spLocks noGrp="1"/>
          </p:cNvSpPr>
          <p:nvPr>
            <p:ph type="pic" sz="quarter" idx="12"/>
          </p:nvPr>
        </p:nvSpPr>
        <p:spPr>
          <a:xfrm>
            <a:off x="457200" y="2593698"/>
            <a:ext cx="3502617" cy="2254528"/>
          </a:xfrm>
        </p:spPr>
        <p:txBody>
          <a:bodyPr/>
          <a:lstStyle/>
          <a:p>
            <a:r>
              <a:rPr lang="en-US"/>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2657-5855-402E-8201-A74580964035}"/>
              </a:ext>
            </a:extLst>
          </p:cNvPr>
          <p:cNvSpPr>
            <a:spLocks noGrp="1"/>
          </p:cNvSpPr>
          <p:nvPr>
            <p:ph type="title" hasCustomPrompt="1"/>
          </p:nvPr>
        </p:nvSpPr>
        <p:spPr/>
        <p:txBody>
          <a:bodyPr/>
          <a:lstStyle>
            <a:lvl1pPr>
              <a:lnSpc>
                <a:spcPct val="100000"/>
              </a:lnSpc>
              <a:defRPr/>
            </a:lvl1pPr>
          </a:lstStyle>
          <a:p>
            <a:r>
              <a:rPr lang="en-US"/>
              <a:t>Title</a:t>
            </a:r>
            <a:endParaRPr lang="en-GB"/>
          </a:p>
        </p:txBody>
      </p:sp>
      <p:sp>
        <p:nvSpPr>
          <p:cNvPr id="3" name="Content Placeholder 2">
            <a:extLst>
              <a:ext uri="{FF2B5EF4-FFF2-40B4-BE49-F238E27FC236}">
                <a16:creationId xmlns:a16="http://schemas.microsoft.com/office/drawing/2014/main" id="{25B1C36A-90E2-4829-92BD-C2AFF10613DD}"/>
              </a:ext>
            </a:extLst>
          </p:cNvPr>
          <p:cNvSpPr>
            <a:spLocks noGrp="1"/>
          </p:cNvSpPr>
          <p:nvPr>
            <p:ph idx="1"/>
          </p:nvPr>
        </p:nvSpPr>
        <p:spPr>
          <a:xfrm>
            <a:off x="457200" y="1613044"/>
            <a:ext cx="11277600" cy="4426512"/>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a:t>Title</a:t>
            </a:r>
            <a:endParaRPr lang="en-GB"/>
          </a:p>
        </p:txBody>
      </p:sp>
      <p:sp>
        <p:nvSpPr>
          <p:cNvPr id="18" name="Picture Placeholder 16"/>
          <p:cNvSpPr>
            <a:spLocks noGrp="1"/>
          </p:cNvSpPr>
          <p:nvPr>
            <p:ph type="pic" sz="quarter" idx="14"/>
          </p:nvPr>
        </p:nvSpPr>
        <p:spPr>
          <a:xfrm>
            <a:off x="8036334" y="457199"/>
            <a:ext cx="3664638" cy="5536224"/>
          </a:xfrm>
        </p:spPr>
        <p:txBody>
          <a:bodyPr/>
          <a:lstStyle/>
          <a:p>
            <a:r>
              <a:rPr lang="en-US"/>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a:t>Click icon to add picture</a:t>
            </a:r>
            <a:endParaRPr lang="en-GB"/>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a:t>Click icon to add picture</a:t>
            </a:r>
            <a:endParaRPr lang="en-GB"/>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a:t>Click icon to add picture</a:t>
            </a:r>
            <a:endParaRPr lang="en-GB"/>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a:t>Title</a:t>
            </a:r>
            <a:endParaRPr lang="en-GB"/>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a:t>Click icon to add picture</a:t>
            </a:r>
            <a:endParaRPr lang="en-GB"/>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a:t>Click icon to add picture</a:t>
            </a:r>
            <a:endParaRPr lang="en-GB"/>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a:t>Click icon to add picture</a:t>
            </a:r>
            <a:endParaRPr lang="en-GB"/>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a:t>Click icon to add picture</a:t>
            </a:r>
            <a:endParaRPr lang="en-GB"/>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a:t>Title</a:t>
            </a:r>
            <a:endParaRPr lang="en-GB"/>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a:t>Click icon to add picture</a:t>
            </a:r>
            <a:endParaRPr lang="en-GB"/>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a:t>Click icon to add picture</a:t>
            </a:r>
            <a:endParaRPr lang="en-GB"/>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a:t>Click icon to add picture</a:t>
            </a:r>
            <a:endParaRPr lang="en-GB"/>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a:t>Click icon to add picture</a:t>
            </a:r>
            <a:endParaRPr lang="en-GB"/>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a:t>Click icon to add picture</a:t>
            </a:r>
            <a:endParaRPr lang="en-GB"/>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a:t>Click icon to add picture</a:t>
            </a:r>
            <a:endParaRPr lang="en-GB"/>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a:t>Click icon to add picture</a:t>
            </a:r>
            <a:endParaRPr lang="en-GB"/>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a:t>
            </a:r>
            <a:endParaRPr lang="en-GB"/>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a:t>Title</a:t>
            </a:r>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a:t>Suggested title: Agenda</a:t>
            </a:r>
            <a:endParaRPr lang="en-GB"/>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a:t>Delete / duplicate as required</a:t>
            </a:r>
            <a:endParaRPr lang="en-US"/>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a:t>Schedule title</a:t>
            </a:r>
            <a:endParaRPr lang="en-GB"/>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a:t>Title </a:t>
            </a:r>
            <a:br>
              <a:rPr lang="en-US"/>
            </a:br>
            <a:r>
              <a:rPr lang="en-US"/>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a:t>.</a:t>
            </a:r>
            <a:endParaRPr lang="en-US"/>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a:t>.</a:t>
            </a:r>
            <a:endParaRPr lang="en-US"/>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a:t>.</a:t>
            </a:r>
            <a:endParaRPr lang="en-US"/>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a:t>.</a:t>
            </a:r>
            <a:endParaRPr lang="en-US"/>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a:t>.</a:t>
            </a:r>
            <a:endParaRPr lang="en-US"/>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a:t>.</a:t>
            </a:r>
            <a:endParaRPr lang="en-US"/>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a:t>.</a:t>
            </a:r>
            <a:endParaRPr lang="en-US"/>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a:t>.</a:t>
            </a:r>
            <a:endParaRPr lang="en-US"/>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a:t>.</a:t>
            </a:r>
            <a:endParaRPr lang="en-US"/>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a:t>.</a:t>
            </a:r>
            <a:endParaRPr lang="en-US"/>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a:t>.</a:t>
            </a:r>
            <a:endParaRPr lang="en-US"/>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a:t>.</a:t>
            </a:r>
            <a:endParaRPr lang="en-US"/>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a:t>.</a:t>
            </a:r>
            <a:endParaRPr lang="en-US"/>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a:t>.</a:t>
            </a:r>
            <a:endParaRPr lang="en-US"/>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a:t>.</a:t>
            </a:r>
            <a:endParaRPr lang="en-US"/>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a:t>.</a:t>
            </a:r>
            <a:endParaRPr lang="en-US"/>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a:t>Table title</a:t>
            </a:r>
            <a:endParaRPr lang="en-GB"/>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a:t>Title</a:t>
            </a:r>
            <a:endParaRPr lang="en-GB"/>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a:t>Title</a:t>
            </a:r>
            <a:endParaRPr lang="en-GB"/>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a:t>Title</a:t>
            </a:r>
            <a:endParaRPr lang="en-GB"/>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a:t>Text</a:t>
            </a:r>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a:t>Title</a:t>
            </a:r>
            <a:br>
              <a:rPr lang="en-US"/>
            </a:br>
            <a:r>
              <a:rPr lang="en-US"/>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err="1"/>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a:t>Title</a:t>
            </a:r>
            <a:endParaRPr lang="en-GB"/>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err="1"/>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a:t>Title</a:t>
            </a:r>
            <a:endParaRPr lang="en-GB"/>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008" y="1606859"/>
            <a:ext cx="10829942" cy="4707750"/>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a:t>Title</a:t>
            </a:r>
            <a:endParaRPr lang="en-GB"/>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prstClr val="white"/>
                </a:solidFill>
              </a:rPr>
              <a:t>Ensure value </a:t>
            </a:r>
            <a:br>
              <a:rPr lang="en-GB" b="1">
                <a:solidFill>
                  <a:prstClr val="white"/>
                </a:solidFill>
              </a:rPr>
            </a:br>
            <a:r>
              <a:rPr lang="en-GB" b="1">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prstClr val="white"/>
                </a:solidFill>
              </a:rPr>
              <a:t>Respect </a:t>
            </a:r>
          </a:p>
          <a:p>
            <a:pPr algn="ctr"/>
            <a:r>
              <a:rPr lang="en-GB" b="1">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prstClr val="white"/>
                  </a:solidFill>
                </a:rPr>
                <a:t>Strategic goal (6) – Health and safety</a:t>
              </a:r>
            </a:p>
            <a:p>
              <a:pPr algn="ctr"/>
              <a:r>
                <a:rPr lang="en-GB" sz="1200">
                  <a:solidFill>
                    <a:prstClr val="white"/>
                  </a:solidFill>
                </a:rPr>
                <a:t>HS2 will create a railway designed, built and operated </a:t>
              </a:r>
              <a:br>
                <a:rPr lang="en-GB" sz="1200">
                  <a:solidFill>
                    <a:prstClr val="white"/>
                  </a:solidFill>
                </a:rPr>
              </a:br>
              <a:r>
                <a:rPr lang="en-GB" sz="120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err="1"/>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a:t>Suggested title: Questions / Q&amp;A / Thank you</a:t>
            </a:r>
          </a:p>
          <a:p>
            <a:pPr lvl="1"/>
            <a:r>
              <a:rPr lang="en-US"/>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74525"/>
            <a:ext cx="1632293" cy="608400"/>
          </a:xfrm>
          <a:prstGeom prst="rect">
            <a:avLst/>
          </a:prstGeom>
        </p:spPr>
      </p:pic>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sub-heading</a:t>
            </a:r>
            <a:endParaRPr lang="en-GB"/>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000" y="6286513"/>
            <a:ext cx="11304000" cy="228574"/>
          </a:xfrm>
          <a:prstGeom prst="rect">
            <a:avLst/>
          </a:prstGeom>
        </p:spPr>
      </p:pic>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a:t>Title</a:t>
            </a:r>
            <a:endParaRPr lang="en-GB"/>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a:t>Title</a:t>
            </a:r>
            <a:endParaRPr lang="en-GB"/>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a:t>T</a:t>
            </a:r>
            <a:r>
              <a:rPr lang="en-US" err="1"/>
              <a:t>itle</a:t>
            </a:r>
            <a:endParaRPr lang="en-GB"/>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a:t>Click icon to add picture</a:t>
            </a:r>
            <a:endParaRPr lang="en-GB"/>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a:t>T</a:t>
            </a:r>
            <a:r>
              <a:rPr lang="en-US" err="1"/>
              <a:t>itle</a:t>
            </a:r>
            <a:endParaRPr lang="en-GB"/>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a:t>www.hs2.org.uk</a:t>
            </a:r>
          </a:p>
        </p:txBody>
      </p:sp>
    </p:spTree>
    <p:extLst>
      <p:ext uri="{BB962C8B-B14F-4D97-AF65-F5344CB8AC3E}">
        <p14:creationId xmlns:p14="http://schemas.microsoft.com/office/powerpoint/2010/main" val="6605369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B5DF3-3FDB-0144-81B9-087C2CE69589}"/>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444000" y="6286513"/>
            <a:ext cx="11304000" cy="228574"/>
          </a:xfrm>
          <a:prstGeom prst="rect">
            <a:avLst/>
          </a:prstGeom>
        </p:spPr>
      </p:pic>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a:t>www.hs2.org.uk</a:t>
            </a: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6276-39A9-4F39-AEC0-083902B08665}"/>
              </a:ext>
            </a:extLst>
          </p:cNvPr>
          <p:cNvSpPr>
            <a:spLocks noGrp="1"/>
          </p:cNvSpPr>
          <p:nvPr>
            <p:ph type="ctrTitle"/>
          </p:nvPr>
        </p:nvSpPr>
        <p:spPr>
          <a:xfrm>
            <a:off x="457200" y="2293506"/>
            <a:ext cx="10772464" cy="846113"/>
          </a:xfrm>
        </p:spPr>
        <p:txBody>
          <a:bodyPr/>
          <a:lstStyle/>
          <a:p>
            <a:r>
              <a:rPr lang="en-US" dirty="0">
                <a:latin typeface="Open Sans"/>
              </a:rPr>
              <a:t>Image pack for Timeline Challenge: History of Coleshill</a:t>
            </a:r>
          </a:p>
        </p:txBody>
      </p:sp>
      <p:sp>
        <p:nvSpPr>
          <p:cNvPr id="3" name="Subtitle 2">
            <a:extLst>
              <a:ext uri="{FF2B5EF4-FFF2-40B4-BE49-F238E27FC236}">
                <a16:creationId xmlns:a16="http://schemas.microsoft.com/office/drawing/2014/main" id="{A321EFF3-744F-4C2C-9C0F-F230015DA555}"/>
              </a:ext>
            </a:extLst>
          </p:cNvPr>
          <p:cNvSpPr>
            <a:spLocks noGrp="1"/>
          </p:cNvSpPr>
          <p:nvPr>
            <p:ph type="subTitle" idx="1"/>
          </p:nvPr>
        </p:nvSpPr>
        <p:spPr>
          <a:xfrm>
            <a:off x="457199" y="4051680"/>
            <a:ext cx="10494169" cy="899888"/>
          </a:xfrm>
        </p:spPr>
        <p:txBody>
          <a:bodyPr/>
          <a:lstStyle/>
          <a:p>
            <a:r>
              <a:rPr lang="en-US" dirty="0"/>
              <a:t>Images with information in notes section.</a:t>
            </a:r>
          </a:p>
        </p:txBody>
      </p:sp>
      <p:pic>
        <p:nvPicPr>
          <p:cNvPr id="4" name="Picture 3">
            <a:extLst>
              <a:ext uri="{FF2B5EF4-FFF2-40B4-BE49-F238E27FC236}">
                <a16:creationId xmlns:a16="http://schemas.microsoft.com/office/drawing/2014/main" id="{C28EBE86-9975-70DF-412C-5B3C463357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199" y="449670"/>
            <a:ext cx="2682241" cy="700724"/>
          </a:xfrm>
          <a:prstGeom prst="rect">
            <a:avLst/>
          </a:prstGeom>
          <a:noFill/>
          <a:ln>
            <a:noFill/>
          </a:ln>
        </p:spPr>
      </p:pic>
    </p:spTree>
    <p:extLst>
      <p:ext uri="{BB962C8B-B14F-4D97-AF65-F5344CB8AC3E}">
        <p14:creationId xmlns:p14="http://schemas.microsoft.com/office/powerpoint/2010/main" val="39549575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A picture containing grass, outdoor, dry&#10;&#10;Description automatically generated">
            <a:extLst>
              <a:ext uri="{FF2B5EF4-FFF2-40B4-BE49-F238E27FC236}">
                <a16:creationId xmlns:a16="http://schemas.microsoft.com/office/drawing/2014/main" id="{6A288ACF-7E47-17C5-1E90-6D5B18D7BD5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301053" y="1247860"/>
            <a:ext cx="7589894" cy="4362279"/>
          </a:xfrm>
        </p:spPr>
      </p:pic>
    </p:spTree>
    <p:extLst>
      <p:ext uri="{BB962C8B-B14F-4D97-AF65-F5344CB8AC3E}">
        <p14:creationId xmlns:p14="http://schemas.microsoft.com/office/powerpoint/2010/main" val="3458528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1438652-1D27-9F21-4D9D-CAB06C55A6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3317" y="1929023"/>
            <a:ext cx="7765366" cy="299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2055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aphical user interface&#10;&#10;Description automatically generated">
            <a:extLst>
              <a:ext uri="{FF2B5EF4-FFF2-40B4-BE49-F238E27FC236}">
                <a16:creationId xmlns:a16="http://schemas.microsoft.com/office/drawing/2014/main" id="{9B753C2A-BFD3-E42B-CD6E-DAFCA4D11A3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3047194" y="1676704"/>
            <a:ext cx="6097612" cy="3504591"/>
          </a:xfrm>
        </p:spPr>
      </p:pic>
    </p:spTree>
    <p:extLst>
      <p:ext uri="{BB962C8B-B14F-4D97-AF65-F5344CB8AC3E}">
        <p14:creationId xmlns:p14="http://schemas.microsoft.com/office/powerpoint/2010/main" val="37225762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ark&#10;&#10;Description automatically generated">
            <a:extLst>
              <a:ext uri="{FF2B5EF4-FFF2-40B4-BE49-F238E27FC236}">
                <a16:creationId xmlns:a16="http://schemas.microsoft.com/office/drawing/2014/main" id="{9EB66BE3-2AC5-59FF-B0BE-EF6FBD23D858}"/>
              </a:ext>
            </a:extLst>
          </p:cNvPr>
          <p:cNvPicPr>
            <a:picLocks noChangeAspect="1"/>
          </p:cNvPicPr>
          <p:nvPr/>
        </p:nvPicPr>
        <p:blipFill rotWithShape="1">
          <a:blip r:embed="rId3">
            <a:extLst>
              <a:ext uri="{28A0092B-C50C-407E-A947-70E740481C1C}">
                <a14:useLocalDpi xmlns:a14="http://schemas.microsoft.com/office/drawing/2010/main" val="0"/>
              </a:ext>
            </a:extLst>
          </a:blip>
          <a:srcRect t="4413" b="8529"/>
          <a:stretch/>
        </p:blipFill>
        <p:spPr>
          <a:xfrm>
            <a:off x="2209800" y="1314449"/>
            <a:ext cx="7772400" cy="4229101"/>
          </a:xfrm>
          <a:prstGeom prst="rect">
            <a:avLst/>
          </a:prstGeom>
        </p:spPr>
      </p:pic>
    </p:spTree>
    <p:extLst>
      <p:ext uri="{BB962C8B-B14F-4D97-AF65-F5344CB8AC3E}">
        <p14:creationId xmlns:p14="http://schemas.microsoft.com/office/powerpoint/2010/main" val="426096630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1DF7B2-A424-AC1F-15B7-02B3D33ADBCA}"/>
              </a:ext>
            </a:extLst>
          </p:cNvPr>
          <p:cNvSpPr>
            <a:spLocks noGrp="1"/>
          </p:cNvSpPr>
          <p:nvPr>
            <p:ph type="body" sz="quarter" idx="13"/>
          </p:nvPr>
        </p:nvSpPr>
        <p:spPr/>
        <p:txBody>
          <a:bodyPr/>
          <a:lstStyle/>
          <a:p>
            <a:r>
              <a:rPr lang="en-GB" sz="9600" dirty="0"/>
              <a:t>Medieval </a:t>
            </a:r>
          </a:p>
          <a:p>
            <a:r>
              <a:rPr lang="en-GB" sz="9600" dirty="0"/>
              <a:t>1066 – 1485</a:t>
            </a:r>
          </a:p>
        </p:txBody>
      </p:sp>
    </p:spTree>
    <p:extLst>
      <p:ext uri="{BB962C8B-B14F-4D97-AF65-F5344CB8AC3E}">
        <p14:creationId xmlns:p14="http://schemas.microsoft.com/office/powerpoint/2010/main" val="990874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FEC1BF1-9826-6952-3E83-F1964C505FF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a:ext>
            </a:extLst>
          </a:blip>
          <a:srcRect/>
          <a:stretch/>
        </p:blipFill>
        <p:spPr>
          <a:xfrm>
            <a:off x="2210166" y="1195623"/>
            <a:ext cx="7771667" cy="4466753"/>
          </a:xfrm>
          <a:prstGeom prst="rect">
            <a:avLst/>
          </a:prstGeom>
        </p:spPr>
      </p:pic>
    </p:spTree>
    <p:extLst>
      <p:ext uri="{BB962C8B-B14F-4D97-AF65-F5344CB8AC3E}">
        <p14:creationId xmlns:p14="http://schemas.microsoft.com/office/powerpoint/2010/main" val="15709575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694EB67-423C-1A7D-E73E-DD76A657395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995612" y="1647058"/>
            <a:ext cx="6200775" cy="3563884"/>
          </a:xfrm>
        </p:spPr>
      </p:pic>
    </p:spTree>
    <p:extLst>
      <p:ext uri="{BB962C8B-B14F-4D97-AF65-F5344CB8AC3E}">
        <p14:creationId xmlns:p14="http://schemas.microsoft.com/office/powerpoint/2010/main" val="32591738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AE52DA-64BD-D8AA-73D8-22E522843CF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graphicFrame>
        <p:nvGraphicFramePr>
          <p:cNvPr id="6" name="Object 5">
            <a:extLst>
              <a:ext uri="{FF2B5EF4-FFF2-40B4-BE49-F238E27FC236}">
                <a16:creationId xmlns:a16="http://schemas.microsoft.com/office/drawing/2014/main" id="{934A0A22-BB0B-8907-4F32-9D70DC884C64}"/>
              </a:ext>
            </a:extLst>
          </p:cNvPr>
          <p:cNvGraphicFramePr>
            <a:graphicFrameLocks noChangeAspect="1"/>
          </p:cNvGraphicFramePr>
          <p:nvPr>
            <p:extLst>
              <p:ext uri="{D42A27DB-BD31-4B8C-83A1-F6EECF244321}">
                <p14:modId xmlns:p14="http://schemas.microsoft.com/office/powerpoint/2010/main" val="3637003920"/>
              </p:ext>
            </p:extLst>
          </p:nvPr>
        </p:nvGraphicFramePr>
        <p:xfrm>
          <a:off x="2786493" y="1089710"/>
          <a:ext cx="6619014" cy="4678579"/>
        </p:xfrm>
        <a:graphic>
          <a:graphicData uri="http://schemas.openxmlformats.org/presentationml/2006/ole">
            <mc:AlternateContent xmlns:mc="http://schemas.openxmlformats.org/markup-compatibility/2006">
              <mc:Choice xmlns:v="urn:schemas-microsoft-com:vml" Requires="v">
                <p:oleObj name="Acrobat Document" r:id="rId3" imgW="9075101" imgH="6415677" progId="Acrobat.Document.DC">
                  <p:embed/>
                </p:oleObj>
              </mc:Choice>
              <mc:Fallback>
                <p:oleObj name="Acrobat Document" r:id="rId3" imgW="9075101" imgH="6415677" progId="Acrobat.Document.DC">
                  <p:embed/>
                  <p:pic>
                    <p:nvPicPr>
                      <p:cNvPr id="6" name="Object 5">
                        <a:extLst>
                          <a:ext uri="{FF2B5EF4-FFF2-40B4-BE49-F238E27FC236}">
                            <a16:creationId xmlns:a16="http://schemas.microsoft.com/office/drawing/2014/main" id="{934A0A22-BB0B-8907-4F32-9D70DC884C64}"/>
                          </a:ext>
                        </a:extLst>
                      </p:cNvPr>
                      <p:cNvPicPr/>
                      <p:nvPr/>
                    </p:nvPicPr>
                    <p:blipFill>
                      <a:blip r:embed="rId4"/>
                      <a:stretch>
                        <a:fillRect/>
                      </a:stretch>
                    </p:blipFill>
                    <p:spPr>
                      <a:xfrm>
                        <a:off x="2786493" y="1089710"/>
                        <a:ext cx="6619014" cy="4678579"/>
                      </a:xfrm>
                      <a:prstGeom prst="rect">
                        <a:avLst/>
                      </a:prstGeom>
                    </p:spPr>
                  </p:pic>
                </p:oleObj>
              </mc:Fallback>
            </mc:AlternateContent>
          </a:graphicData>
        </a:graphic>
      </p:graphicFrame>
    </p:spTree>
    <p:extLst>
      <p:ext uri="{BB962C8B-B14F-4D97-AF65-F5344CB8AC3E}">
        <p14:creationId xmlns:p14="http://schemas.microsoft.com/office/powerpoint/2010/main" val="16736411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 stone&#10;&#10;Description automatically generated">
            <a:extLst>
              <a:ext uri="{FF2B5EF4-FFF2-40B4-BE49-F238E27FC236}">
                <a16:creationId xmlns:a16="http://schemas.microsoft.com/office/drawing/2014/main" id="{CAF7FE3D-7DF8-7E03-B49E-9CFD8EE04324}"/>
              </a:ext>
            </a:extLst>
          </p:cNvPr>
          <p:cNvPicPr>
            <a:picLocks noChangeAspect="1"/>
          </p:cNvPicPr>
          <p:nvPr/>
        </p:nvPicPr>
        <p:blipFill rotWithShape="1">
          <a:blip r:embed="rId3">
            <a:extLst>
              <a:ext uri="{28A0092B-C50C-407E-A947-70E740481C1C}">
                <a14:useLocalDpi xmlns:a14="http://schemas.microsoft.com/office/drawing/2010/main" val="0"/>
              </a:ext>
            </a:extLst>
          </a:blip>
          <a:srcRect t="5398" b="9308"/>
          <a:stretch/>
        </p:blipFill>
        <p:spPr>
          <a:xfrm>
            <a:off x="2209800" y="1357312"/>
            <a:ext cx="7772400" cy="4143376"/>
          </a:xfrm>
          <a:prstGeom prst="rect">
            <a:avLst/>
          </a:prstGeom>
        </p:spPr>
      </p:pic>
    </p:spTree>
    <p:extLst>
      <p:ext uri="{BB962C8B-B14F-4D97-AF65-F5344CB8AC3E}">
        <p14:creationId xmlns:p14="http://schemas.microsoft.com/office/powerpoint/2010/main" val="39567748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10;&#10;Description automatically generated">
            <a:extLst>
              <a:ext uri="{FF2B5EF4-FFF2-40B4-BE49-F238E27FC236}">
                <a16:creationId xmlns:a16="http://schemas.microsoft.com/office/drawing/2014/main" id="{92D7A138-158E-AABC-1B33-FF8421D7077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875969" y="1578293"/>
            <a:ext cx="6440062" cy="3701414"/>
          </a:xfrm>
        </p:spPr>
      </p:pic>
    </p:spTree>
    <p:extLst>
      <p:ext uri="{BB962C8B-B14F-4D97-AF65-F5344CB8AC3E}">
        <p14:creationId xmlns:p14="http://schemas.microsoft.com/office/powerpoint/2010/main" val="15993472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EBA898-BD93-7978-28D4-FA75F906FCB6}"/>
              </a:ext>
            </a:extLst>
          </p:cNvPr>
          <p:cNvSpPr>
            <a:spLocks noGrp="1"/>
          </p:cNvSpPr>
          <p:nvPr>
            <p:ph type="body" sz="quarter" idx="13"/>
          </p:nvPr>
        </p:nvSpPr>
        <p:spPr/>
        <p:txBody>
          <a:bodyPr/>
          <a:lstStyle/>
          <a:p>
            <a:r>
              <a:rPr lang="en-GB" sz="9600" dirty="0"/>
              <a:t>Iron Age</a:t>
            </a:r>
          </a:p>
          <a:p>
            <a:r>
              <a:rPr lang="en-GB" sz="9600" dirty="0"/>
              <a:t>1200 – 550 BC</a:t>
            </a:r>
          </a:p>
        </p:txBody>
      </p:sp>
    </p:spTree>
    <p:extLst>
      <p:ext uri="{BB962C8B-B14F-4D97-AF65-F5344CB8AC3E}">
        <p14:creationId xmlns:p14="http://schemas.microsoft.com/office/powerpoint/2010/main" val="22081968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and holding a coin&#10;&#10;Description automatically generated with medium confidence">
            <a:extLst>
              <a:ext uri="{FF2B5EF4-FFF2-40B4-BE49-F238E27FC236}">
                <a16:creationId xmlns:a16="http://schemas.microsoft.com/office/drawing/2014/main" id="{E9F46304-51A3-6B93-4058-38915212CE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6200000">
            <a:off x="4325707" y="958867"/>
            <a:ext cx="3540585" cy="4940265"/>
          </a:xfrm>
          <a:prstGeom prst="rect">
            <a:avLst/>
          </a:prstGeom>
        </p:spPr>
      </p:pic>
    </p:spTree>
    <p:extLst>
      <p:ext uri="{BB962C8B-B14F-4D97-AF65-F5344CB8AC3E}">
        <p14:creationId xmlns:p14="http://schemas.microsoft.com/office/powerpoint/2010/main" val="109371584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308C98-B09C-4461-2D48-74A4F9DF989B}"/>
              </a:ext>
            </a:extLst>
          </p:cNvPr>
          <p:cNvSpPr>
            <a:spLocks noGrp="1"/>
          </p:cNvSpPr>
          <p:nvPr>
            <p:ph type="body" sz="quarter" idx="13"/>
          </p:nvPr>
        </p:nvSpPr>
        <p:spPr>
          <a:xfrm>
            <a:off x="457199" y="2221200"/>
            <a:ext cx="11165305" cy="2665125"/>
          </a:xfrm>
        </p:spPr>
        <p:txBody>
          <a:bodyPr/>
          <a:lstStyle/>
          <a:p>
            <a:r>
              <a:rPr lang="en-GB" sz="9600" dirty="0"/>
              <a:t>Tudors &amp; Stuarts 1485 – 1714</a:t>
            </a:r>
          </a:p>
        </p:txBody>
      </p:sp>
    </p:spTree>
    <p:extLst>
      <p:ext uri="{BB962C8B-B14F-4D97-AF65-F5344CB8AC3E}">
        <p14:creationId xmlns:p14="http://schemas.microsoft.com/office/powerpoint/2010/main" val="30264150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5047FE-837C-D614-F3C9-55333D9B18B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a:xfrm>
            <a:off x="2615908" y="1428823"/>
            <a:ext cx="6960184" cy="4000353"/>
          </a:xfrm>
        </p:spPr>
      </p:pic>
    </p:spTree>
    <p:extLst>
      <p:ext uri="{BB962C8B-B14F-4D97-AF65-F5344CB8AC3E}">
        <p14:creationId xmlns:p14="http://schemas.microsoft.com/office/powerpoint/2010/main" val="37414815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sky, outdoor, ground, grass&#10;&#10;Description automatically generated">
            <a:extLst>
              <a:ext uri="{FF2B5EF4-FFF2-40B4-BE49-F238E27FC236}">
                <a16:creationId xmlns:a16="http://schemas.microsoft.com/office/drawing/2014/main" id="{8552ED49-3BE7-152C-68B4-42EEEF72FB7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3131600" y="1725216"/>
            <a:ext cx="5928800" cy="3407568"/>
          </a:xfrm>
          <a:prstGeom prst="rect">
            <a:avLst/>
          </a:prstGeom>
        </p:spPr>
      </p:pic>
    </p:spTree>
    <p:extLst>
      <p:ext uri="{BB962C8B-B14F-4D97-AF65-F5344CB8AC3E}">
        <p14:creationId xmlns:p14="http://schemas.microsoft.com/office/powerpoint/2010/main" val="16843410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3C6D947-D723-FD1A-0825-72531BE1C83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276577" y="1233793"/>
            <a:ext cx="7638846" cy="4390414"/>
          </a:xfrm>
          <a:prstGeom prst="rect">
            <a:avLst/>
          </a:prstGeom>
        </p:spPr>
      </p:pic>
    </p:spTree>
    <p:extLst>
      <p:ext uri="{BB962C8B-B14F-4D97-AF65-F5344CB8AC3E}">
        <p14:creationId xmlns:p14="http://schemas.microsoft.com/office/powerpoint/2010/main" val="388082036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28750F9-228B-6430-7886-AB239502E77D}"/>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a:xfrm>
            <a:off x="2797126" y="1532978"/>
            <a:ext cx="6597748" cy="3792044"/>
          </a:xfrm>
          <a:prstGeom prst="rect">
            <a:avLst/>
          </a:prstGeom>
        </p:spPr>
      </p:pic>
    </p:spTree>
    <p:extLst>
      <p:ext uri="{BB962C8B-B14F-4D97-AF65-F5344CB8AC3E}">
        <p14:creationId xmlns:p14="http://schemas.microsoft.com/office/powerpoint/2010/main" val="1848769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coin&#10;&#10;Description automatically generated">
            <a:extLst>
              <a:ext uri="{FF2B5EF4-FFF2-40B4-BE49-F238E27FC236}">
                <a16:creationId xmlns:a16="http://schemas.microsoft.com/office/drawing/2014/main" id="{105C146B-7AF6-42D1-1F97-F76E5BA4C5A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778063" y="1522022"/>
            <a:ext cx="6635873" cy="3813956"/>
          </a:xfrm>
        </p:spPr>
      </p:pic>
    </p:spTree>
    <p:extLst>
      <p:ext uri="{BB962C8B-B14F-4D97-AF65-F5344CB8AC3E}">
        <p14:creationId xmlns:p14="http://schemas.microsoft.com/office/powerpoint/2010/main" val="14320277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C1AD6003-E078-46EF-E5B5-D6048A465F1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995566" y="1647031"/>
            <a:ext cx="6200867" cy="3563938"/>
          </a:xfrm>
          <a:prstGeom prst="rect">
            <a:avLst/>
          </a:prstGeom>
        </p:spPr>
      </p:pic>
    </p:spTree>
    <p:extLst>
      <p:ext uri="{BB962C8B-B14F-4D97-AF65-F5344CB8AC3E}">
        <p14:creationId xmlns:p14="http://schemas.microsoft.com/office/powerpoint/2010/main" val="13141372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dirt, nature&#10;&#10;Description automatically generated">
            <a:extLst>
              <a:ext uri="{FF2B5EF4-FFF2-40B4-BE49-F238E27FC236}">
                <a16:creationId xmlns:a16="http://schemas.microsoft.com/office/drawing/2014/main" id="{04610C4C-637B-340B-55C7-3B9B5AA279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4250" y="1714500"/>
            <a:ext cx="5143500" cy="3429000"/>
          </a:xfrm>
          <a:prstGeom prst="rect">
            <a:avLst/>
          </a:prstGeom>
        </p:spPr>
      </p:pic>
    </p:spTree>
    <p:extLst>
      <p:ext uri="{BB962C8B-B14F-4D97-AF65-F5344CB8AC3E}">
        <p14:creationId xmlns:p14="http://schemas.microsoft.com/office/powerpoint/2010/main" val="30648321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rock&#10;&#10;Description automatically generated">
            <a:extLst>
              <a:ext uri="{FF2B5EF4-FFF2-40B4-BE49-F238E27FC236}">
                <a16:creationId xmlns:a16="http://schemas.microsoft.com/office/drawing/2014/main" id="{7BCE1CCF-4286-931C-32FF-99A85595C7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4250" y="1714500"/>
            <a:ext cx="5143500" cy="3429000"/>
          </a:xfrm>
          <a:prstGeom prst="rect">
            <a:avLst/>
          </a:prstGeom>
        </p:spPr>
      </p:pic>
    </p:spTree>
    <p:extLst>
      <p:ext uri="{BB962C8B-B14F-4D97-AF65-F5344CB8AC3E}">
        <p14:creationId xmlns:p14="http://schemas.microsoft.com/office/powerpoint/2010/main" val="1227822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B0FA6FD4-5E63-AE33-6A91-9530E49790D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rot="5400000">
            <a:off x="4365028" y="417294"/>
            <a:ext cx="3461944" cy="6023409"/>
          </a:xfrm>
        </p:spPr>
      </p:pic>
    </p:spTree>
    <p:extLst>
      <p:ext uri="{BB962C8B-B14F-4D97-AF65-F5344CB8AC3E}">
        <p14:creationId xmlns:p14="http://schemas.microsoft.com/office/powerpoint/2010/main" val="42303266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igh angle view of a road&#10;&#10;Description automatically generated with low confidence">
            <a:extLst>
              <a:ext uri="{FF2B5EF4-FFF2-40B4-BE49-F238E27FC236}">
                <a16:creationId xmlns:a16="http://schemas.microsoft.com/office/drawing/2014/main" id="{48BB20A4-32C4-E1CA-C65D-66B11AB8132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995290" y="1646873"/>
            <a:ext cx="6201419" cy="3564254"/>
          </a:xfrm>
        </p:spPr>
      </p:pic>
    </p:spTree>
    <p:extLst>
      <p:ext uri="{BB962C8B-B14F-4D97-AF65-F5344CB8AC3E}">
        <p14:creationId xmlns:p14="http://schemas.microsoft.com/office/powerpoint/2010/main" val="17416814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B001D1-2387-8C1C-E64C-0686F97FBE5B}"/>
              </a:ext>
            </a:extLst>
          </p:cNvPr>
          <p:cNvSpPr>
            <a:spLocks noGrp="1"/>
          </p:cNvSpPr>
          <p:nvPr>
            <p:ph type="body" sz="quarter" idx="13"/>
          </p:nvPr>
        </p:nvSpPr>
        <p:spPr>
          <a:xfrm>
            <a:off x="457199" y="2221200"/>
            <a:ext cx="10539663" cy="2665125"/>
          </a:xfrm>
        </p:spPr>
        <p:txBody>
          <a:bodyPr/>
          <a:lstStyle/>
          <a:p>
            <a:r>
              <a:rPr lang="en-GB" sz="9600" dirty="0"/>
              <a:t>Romano-British</a:t>
            </a:r>
          </a:p>
          <a:p>
            <a:r>
              <a:rPr lang="en-GB" sz="9600" dirty="0"/>
              <a:t>43 – 410 AD</a:t>
            </a:r>
          </a:p>
        </p:txBody>
      </p:sp>
    </p:spTree>
    <p:extLst>
      <p:ext uri="{BB962C8B-B14F-4D97-AF65-F5344CB8AC3E}">
        <p14:creationId xmlns:p14="http://schemas.microsoft.com/office/powerpoint/2010/main" val="34881147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descr="A picture containing building, building material&#10;&#10;Description automatically generated">
            <a:extLst>
              <a:ext uri="{FF2B5EF4-FFF2-40B4-BE49-F238E27FC236}">
                <a16:creationId xmlns:a16="http://schemas.microsoft.com/office/drawing/2014/main" id="{B29ACD36-66C2-4A68-92A5-082B1CCB375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3244141" y="1789899"/>
            <a:ext cx="5703717" cy="3278202"/>
          </a:xfrm>
        </p:spPr>
      </p:pic>
    </p:spTree>
    <p:extLst>
      <p:ext uri="{BB962C8B-B14F-4D97-AF65-F5344CB8AC3E}">
        <p14:creationId xmlns:p14="http://schemas.microsoft.com/office/powerpoint/2010/main" val="1299582282"/>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430.potx" id="{80F46F16-FEBC-4321-A84C-FBA2BFBB2BFA}" vid="{997679D7-F914-4AA4-90AB-6047BF51C0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61D2242490024E9B4B5490944E1CC3" ma:contentTypeVersion="16" ma:contentTypeDescription="Create a new document." ma:contentTypeScope="" ma:versionID="13cfa58ac072c0aaaea3bc72c98243e7">
  <xsd:schema xmlns:xsd="http://www.w3.org/2001/XMLSchema" xmlns:xs="http://www.w3.org/2001/XMLSchema" xmlns:p="http://schemas.microsoft.com/office/2006/metadata/properties" xmlns:ns2="7b9a0227-bf1e-4a44-bc60-99f9497ec5cd" xmlns:ns3="1f294477-467c-4f2e-ab05-2b8f85ca1eb1" xmlns:ns4="6be5dfe6-1706-4b72-9ee2-ab07c3cef907" targetNamespace="http://schemas.microsoft.com/office/2006/metadata/properties" ma:root="true" ma:fieldsID="9ac5ff517f1100bc9d506a4ee079fa1c" ns2:_="" ns3:_="" ns4:_="">
    <xsd:import namespace="7b9a0227-bf1e-4a44-bc60-99f9497ec5cd"/>
    <xsd:import namespace="1f294477-467c-4f2e-ab05-2b8f85ca1eb1"/>
    <xsd:import namespace="6be5dfe6-1706-4b72-9ee2-ab07c3cef9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a0227-bf1e-4a44-bc60-99f9497ec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94477-467c-4f2e-ab05-2b8f85ca1e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846816d-631c-4d6e-b50c-72a4dc86432f}" ma:internalName="TaxCatchAll" ma:showField="CatchAllData" ma:web="1f294477-467c-4f2e-ab05-2b8f85ca1e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9a0227-bf1e-4a44-bc60-99f9497ec5cd">
      <Terms xmlns="http://schemas.microsoft.com/office/infopath/2007/PartnerControls"/>
    </lcf76f155ced4ddcb4097134ff3c332f>
    <TaxCatchAll xmlns="6be5dfe6-1706-4b72-9ee2-ab07c3cef907" xsi:nil="true"/>
  </documentManagement>
</p:properties>
</file>

<file path=customXml/itemProps1.xml><?xml version="1.0" encoding="utf-8"?>
<ds:datastoreItem xmlns:ds="http://schemas.openxmlformats.org/officeDocument/2006/customXml" ds:itemID="{D20FD881-B92B-4AFC-981F-06FA289502B5}">
  <ds:schemaRefs>
    <ds:schemaRef ds:uri="http://schemas.microsoft.com/sharepoint/v3/contenttype/forms"/>
  </ds:schemaRefs>
</ds:datastoreItem>
</file>

<file path=customXml/itemProps2.xml><?xml version="1.0" encoding="utf-8"?>
<ds:datastoreItem xmlns:ds="http://schemas.openxmlformats.org/officeDocument/2006/customXml" ds:itemID="{EF6EE31F-6646-4304-9ED4-A1F0376E25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9a0227-bf1e-4a44-bc60-99f9497ec5cd"/>
    <ds:schemaRef ds:uri="1f294477-467c-4f2e-ab05-2b8f85ca1eb1"/>
    <ds:schemaRef ds:uri="6be5dfe6-1706-4b72-9ee2-ab07c3cef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F40945-41E3-474F-B546-B677FA1A4162}">
  <ds:schemaRefs>
    <ds:schemaRef ds:uri="http://purl.org/dc/dcmitype/"/>
    <ds:schemaRef ds:uri="http://schemas.microsoft.com/office/2006/metadata/properties"/>
    <ds:schemaRef ds:uri="http://schemas.microsoft.com/office/infopath/2007/PartnerControls"/>
    <ds:schemaRef ds:uri="http://www.w3.org/XML/1998/namespace"/>
    <ds:schemaRef ds:uri="http://purl.org/dc/terms/"/>
    <ds:schemaRef ds:uri="http://schemas.openxmlformats.org/package/2006/metadata/core-properties"/>
    <ds:schemaRef ds:uri="7b9a0227-bf1e-4a44-bc60-99f9497ec5cd"/>
    <ds:schemaRef ds:uri="http://schemas.microsoft.com/office/2006/documentManagement/types"/>
    <ds:schemaRef ds:uri="6be5dfe6-1706-4b72-9ee2-ab07c3cef907"/>
    <ds:schemaRef ds:uri="1f294477-467c-4f2e-ab05-2b8f85ca1eb1"/>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472</TotalTime>
  <Words>1468</Words>
  <Application>Microsoft Macintosh PowerPoint</Application>
  <PresentationFormat>Widescreen</PresentationFormat>
  <Paragraphs>87</Paragraphs>
  <Slides>26</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Fira Sans</vt:lpstr>
      <vt:lpstr>Mada</vt:lpstr>
      <vt:lpstr>Open Sans</vt:lpstr>
      <vt:lpstr>Open Sans Semibold</vt:lpstr>
      <vt:lpstr>Segoe UI</vt:lpstr>
      <vt:lpstr>1_HS2 PPT Theme</vt:lpstr>
      <vt:lpstr>Acrobat Document</vt:lpstr>
      <vt:lpstr>Image pack for Timeline Challenge: History of Coleshill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Uncovering Coleshill</dc:title>
  <dc:creator>Natasha Bramall</dc:creator>
  <cp:lastModifiedBy>Bradley Simmons</cp:lastModifiedBy>
  <cp:revision>4</cp:revision>
  <dcterms:created xsi:type="dcterms:W3CDTF">2020-11-12T11:32:01Z</dcterms:created>
  <dcterms:modified xsi:type="dcterms:W3CDTF">2023-04-19T08:59:19Z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0x01010054067C4B80D04C439D25CB8BCD6FB317</vt:lpwstr>
  </property>
</Properties>
</file>