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31"/>
  </p:notesMasterIdLst>
  <p:handoutMasterIdLst>
    <p:handoutMasterId r:id="rId32"/>
  </p:handoutMasterIdLst>
  <p:sldIdLst>
    <p:sldId id="267" r:id="rId5"/>
    <p:sldId id="5953" r:id="rId6"/>
    <p:sldId id="5948" r:id="rId7"/>
    <p:sldId id="5936" r:id="rId8"/>
    <p:sldId id="5941" r:id="rId9"/>
    <p:sldId id="5931" r:id="rId10"/>
    <p:sldId id="5940" r:id="rId11"/>
    <p:sldId id="5939" r:id="rId12"/>
    <p:sldId id="5947" r:id="rId13"/>
    <p:sldId id="330" r:id="rId14"/>
    <p:sldId id="5937" r:id="rId15"/>
    <p:sldId id="5951" r:id="rId16"/>
    <p:sldId id="5928" r:id="rId17"/>
    <p:sldId id="5935" r:id="rId18"/>
    <p:sldId id="5950" r:id="rId19"/>
    <p:sldId id="5924" r:id="rId20"/>
    <p:sldId id="5943" r:id="rId21"/>
    <p:sldId id="5944" r:id="rId22"/>
    <p:sldId id="5926" r:id="rId23"/>
    <p:sldId id="5933" r:id="rId24"/>
    <p:sldId id="5949" r:id="rId25"/>
    <p:sldId id="5929" r:id="rId26"/>
    <p:sldId id="5945" r:id="rId27"/>
    <p:sldId id="5938" r:id="rId28"/>
    <p:sldId id="5915" r:id="rId29"/>
    <p:sldId id="5927" r:id="rId30"/>
  </p:sldIdLst>
  <p:sldSz cx="12192000" cy="6858000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sha Bramall" initials="NB" lastIdx="1" clrIdx="0">
    <p:extLst>
      <p:ext uri="{19B8F6BF-5375-455C-9EA6-DF929625EA0E}">
        <p15:presenceInfo xmlns:p15="http://schemas.microsoft.com/office/powerpoint/2012/main" userId="S::n.bramall@wessexarch.co.uk::ea024a22-3645-423c-9f5b-2cf9c3125c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9F5"/>
    <a:srgbClr val="3C9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9B272-9770-4E3C-B789-428A06B4DC60}" v="1" dt="2023-04-11T14:38:40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77" autoAdjust="0"/>
  </p:normalViewPr>
  <p:slideViewPr>
    <p:cSldViewPr snapToGrid="0">
      <p:cViewPr>
        <p:scale>
          <a:sx n="70" d="100"/>
          <a:sy n="70" d="100"/>
        </p:scale>
        <p:origin x="422" y="15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Bramall" userId="ea024a22-3645-423c-9f5b-2cf9c3125ce3" providerId="ADAL" clId="{8899B272-9770-4E3C-B789-428A06B4DC60}"/>
    <pc:docChg chg="modSld">
      <pc:chgData name="Natasha Bramall" userId="ea024a22-3645-423c-9f5b-2cf9c3125ce3" providerId="ADAL" clId="{8899B272-9770-4E3C-B789-428A06B4DC60}" dt="2023-04-11T14:40:53.225" v="5" actId="1076"/>
      <pc:docMkLst>
        <pc:docMk/>
      </pc:docMkLst>
      <pc:sldChg chg="addSp modSp mod">
        <pc:chgData name="Natasha Bramall" userId="ea024a22-3645-423c-9f5b-2cf9c3125ce3" providerId="ADAL" clId="{8899B272-9770-4E3C-B789-428A06B4DC60}" dt="2023-04-11T14:40:53.225" v="5" actId="1076"/>
        <pc:sldMkLst>
          <pc:docMk/>
          <pc:sldMk cId="3954957539" sldId="267"/>
        </pc:sldMkLst>
        <pc:picChg chg="add mod">
          <ac:chgData name="Natasha Bramall" userId="ea024a22-3645-423c-9f5b-2cf9c3125ce3" providerId="ADAL" clId="{8899B272-9770-4E3C-B789-428A06B4DC60}" dt="2023-04-11T14:40:53.225" v="5" actId="1076"/>
          <ac:picMkLst>
            <pc:docMk/>
            <pc:sldMk cId="3954957539" sldId="267"/>
            <ac:picMk id="4" creationId="{B957EB36-F3CD-43D4-168D-4C5FB391B123}"/>
          </ac:picMkLst>
        </pc:picChg>
      </pc:sldChg>
    </pc:docChg>
  </pc:docChgLst>
  <pc:docChgLst>
    <pc:chgData name="Natasha Bramall" userId="ea024a22-3645-423c-9f5b-2cf9c3125ce3" providerId="ADAL" clId="{CF170912-799E-4418-9E4B-35499829E7B6}"/>
    <pc:docChg chg="custSel modSld sldOrd">
      <pc:chgData name="Natasha Bramall" userId="ea024a22-3645-423c-9f5b-2cf9c3125ce3" providerId="ADAL" clId="{CF170912-799E-4418-9E4B-35499829E7B6}" dt="2023-03-22T13:07:14.515" v="1519" actId="20577"/>
      <pc:docMkLst>
        <pc:docMk/>
      </pc:docMkLst>
      <pc:sldChg chg="ord modNotesTx">
        <pc:chgData name="Natasha Bramall" userId="ea024a22-3645-423c-9f5b-2cf9c3125ce3" providerId="ADAL" clId="{CF170912-799E-4418-9E4B-35499829E7B6}" dt="2023-03-22T12:32:49.520" v="188"/>
        <pc:sldMkLst>
          <pc:docMk/>
          <pc:sldMk cId="1299582282" sldId="330"/>
        </pc:sldMkLst>
      </pc:sldChg>
      <pc:sldChg chg="modNotesTx">
        <pc:chgData name="Natasha Bramall" userId="ea024a22-3645-423c-9f5b-2cf9c3125ce3" providerId="ADAL" clId="{CF170912-799E-4418-9E4B-35499829E7B6}" dt="2023-03-22T13:07:14.515" v="1519" actId="20577"/>
        <pc:sldMkLst>
          <pc:docMk/>
          <pc:sldMk cId="184876965" sldId="5915"/>
        </pc:sldMkLst>
      </pc:sldChg>
      <pc:sldChg chg="ord modNotesTx">
        <pc:chgData name="Natasha Bramall" userId="ea024a22-3645-423c-9f5b-2cf9c3125ce3" providerId="ADAL" clId="{CF170912-799E-4418-9E4B-35499829E7B6}" dt="2023-03-22T12:40:24.678" v="300"/>
        <pc:sldMkLst>
          <pc:docMk/>
          <pc:sldMk cId="1570957546" sldId="5924"/>
        </pc:sldMkLst>
      </pc:sldChg>
      <pc:sldChg chg="ord">
        <pc:chgData name="Natasha Bramall" userId="ea024a22-3645-423c-9f5b-2cf9c3125ce3" providerId="ADAL" clId="{CF170912-799E-4418-9E4B-35499829E7B6}" dt="2023-03-22T12:42:59.764" v="304"/>
        <pc:sldMkLst>
          <pc:docMk/>
          <pc:sldMk cId="1432027781" sldId="5927"/>
        </pc:sldMkLst>
      </pc:sldChg>
      <pc:sldChg chg="ord">
        <pc:chgData name="Natasha Bramall" userId="ea024a22-3645-423c-9f5b-2cf9c3125ce3" providerId="ADAL" clId="{CF170912-799E-4418-9E4B-35499829E7B6}" dt="2023-03-22T12:33:40.134" v="192"/>
        <pc:sldMkLst>
          <pc:docMk/>
          <pc:sldMk cId="3722576249" sldId="5928"/>
        </pc:sldMkLst>
      </pc:sldChg>
      <pc:sldChg chg="ord modNotesTx">
        <pc:chgData name="Natasha Bramall" userId="ea024a22-3645-423c-9f5b-2cf9c3125ce3" providerId="ADAL" clId="{CF170912-799E-4418-9E4B-35499829E7B6}" dt="2023-03-22T12:44:11.531" v="366" actId="20577"/>
        <pc:sldMkLst>
          <pc:docMk/>
          <pc:sldMk cId="3741481514" sldId="5929"/>
        </pc:sldMkLst>
      </pc:sldChg>
      <pc:sldChg chg="ord">
        <pc:chgData name="Natasha Bramall" userId="ea024a22-3645-423c-9f5b-2cf9c3125ce3" providerId="ADAL" clId="{CF170912-799E-4418-9E4B-35499829E7B6}" dt="2023-03-22T12:33:41.885" v="194"/>
        <pc:sldMkLst>
          <pc:docMk/>
          <pc:sldMk cId="4260966303" sldId="5935"/>
        </pc:sldMkLst>
      </pc:sldChg>
      <pc:sldChg chg="ord">
        <pc:chgData name="Natasha Bramall" userId="ea024a22-3645-423c-9f5b-2cf9c3125ce3" providerId="ADAL" clId="{CF170912-799E-4418-9E4B-35499829E7B6}" dt="2023-03-22T12:15:40.837" v="1"/>
        <pc:sldMkLst>
          <pc:docMk/>
          <pc:sldMk cId="1314137238" sldId="5936"/>
        </pc:sldMkLst>
      </pc:sldChg>
      <pc:sldChg chg="modNotesTx">
        <pc:chgData name="Natasha Bramall" userId="ea024a22-3645-423c-9f5b-2cf9c3125ce3" providerId="ADAL" clId="{CF170912-799E-4418-9E4B-35499829E7B6}" dt="2023-03-22T12:33:03.887" v="190" actId="6549"/>
        <pc:sldMkLst>
          <pc:docMk/>
          <pc:sldMk cId="345852807" sldId="5937"/>
        </pc:sldMkLst>
      </pc:sldChg>
      <pc:sldChg chg="modNotesTx">
        <pc:chgData name="Natasha Bramall" userId="ea024a22-3645-423c-9f5b-2cf9c3125ce3" providerId="ADAL" clId="{CF170912-799E-4418-9E4B-35499829E7B6}" dt="2023-03-22T13:05:29.885" v="1314" actId="20577"/>
        <pc:sldMkLst>
          <pc:docMk/>
          <pc:sldMk cId="3880820362" sldId="5938"/>
        </pc:sldMkLst>
      </pc:sldChg>
      <pc:sldChg chg="modNotesTx">
        <pc:chgData name="Natasha Bramall" userId="ea024a22-3645-423c-9f5b-2cf9c3125ce3" providerId="ADAL" clId="{CF170912-799E-4418-9E4B-35499829E7B6}" dt="2023-03-22T12:38:22.735" v="296" actId="20577"/>
        <pc:sldMkLst>
          <pc:docMk/>
          <pc:sldMk cId="4230326663" sldId="5940"/>
        </pc:sldMkLst>
      </pc:sldChg>
      <pc:sldChg chg="ord">
        <pc:chgData name="Natasha Bramall" userId="ea024a22-3645-423c-9f5b-2cf9c3125ce3" providerId="ADAL" clId="{CF170912-799E-4418-9E4B-35499829E7B6}" dt="2023-03-22T12:16:11.576" v="3"/>
        <pc:sldMkLst>
          <pc:docMk/>
          <pc:sldMk cId="3064832162" sldId="5941"/>
        </pc:sldMkLst>
      </pc:sldChg>
      <pc:sldChg chg="modNotesTx">
        <pc:chgData name="Natasha Bramall" userId="ea024a22-3645-423c-9f5b-2cf9c3125ce3" providerId="ADAL" clId="{CF170912-799E-4418-9E4B-35499829E7B6}" dt="2023-03-22T12:18:55.606" v="17" actId="20577"/>
        <pc:sldMkLst>
          <pc:docMk/>
          <pc:sldMk cId="3259173805" sldId="5943"/>
        </pc:sldMkLst>
      </pc:sldChg>
      <pc:sldChg chg="modNotesTx">
        <pc:chgData name="Natasha Bramall" userId="ea024a22-3645-423c-9f5b-2cf9c3125ce3" providerId="ADAL" clId="{CF170912-799E-4418-9E4B-35499829E7B6}" dt="2023-03-22T12:19:46.146" v="29" actId="20577"/>
        <pc:sldMkLst>
          <pc:docMk/>
          <pc:sldMk cId="1673641162" sldId="5944"/>
        </pc:sldMkLst>
      </pc:sldChg>
      <pc:sldChg chg="ord modNotesTx">
        <pc:chgData name="Natasha Bramall" userId="ea024a22-3645-423c-9f5b-2cf9c3125ce3" providerId="ADAL" clId="{CF170912-799E-4418-9E4B-35499829E7B6}" dt="2023-03-22T12:50:24.792" v="758"/>
        <pc:sldMkLst>
          <pc:docMk/>
          <pc:sldMk cId="1684341011" sldId="5945"/>
        </pc:sldMkLst>
      </pc:sldChg>
      <pc:sldChg chg="modNotesTx">
        <pc:chgData name="Natasha Bramall" userId="ea024a22-3645-423c-9f5b-2cf9c3125ce3" providerId="ADAL" clId="{CF170912-799E-4418-9E4B-35499829E7B6}" dt="2023-03-22T12:18:06.598" v="9" actId="20577"/>
        <pc:sldMkLst>
          <pc:docMk/>
          <pc:sldMk cId="435920559" sldId="5951"/>
        </pc:sldMkLst>
      </pc:sldChg>
    </pc:docChg>
  </pc:docChgLst>
  <pc:docChgLst>
    <pc:chgData name="Natasha Bramall" userId="ea024a22-3645-423c-9f5b-2cf9c3125ce3" providerId="ADAL" clId="{7CFA4B84-044E-4D45-ACCA-F60B215C8222}"/>
    <pc:docChg chg="undo custSel modSld sldOrd">
      <pc:chgData name="Natasha Bramall" userId="ea024a22-3645-423c-9f5b-2cf9c3125ce3" providerId="ADAL" clId="{7CFA4B84-044E-4D45-ACCA-F60B215C8222}" dt="2023-03-23T14:09:59.941" v="67" actId="26606"/>
      <pc:docMkLst>
        <pc:docMk/>
      </pc:docMkLst>
      <pc:sldChg chg="addSp delSp modSp mod modClrScheme chgLayout">
        <pc:chgData name="Natasha Bramall" userId="ea024a22-3645-423c-9f5b-2cf9c3125ce3" providerId="ADAL" clId="{7CFA4B84-044E-4D45-ACCA-F60B215C8222}" dt="2023-03-23T14:05:13.648" v="16" actId="26606"/>
        <pc:sldMkLst>
          <pc:docMk/>
          <pc:sldMk cId="184876965" sldId="5915"/>
        </pc:sldMkLst>
        <pc:spChg chg="del">
          <ac:chgData name="Natasha Bramall" userId="ea024a22-3645-423c-9f5b-2cf9c3125ce3" providerId="ADAL" clId="{7CFA4B84-044E-4D45-ACCA-F60B215C8222}" dt="2023-03-23T14:05:09.740" v="13"/>
          <ac:spMkLst>
            <pc:docMk/>
            <pc:sldMk cId="184876965" sldId="5915"/>
            <ac:spMk id="3" creationId="{D275244A-341C-BAE2-0FC3-0B0B4DD8FDBA}"/>
          </ac:spMkLst>
        </pc:spChg>
        <pc:picChg chg="add mod">
          <ac:chgData name="Natasha Bramall" userId="ea024a22-3645-423c-9f5b-2cf9c3125ce3" providerId="ADAL" clId="{7CFA4B84-044E-4D45-ACCA-F60B215C8222}" dt="2023-03-23T14:05:13.648" v="16" actId="26606"/>
          <ac:picMkLst>
            <pc:docMk/>
            <pc:sldMk cId="184876965" sldId="5915"/>
            <ac:picMk id="4" creationId="{2E346A6E-8BC8-39CC-CB68-7939FB891B26}"/>
          </ac:picMkLst>
        </pc:picChg>
      </pc:sldChg>
      <pc:sldChg chg="addSp delSp modSp mod modClrScheme chgLayout">
        <pc:chgData name="Natasha Bramall" userId="ea024a22-3645-423c-9f5b-2cf9c3125ce3" providerId="ADAL" clId="{7CFA4B84-044E-4D45-ACCA-F60B215C8222}" dt="2023-03-23T14:09:59.941" v="67" actId="26606"/>
        <pc:sldMkLst>
          <pc:docMk/>
          <pc:sldMk cId="1432027781" sldId="5927"/>
        </pc:sldMkLst>
        <pc:spChg chg="add del">
          <ac:chgData name="Natasha Bramall" userId="ea024a22-3645-423c-9f5b-2cf9c3125ce3" providerId="ADAL" clId="{7CFA4B84-044E-4D45-ACCA-F60B215C8222}" dt="2023-03-23T14:09:59.941" v="67" actId="26606"/>
          <ac:spMkLst>
            <pc:docMk/>
            <pc:sldMk cId="1432027781" sldId="5927"/>
            <ac:spMk id="3" creationId="{7E29776D-D9C9-5349-F77D-3DE887CE2864}"/>
          </ac:spMkLst>
        </pc:spChg>
        <pc:spChg chg="add del mod">
          <ac:chgData name="Natasha Bramall" userId="ea024a22-3645-423c-9f5b-2cf9c3125ce3" providerId="ADAL" clId="{7CFA4B84-044E-4D45-ACCA-F60B215C8222}" dt="2023-03-23T14:09:56.001" v="64"/>
          <ac:spMkLst>
            <pc:docMk/>
            <pc:sldMk cId="1432027781" sldId="5927"/>
            <ac:spMk id="4" creationId="{17A6915E-E48A-3767-2B1D-A8091D8A9673}"/>
          </ac:spMkLst>
        </pc:spChg>
        <pc:spChg chg="add del mod">
          <ac:chgData name="Natasha Bramall" userId="ea024a22-3645-423c-9f5b-2cf9c3125ce3" providerId="ADAL" clId="{7CFA4B84-044E-4D45-ACCA-F60B215C8222}" dt="2023-03-23T14:09:59.940" v="66" actId="26606"/>
          <ac:spMkLst>
            <pc:docMk/>
            <pc:sldMk cId="1432027781" sldId="5927"/>
            <ac:spMk id="12" creationId="{A9D3869C-29FB-0145-EBAF-C9C9DAFE15A4}"/>
          </ac:spMkLst>
        </pc:spChg>
        <pc:picChg chg="del">
          <ac:chgData name="Natasha Bramall" userId="ea024a22-3645-423c-9f5b-2cf9c3125ce3" providerId="ADAL" clId="{7CFA4B84-044E-4D45-ACCA-F60B215C8222}" dt="2023-03-23T14:09:51.851" v="63" actId="478"/>
          <ac:picMkLst>
            <pc:docMk/>
            <pc:sldMk cId="1432027781" sldId="5927"/>
            <ac:picMk id="6" creationId="{A4B8ABEA-A683-E921-F422-FCA9F79F9081}"/>
          </ac:picMkLst>
        </pc:picChg>
        <pc:picChg chg="add mod">
          <ac:chgData name="Natasha Bramall" userId="ea024a22-3645-423c-9f5b-2cf9c3125ce3" providerId="ADAL" clId="{7CFA4B84-044E-4D45-ACCA-F60B215C8222}" dt="2023-03-23T14:09:59.941" v="67" actId="26606"/>
          <ac:picMkLst>
            <pc:docMk/>
            <pc:sldMk cId="1432027781" sldId="5927"/>
            <ac:picMk id="7" creationId="{81BE5081-7BDF-AABA-6242-E0107FADC2BD}"/>
          </ac:picMkLst>
        </pc:picChg>
      </pc:sldChg>
      <pc:sldChg chg="addSp delSp modSp mod">
        <pc:chgData name="Natasha Bramall" userId="ea024a22-3645-423c-9f5b-2cf9c3125ce3" providerId="ADAL" clId="{7CFA4B84-044E-4D45-ACCA-F60B215C8222}" dt="2023-03-23T14:08:49.582" v="62" actId="1076"/>
        <pc:sldMkLst>
          <pc:docMk/>
          <pc:sldMk cId="3741481514" sldId="5929"/>
        </pc:sldMkLst>
        <pc:spChg chg="add mod">
          <ac:chgData name="Natasha Bramall" userId="ea024a22-3645-423c-9f5b-2cf9c3125ce3" providerId="ADAL" clId="{7CFA4B84-044E-4D45-ACCA-F60B215C8222}" dt="2023-03-23T14:07:49.419" v="48"/>
          <ac:spMkLst>
            <pc:docMk/>
            <pc:sldMk cId="3741481514" sldId="5929"/>
            <ac:spMk id="2" creationId="{34EA0EFF-7ADD-060F-75E3-5BC54F9D4394}"/>
          </ac:spMkLst>
        </pc:spChg>
        <pc:spChg chg="del">
          <ac:chgData name="Natasha Bramall" userId="ea024a22-3645-423c-9f5b-2cf9c3125ce3" providerId="ADAL" clId="{7CFA4B84-044E-4D45-ACCA-F60B215C8222}" dt="2023-03-23T14:07:44.856" v="47" actId="478"/>
          <ac:spMkLst>
            <pc:docMk/>
            <pc:sldMk cId="3741481514" sldId="5929"/>
            <ac:spMk id="3" creationId="{6DC16480-A7A4-2692-BFCD-72EB120E5B99}"/>
          </ac:spMkLst>
        </pc:spChg>
        <pc:picChg chg="add mod modCrop">
          <ac:chgData name="Natasha Bramall" userId="ea024a22-3645-423c-9f5b-2cf9c3125ce3" providerId="ADAL" clId="{7CFA4B84-044E-4D45-ACCA-F60B215C8222}" dt="2023-03-23T14:08:49.582" v="62" actId="1076"/>
          <ac:picMkLst>
            <pc:docMk/>
            <pc:sldMk cId="3741481514" sldId="5929"/>
            <ac:picMk id="5" creationId="{E10E1236-1E59-1669-465E-F624F17F98A3}"/>
          </ac:picMkLst>
        </pc:picChg>
      </pc:sldChg>
      <pc:sldChg chg="addSp delSp modSp mod modClrScheme chgLayout">
        <pc:chgData name="Natasha Bramall" userId="ea024a22-3645-423c-9f5b-2cf9c3125ce3" providerId="ADAL" clId="{7CFA4B84-044E-4D45-ACCA-F60B215C8222}" dt="2023-03-23T14:05:22.144" v="20" actId="26606"/>
        <pc:sldMkLst>
          <pc:docMk/>
          <pc:sldMk cId="3880820362" sldId="5938"/>
        </pc:sldMkLst>
        <pc:spChg chg="del">
          <ac:chgData name="Natasha Bramall" userId="ea024a22-3645-423c-9f5b-2cf9c3125ce3" providerId="ADAL" clId="{7CFA4B84-044E-4D45-ACCA-F60B215C8222}" dt="2023-03-23T14:05:22.144" v="20" actId="26606"/>
          <ac:spMkLst>
            <pc:docMk/>
            <pc:sldMk cId="3880820362" sldId="5938"/>
            <ac:spMk id="3" creationId="{05CD3817-B2F7-4DD0-67A5-AF733A1DB594}"/>
          </ac:spMkLst>
        </pc:spChg>
        <pc:spChg chg="del">
          <ac:chgData name="Natasha Bramall" userId="ea024a22-3645-423c-9f5b-2cf9c3125ce3" providerId="ADAL" clId="{7CFA4B84-044E-4D45-ACCA-F60B215C8222}" dt="2023-03-23T14:05:19.876" v="17"/>
          <ac:spMkLst>
            <pc:docMk/>
            <pc:sldMk cId="3880820362" sldId="5938"/>
            <ac:spMk id="5" creationId="{BD04B4BC-AFC0-F7AD-D05B-7FE3D85C747C}"/>
          </ac:spMkLst>
        </pc:spChg>
        <pc:picChg chg="add mod">
          <ac:chgData name="Natasha Bramall" userId="ea024a22-3645-423c-9f5b-2cf9c3125ce3" providerId="ADAL" clId="{7CFA4B84-044E-4D45-ACCA-F60B215C8222}" dt="2023-03-23T14:05:22.144" v="20" actId="26606"/>
          <ac:picMkLst>
            <pc:docMk/>
            <pc:sldMk cId="3880820362" sldId="5938"/>
            <ac:picMk id="4" creationId="{2C7174F2-A64F-D4B6-A1B3-CD15521F74A4}"/>
          </ac:picMkLst>
        </pc:picChg>
      </pc:sldChg>
      <pc:sldChg chg="addSp modSp mod ord">
        <pc:chgData name="Natasha Bramall" userId="ea024a22-3645-423c-9f5b-2cf9c3125ce3" providerId="ADAL" clId="{7CFA4B84-044E-4D45-ACCA-F60B215C8222}" dt="2023-03-23T10:43:37.222" v="11" actId="20578"/>
        <pc:sldMkLst>
          <pc:docMk/>
          <pc:sldMk cId="3064832162" sldId="5941"/>
        </pc:sldMkLst>
        <pc:picChg chg="add mod modCrop">
          <ac:chgData name="Natasha Bramall" userId="ea024a22-3645-423c-9f5b-2cf9c3125ce3" providerId="ADAL" clId="{7CFA4B84-044E-4D45-ACCA-F60B215C8222}" dt="2023-03-23T10:43:30.955" v="10" actId="26606"/>
          <ac:picMkLst>
            <pc:docMk/>
            <pc:sldMk cId="3064832162" sldId="5941"/>
            <ac:picMk id="3" creationId="{11C4FD38-B223-CD0D-721E-EFD267CCC579}"/>
          </ac:picMkLst>
        </pc:picChg>
      </pc:sldChg>
      <pc:sldChg chg="addSp delSp modSp mod">
        <pc:chgData name="Natasha Bramall" userId="ea024a22-3645-423c-9f5b-2cf9c3125ce3" providerId="ADAL" clId="{7CFA4B84-044E-4D45-ACCA-F60B215C8222}" dt="2023-03-23T14:07:28.268" v="46" actId="1076"/>
        <pc:sldMkLst>
          <pc:docMk/>
          <pc:sldMk cId="1684341011" sldId="5945"/>
        </pc:sldMkLst>
        <pc:spChg chg="del">
          <ac:chgData name="Natasha Bramall" userId="ea024a22-3645-423c-9f5b-2cf9c3125ce3" providerId="ADAL" clId="{7CFA4B84-044E-4D45-ACCA-F60B215C8222}" dt="2023-03-23T14:05:46.120" v="26" actId="478"/>
          <ac:spMkLst>
            <pc:docMk/>
            <pc:sldMk cId="1684341011" sldId="5945"/>
            <ac:spMk id="3" creationId="{13B8D14C-BAFB-AE9F-FC1A-31953C3B6D57}"/>
          </ac:spMkLst>
        </pc:spChg>
        <pc:spChg chg="del">
          <ac:chgData name="Natasha Bramall" userId="ea024a22-3645-423c-9f5b-2cf9c3125ce3" providerId="ADAL" clId="{7CFA4B84-044E-4D45-ACCA-F60B215C8222}" dt="2023-03-23T14:05:29.822" v="21"/>
          <ac:spMkLst>
            <pc:docMk/>
            <pc:sldMk cId="1684341011" sldId="5945"/>
            <ac:spMk id="5" creationId="{D086EC2E-236B-7B58-BC60-87A54A0C5A54}"/>
          </ac:spMkLst>
        </pc:spChg>
        <pc:spChg chg="add del mod">
          <ac:chgData name="Natasha Bramall" userId="ea024a22-3645-423c-9f5b-2cf9c3125ce3" providerId="ADAL" clId="{7CFA4B84-044E-4D45-ACCA-F60B215C8222}" dt="2023-03-23T14:05:44.714" v="25" actId="478"/>
          <ac:spMkLst>
            <pc:docMk/>
            <pc:sldMk cId="1684341011" sldId="5945"/>
            <ac:spMk id="7" creationId="{05C91252-364E-4076-AAF1-DD29900F4AAA}"/>
          </ac:spMkLst>
        </pc:spChg>
        <pc:spChg chg="add mod ord">
          <ac:chgData name="Natasha Bramall" userId="ea024a22-3645-423c-9f5b-2cf9c3125ce3" providerId="ADAL" clId="{7CFA4B84-044E-4D45-ACCA-F60B215C8222}" dt="2023-03-23T14:07:11.239" v="43" actId="1076"/>
          <ac:spMkLst>
            <pc:docMk/>
            <pc:sldMk cId="1684341011" sldId="5945"/>
            <ac:spMk id="10" creationId="{259043F1-989B-DB00-3D88-1DCA6BB19088}"/>
          </ac:spMkLst>
        </pc:spChg>
        <pc:picChg chg="add del mod">
          <ac:chgData name="Natasha Bramall" userId="ea024a22-3645-423c-9f5b-2cf9c3125ce3" providerId="ADAL" clId="{7CFA4B84-044E-4D45-ACCA-F60B215C8222}" dt="2023-03-23T14:05:43.177" v="24" actId="478"/>
          <ac:picMkLst>
            <pc:docMk/>
            <pc:sldMk cId="1684341011" sldId="5945"/>
            <ac:picMk id="4" creationId="{D25EED3A-C4CF-4804-FBB2-34D7017461B2}"/>
          </ac:picMkLst>
        </pc:picChg>
        <pc:picChg chg="add mod modCrop">
          <ac:chgData name="Natasha Bramall" userId="ea024a22-3645-423c-9f5b-2cf9c3125ce3" providerId="ADAL" clId="{7CFA4B84-044E-4D45-ACCA-F60B215C8222}" dt="2023-03-23T14:07:28.268" v="46" actId="1076"/>
          <ac:picMkLst>
            <pc:docMk/>
            <pc:sldMk cId="1684341011" sldId="5945"/>
            <ac:picMk id="9" creationId="{7106F706-8AFC-BFE3-66AD-AB349A9C5E5A}"/>
          </ac:picMkLst>
        </pc:picChg>
      </pc:sldChg>
      <pc:sldChg chg="modSp mod">
        <pc:chgData name="Natasha Bramall" userId="ea024a22-3645-423c-9f5b-2cf9c3125ce3" providerId="ADAL" clId="{7CFA4B84-044E-4D45-ACCA-F60B215C8222}" dt="2023-03-23T10:43:58.658" v="12" actId="1076"/>
        <pc:sldMkLst>
          <pc:docMk/>
          <pc:sldMk cId="240086144" sldId="5953"/>
        </pc:sldMkLst>
        <pc:picChg chg="mod">
          <ac:chgData name="Natasha Bramall" userId="ea024a22-3645-423c-9f5b-2cf9c3125ce3" providerId="ADAL" clId="{7CFA4B84-044E-4D45-ACCA-F60B215C8222}" dt="2023-03-23T10:43:58.658" v="12" actId="1076"/>
          <ac:picMkLst>
            <pc:docMk/>
            <pc:sldMk cId="240086144" sldId="5953"/>
            <ac:picMk id="5" creationId="{7B8D0BD7-2A96-CDE8-553E-485C70A379B2}"/>
          </ac:picMkLst>
        </pc:picChg>
      </pc:sldChg>
    </pc:docChg>
  </pc:docChgLst>
  <pc:docChgLst>
    <pc:chgData name="Natasha Bramall" userId="ea024a22-3645-423c-9f5b-2cf9c3125ce3" providerId="ADAL" clId="{B1D28755-9BCD-4050-B9D6-1B278F7AFC39}"/>
    <pc:docChg chg="undo custSel addSld delSld modSld">
      <pc:chgData name="Natasha Bramall" userId="ea024a22-3645-423c-9f5b-2cf9c3125ce3" providerId="ADAL" clId="{B1D28755-9BCD-4050-B9D6-1B278F7AFC39}" dt="2023-03-22T17:33:59.424" v="573" actId="27614"/>
      <pc:docMkLst>
        <pc:docMk/>
      </pc:docMkLst>
      <pc:sldChg chg="modSp mod">
        <pc:chgData name="Natasha Bramall" userId="ea024a22-3645-423c-9f5b-2cf9c3125ce3" providerId="ADAL" clId="{B1D28755-9BCD-4050-B9D6-1B278F7AFC39}" dt="2023-03-22T17:14:05.794" v="218" actId="20577"/>
        <pc:sldMkLst>
          <pc:docMk/>
          <pc:sldMk cId="3954957539" sldId="267"/>
        </pc:sldMkLst>
        <pc:spChg chg="mod">
          <ac:chgData name="Natasha Bramall" userId="ea024a22-3645-423c-9f5b-2cf9c3125ce3" providerId="ADAL" clId="{B1D28755-9BCD-4050-B9D6-1B278F7AFC39}" dt="2023-03-22T17:09:12.916" v="87" actId="14100"/>
          <ac:spMkLst>
            <pc:docMk/>
            <pc:sldMk cId="3954957539" sldId="267"/>
            <ac:spMk id="2" creationId="{66826276-39A9-4F39-AEC0-083902B08665}"/>
          </ac:spMkLst>
        </pc:spChg>
        <pc:spChg chg="mod">
          <ac:chgData name="Natasha Bramall" userId="ea024a22-3645-423c-9f5b-2cf9c3125ce3" providerId="ADAL" clId="{B1D28755-9BCD-4050-B9D6-1B278F7AFC39}" dt="2023-03-22T17:14:05.794" v="218" actId="20577"/>
          <ac:spMkLst>
            <pc:docMk/>
            <pc:sldMk cId="3954957539" sldId="267"/>
            <ac:spMk id="3" creationId="{A321EFF3-744F-4C2C-9C0F-F230015DA555}"/>
          </ac:spMkLst>
        </pc:spChg>
      </pc:sldChg>
      <pc:sldChg chg="addSp delSp modSp mod modNotesTx">
        <pc:chgData name="Natasha Bramall" userId="ea024a22-3645-423c-9f5b-2cf9c3125ce3" providerId="ADAL" clId="{B1D28755-9BCD-4050-B9D6-1B278F7AFC39}" dt="2023-03-22T17:28:36.621" v="530" actId="27614"/>
        <pc:sldMkLst>
          <pc:docMk/>
          <pc:sldMk cId="1299582282" sldId="330"/>
        </pc:sldMkLst>
        <pc:spChg chg="add del mod">
          <ac:chgData name="Natasha Bramall" userId="ea024a22-3645-423c-9f5b-2cf9c3125ce3" providerId="ADAL" clId="{B1D28755-9BCD-4050-B9D6-1B278F7AFC39}" dt="2023-03-22T17:28:29.322" v="529"/>
          <ac:spMkLst>
            <pc:docMk/>
            <pc:sldMk cId="1299582282" sldId="330"/>
            <ac:spMk id="4" creationId="{A30C907B-C829-A26C-F130-2830F119E6AB}"/>
          </ac:spMkLst>
        </pc:spChg>
        <pc:picChg chg="add mod">
          <ac:chgData name="Natasha Bramall" userId="ea024a22-3645-423c-9f5b-2cf9c3125ce3" providerId="ADAL" clId="{B1D28755-9BCD-4050-B9D6-1B278F7AFC39}" dt="2023-03-22T17:28:36.621" v="530" actId="27614"/>
          <ac:picMkLst>
            <pc:docMk/>
            <pc:sldMk cId="1299582282" sldId="330"/>
            <ac:picMk id="6" creationId="{577110FD-1783-41DF-1924-88944E34C25E}"/>
          </ac:picMkLst>
        </pc:picChg>
        <pc:picChg chg="del">
          <ac:chgData name="Natasha Bramall" userId="ea024a22-3645-423c-9f5b-2cf9c3125ce3" providerId="ADAL" clId="{B1D28755-9BCD-4050-B9D6-1B278F7AFC39}" dt="2023-03-22T17:14:56.806" v="227" actId="478"/>
          <ac:picMkLst>
            <pc:docMk/>
            <pc:sldMk cId="1299582282" sldId="330"/>
            <ac:picMk id="20" creationId="{B29ACD36-66C2-4A68-92A5-082B1CCB375E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1:37.363" v="478" actId="20577"/>
        <pc:sldMkLst>
          <pc:docMk/>
          <pc:sldMk cId="184876965" sldId="5915"/>
        </pc:sldMkLst>
        <pc:spChg chg="add mod">
          <ac:chgData name="Natasha Bramall" userId="ea024a22-3645-423c-9f5b-2cf9c3125ce3" providerId="ADAL" clId="{B1D28755-9BCD-4050-B9D6-1B278F7AFC39}" dt="2023-03-22T17:19:50.597" v="419" actId="478"/>
          <ac:spMkLst>
            <pc:docMk/>
            <pc:sldMk cId="184876965" sldId="5915"/>
            <ac:spMk id="3" creationId="{D275244A-341C-BAE2-0FC3-0B0B4DD8FDBA}"/>
          </ac:spMkLst>
        </pc:spChg>
        <pc:picChg chg="del">
          <ac:chgData name="Natasha Bramall" userId="ea024a22-3645-423c-9f5b-2cf9c3125ce3" providerId="ADAL" clId="{B1D28755-9BCD-4050-B9D6-1B278F7AFC39}" dt="2023-03-22T17:19:50.597" v="419" actId="478"/>
          <ac:picMkLst>
            <pc:docMk/>
            <pc:sldMk cId="184876965" sldId="5915"/>
            <ac:picMk id="4" creationId="{928750F9-228B-6430-7886-AB239502E77D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31:53.626" v="553" actId="27614"/>
        <pc:sldMkLst>
          <pc:docMk/>
          <pc:sldMk cId="1570957546" sldId="5924"/>
        </pc:sldMkLst>
        <pc:spChg chg="add del mod">
          <ac:chgData name="Natasha Bramall" userId="ea024a22-3645-423c-9f5b-2cf9c3125ce3" providerId="ADAL" clId="{B1D28755-9BCD-4050-B9D6-1B278F7AFC39}" dt="2023-03-22T17:31:32.452" v="551"/>
          <ac:spMkLst>
            <pc:docMk/>
            <pc:sldMk cId="1570957546" sldId="5924"/>
            <ac:spMk id="5" creationId="{A7C79C7E-F35D-2100-D63B-1CB073A1BDB6}"/>
          </ac:spMkLst>
        </pc:spChg>
        <pc:picChg chg="del">
          <ac:chgData name="Natasha Bramall" userId="ea024a22-3645-423c-9f5b-2cf9c3125ce3" providerId="ADAL" clId="{B1D28755-9BCD-4050-B9D6-1B278F7AFC39}" dt="2023-03-22T17:17:24.535" v="335" actId="478"/>
          <ac:picMkLst>
            <pc:docMk/>
            <pc:sldMk cId="1570957546" sldId="5924"/>
            <ac:picMk id="4" creationId="{9FEC1BF1-9826-6952-3E83-F1964C505FFE}"/>
          </ac:picMkLst>
        </pc:picChg>
        <pc:picChg chg="add mod">
          <ac:chgData name="Natasha Bramall" userId="ea024a22-3645-423c-9f5b-2cf9c3125ce3" providerId="ADAL" clId="{B1D28755-9BCD-4050-B9D6-1B278F7AFC39}" dt="2023-03-22T17:31:53.626" v="553" actId="27614"/>
          <ac:picMkLst>
            <pc:docMk/>
            <pc:sldMk cId="1570957546" sldId="5924"/>
            <ac:picMk id="7" creationId="{51E68BC8-AD28-E3F1-92D4-4C890EF795A9}"/>
          </ac:picMkLst>
        </pc:picChg>
      </pc:sldChg>
      <pc:sldChg chg="addSp delSp modSp mod delAnim modNotesTx">
        <pc:chgData name="Natasha Bramall" userId="ea024a22-3645-423c-9f5b-2cf9c3125ce3" providerId="ADAL" clId="{B1D28755-9BCD-4050-B9D6-1B278F7AFC39}" dt="2023-03-22T17:33:08.039" v="568" actId="1076"/>
        <pc:sldMkLst>
          <pc:docMk/>
          <pc:sldMk cId="3956774888" sldId="5926"/>
        </pc:sldMkLst>
        <pc:spChg chg="del">
          <ac:chgData name="Natasha Bramall" userId="ea024a22-3645-423c-9f5b-2cf9c3125ce3" providerId="ADAL" clId="{B1D28755-9BCD-4050-B9D6-1B278F7AFC39}" dt="2023-03-22T17:32:53.091" v="563"/>
          <ac:spMkLst>
            <pc:docMk/>
            <pc:sldMk cId="3956774888" sldId="5926"/>
            <ac:spMk id="2" creationId="{899704E2-C501-7ED7-DBCE-3EB878A7DB9F}"/>
          </ac:spMkLst>
        </pc:spChg>
        <pc:spChg chg="del mod">
          <ac:chgData name="Natasha Bramall" userId="ea024a22-3645-423c-9f5b-2cf9c3125ce3" providerId="ADAL" clId="{B1D28755-9BCD-4050-B9D6-1B278F7AFC39}" dt="2023-03-22T17:33:05.218" v="567" actId="478"/>
          <ac:spMkLst>
            <pc:docMk/>
            <pc:sldMk cId="3956774888" sldId="5926"/>
            <ac:spMk id="3" creationId="{6F6C199C-220A-CFD6-0C6A-34C8B5D3EE07}"/>
          </ac:spMkLst>
        </pc:spChg>
        <pc:spChg chg="add del mod">
          <ac:chgData name="Natasha Bramall" userId="ea024a22-3645-423c-9f5b-2cf9c3125ce3" providerId="ADAL" clId="{B1D28755-9BCD-4050-B9D6-1B278F7AFC39}" dt="2023-03-22T17:32:57.953" v="565" actId="478"/>
          <ac:spMkLst>
            <pc:docMk/>
            <pc:sldMk cId="3956774888" sldId="5926"/>
            <ac:spMk id="8" creationId="{5CC38735-8279-B585-FB7E-3C81375D3E34}"/>
          </ac:spMkLst>
        </pc:spChg>
        <pc:picChg chg="del">
          <ac:chgData name="Natasha Bramall" userId="ea024a22-3645-423c-9f5b-2cf9c3125ce3" providerId="ADAL" clId="{B1D28755-9BCD-4050-B9D6-1B278F7AFC39}" dt="2023-03-22T17:18:13.797" v="373" actId="478"/>
          <ac:picMkLst>
            <pc:docMk/>
            <pc:sldMk cId="3956774888" sldId="5926"/>
            <ac:picMk id="4" creationId="{9435F4E2-3501-E666-E845-A00E7317AAE5}"/>
          </ac:picMkLst>
        </pc:picChg>
        <pc:picChg chg="add del mod">
          <ac:chgData name="Natasha Bramall" userId="ea024a22-3645-423c-9f5b-2cf9c3125ce3" providerId="ADAL" clId="{B1D28755-9BCD-4050-B9D6-1B278F7AFC39}" dt="2023-03-22T17:33:08.039" v="568" actId="1076"/>
          <ac:picMkLst>
            <pc:docMk/>
            <pc:sldMk cId="3956774888" sldId="5926"/>
            <ac:picMk id="6" creationId="{F3FBCB6C-A66C-ED36-C7FA-223BD21BD927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33:59.424" v="573" actId="27614"/>
        <pc:sldMkLst>
          <pc:docMk/>
          <pc:sldMk cId="1432027781" sldId="5927"/>
        </pc:sldMkLst>
        <pc:spChg chg="add del mod">
          <ac:chgData name="Natasha Bramall" userId="ea024a22-3645-423c-9f5b-2cf9c3125ce3" providerId="ADAL" clId="{B1D28755-9BCD-4050-B9D6-1B278F7AFC39}" dt="2023-03-22T17:33:52.324" v="571"/>
          <ac:spMkLst>
            <pc:docMk/>
            <pc:sldMk cId="1432027781" sldId="5927"/>
            <ac:spMk id="4" creationId="{837771B1-E155-FC41-4EB8-86E2017C3AC8}"/>
          </ac:spMkLst>
        </pc:spChg>
        <pc:picChg chg="add mod">
          <ac:chgData name="Natasha Bramall" userId="ea024a22-3645-423c-9f5b-2cf9c3125ce3" providerId="ADAL" clId="{B1D28755-9BCD-4050-B9D6-1B278F7AFC39}" dt="2023-03-22T17:33:59.424" v="573" actId="27614"/>
          <ac:picMkLst>
            <pc:docMk/>
            <pc:sldMk cId="1432027781" sldId="5927"/>
            <ac:picMk id="6" creationId="{A4B8ABEA-A683-E921-F422-FCA9F79F9081}"/>
          </ac:picMkLst>
        </pc:picChg>
        <pc:picChg chg="del">
          <ac:chgData name="Natasha Bramall" userId="ea024a22-3645-423c-9f5b-2cf9c3125ce3" providerId="ADAL" clId="{B1D28755-9BCD-4050-B9D6-1B278F7AFC39}" dt="2023-03-22T17:19:52.760" v="420" actId="478"/>
          <ac:picMkLst>
            <pc:docMk/>
            <pc:sldMk cId="1432027781" sldId="5927"/>
            <ac:picMk id="9" creationId="{105C146B-7AF6-42D1-1F97-F76E5BA4C5AD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30:08.130" v="541" actId="27614"/>
        <pc:sldMkLst>
          <pc:docMk/>
          <pc:sldMk cId="3722576249" sldId="5928"/>
        </pc:sldMkLst>
        <pc:spChg chg="add del mod">
          <ac:chgData name="Natasha Bramall" userId="ea024a22-3645-423c-9f5b-2cf9c3125ce3" providerId="ADAL" clId="{B1D28755-9BCD-4050-B9D6-1B278F7AFC39}" dt="2023-03-22T17:30:01.837" v="540"/>
          <ac:spMkLst>
            <pc:docMk/>
            <pc:sldMk cId="3722576249" sldId="5928"/>
            <ac:spMk id="3" creationId="{8190F56E-7F22-5E58-F950-9E0436C741EA}"/>
          </ac:spMkLst>
        </pc:spChg>
        <pc:picChg chg="del">
          <ac:chgData name="Natasha Bramall" userId="ea024a22-3645-423c-9f5b-2cf9c3125ce3" providerId="ADAL" clId="{B1D28755-9BCD-4050-B9D6-1B278F7AFC39}" dt="2023-03-22T17:15:44.634" v="258" actId="478"/>
          <ac:picMkLst>
            <pc:docMk/>
            <pc:sldMk cId="3722576249" sldId="5928"/>
            <ac:picMk id="5" creationId="{9B753C2A-BFD3-E42B-CD6E-DAFCA4D11A3D}"/>
          </ac:picMkLst>
        </pc:picChg>
        <pc:picChg chg="add mod">
          <ac:chgData name="Natasha Bramall" userId="ea024a22-3645-423c-9f5b-2cf9c3125ce3" providerId="ADAL" clId="{B1D28755-9BCD-4050-B9D6-1B278F7AFC39}" dt="2023-03-22T17:30:08.130" v="541" actId="27614"/>
          <ac:picMkLst>
            <pc:docMk/>
            <pc:sldMk cId="3722576249" sldId="5928"/>
            <ac:picMk id="6" creationId="{92B5C36B-D97B-0AAF-6526-D60ED1E681F9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0:05.895" v="434"/>
        <pc:sldMkLst>
          <pc:docMk/>
          <pc:sldMk cId="3741481514" sldId="5929"/>
        </pc:sldMkLst>
        <pc:spChg chg="add mod">
          <ac:chgData name="Natasha Bramall" userId="ea024a22-3645-423c-9f5b-2cf9c3125ce3" providerId="ADAL" clId="{B1D28755-9BCD-4050-B9D6-1B278F7AFC39}" dt="2023-03-22T17:19:45.865" v="416" actId="478"/>
          <ac:spMkLst>
            <pc:docMk/>
            <pc:sldMk cId="3741481514" sldId="5929"/>
            <ac:spMk id="3" creationId="{6DC16480-A7A4-2692-BFCD-72EB120E5B99}"/>
          </ac:spMkLst>
        </pc:spChg>
        <pc:picChg chg="del">
          <ac:chgData name="Natasha Bramall" userId="ea024a22-3645-423c-9f5b-2cf9c3125ce3" providerId="ADAL" clId="{B1D28755-9BCD-4050-B9D6-1B278F7AFC39}" dt="2023-03-22T17:19:45.865" v="416" actId="478"/>
          <ac:picMkLst>
            <pc:docMk/>
            <pc:sldMk cId="3741481514" sldId="5929"/>
            <ac:picMk id="5" creationId="{F25047FE-837C-D614-F3C9-55333D9B18BB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7:00.023" v="518" actId="732"/>
        <pc:sldMkLst>
          <pc:docMk/>
          <pc:sldMk cId="122782238" sldId="5931"/>
        </pc:sldMkLst>
        <pc:spChg chg="del">
          <ac:chgData name="Natasha Bramall" userId="ea024a22-3645-423c-9f5b-2cf9c3125ce3" providerId="ADAL" clId="{B1D28755-9BCD-4050-B9D6-1B278F7AFC39}" dt="2023-03-22T17:10:15.138" v="109" actId="478"/>
          <ac:spMkLst>
            <pc:docMk/>
            <pc:sldMk cId="122782238" sldId="5931"/>
            <ac:spMk id="10" creationId="{D14DAA06-A4A5-AF36-1A90-55A056591852}"/>
          </ac:spMkLst>
        </pc:spChg>
        <pc:picChg chg="add mod modCrop">
          <ac:chgData name="Natasha Bramall" userId="ea024a22-3645-423c-9f5b-2cf9c3125ce3" providerId="ADAL" clId="{B1D28755-9BCD-4050-B9D6-1B278F7AFC39}" dt="2023-03-22T17:27:00.023" v="518" actId="732"/>
          <ac:picMkLst>
            <pc:docMk/>
            <pc:sldMk cId="122782238" sldId="5931"/>
            <ac:picMk id="3" creationId="{58A9D213-953F-1467-3FF1-D1EE5FE2D4FC}"/>
          </ac:picMkLst>
        </pc:picChg>
        <pc:picChg chg="del">
          <ac:chgData name="Natasha Bramall" userId="ea024a22-3645-423c-9f5b-2cf9c3125ce3" providerId="ADAL" clId="{B1D28755-9BCD-4050-B9D6-1B278F7AFC39}" dt="2023-03-22T17:10:14.559" v="108" actId="478"/>
          <ac:picMkLst>
            <pc:docMk/>
            <pc:sldMk cId="122782238" sldId="5931"/>
            <ac:picMk id="9" creationId="{7BCE1CCF-4286-931C-32FF-99A85595C7D8}"/>
          </ac:picMkLst>
        </pc:picChg>
      </pc:sldChg>
      <pc:sldChg chg="del">
        <pc:chgData name="Natasha Bramall" userId="ea024a22-3645-423c-9f5b-2cf9c3125ce3" providerId="ADAL" clId="{B1D28755-9BCD-4050-B9D6-1B278F7AFC39}" dt="2023-03-22T17:19:10.234" v="407" actId="2696"/>
        <pc:sldMkLst>
          <pc:docMk/>
          <pc:sldMk cId="1093715847" sldId="5932"/>
        </pc:sldMkLst>
      </pc:sldChg>
      <pc:sldChg chg="addSp delSp modSp mod modNotesTx">
        <pc:chgData name="Natasha Bramall" userId="ea024a22-3645-423c-9f5b-2cf9c3125ce3" providerId="ADAL" clId="{B1D28755-9BCD-4050-B9D6-1B278F7AFC39}" dt="2023-03-22T17:33:32.522" v="570" actId="27614"/>
        <pc:sldMkLst>
          <pc:docMk/>
          <pc:sldMk cId="1599347213" sldId="5933"/>
        </pc:sldMkLst>
        <pc:spChg chg="add del mod">
          <ac:chgData name="Natasha Bramall" userId="ea024a22-3645-423c-9f5b-2cf9c3125ce3" providerId="ADAL" clId="{B1D28755-9BCD-4050-B9D6-1B278F7AFC39}" dt="2023-03-22T17:33:25.214" v="569"/>
          <ac:spMkLst>
            <pc:docMk/>
            <pc:sldMk cId="1599347213" sldId="5933"/>
            <ac:spMk id="3" creationId="{349A529B-AF73-C79B-5109-3DA547F5B066}"/>
          </ac:spMkLst>
        </pc:spChg>
        <pc:picChg chg="add mod">
          <ac:chgData name="Natasha Bramall" userId="ea024a22-3645-423c-9f5b-2cf9c3125ce3" providerId="ADAL" clId="{B1D28755-9BCD-4050-B9D6-1B278F7AFC39}" dt="2023-03-22T17:33:32.522" v="570" actId="27614"/>
          <ac:picMkLst>
            <pc:docMk/>
            <pc:sldMk cId="1599347213" sldId="5933"/>
            <ac:picMk id="5" creationId="{A6E14DF5-0AB8-64AB-B3D3-C3F8F32866C5}"/>
          </ac:picMkLst>
        </pc:picChg>
        <pc:picChg chg="del">
          <ac:chgData name="Natasha Bramall" userId="ea024a22-3645-423c-9f5b-2cf9c3125ce3" providerId="ADAL" clId="{B1D28755-9BCD-4050-B9D6-1B278F7AFC39}" dt="2023-03-22T17:18:41.181" v="398" actId="478"/>
          <ac:picMkLst>
            <pc:docMk/>
            <pc:sldMk cId="1599347213" sldId="5933"/>
            <ac:picMk id="6" creationId="{92D7A138-158E-AABC-1B33-FF8421D70779}"/>
          </ac:picMkLst>
        </pc:picChg>
      </pc:sldChg>
      <pc:sldChg chg="addSp delSp modSp mod delAnim modNotesTx">
        <pc:chgData name="Natasha Bramall" userId="ea024a22-3645-423c-9f5b-2cf9c3125ce3" providerId="ADAL" clId="{B1D28755-9BCD-4050-B9D6-1B278F7AFC39}" dt="2023-03-22T17:31:15.095" v="550" actId="1076"/>
        <pc:sldMkLst>
          <pc:docMk/>
          <pc:sldMk cId="4260966303" sldId="5935"/>
        </pc:sldMkLst>
        <pc:spChg chg="add del mod">
          <ac:chgData name="Natasha Bramall" userId="ea024a22-3645-423c-9f5b-2cf9c3125ce3" providerId="ADAL" clId="{B1D28755-9BCD-4050-B9D6-1B278F7AFC39}" dt="2023-03-22T17:16:09.108" v="277" actId="478"/>
          <ac:spMkLst>
            <pc:docMk/>
            <pc:sldMk cId="4260966303" sldId="5935"/>
            <ac:spMk id="3" creationId="{B95F9432-0D4C-09D2-3DEF-826A922123B9}"/>
          </ac:spMkLst>
        </pc:spChg>
        <pc:picChg chg="del">
          <ac:chgData name="Natasha Bramall" userId="ea024a22-3645-423c-9f5b-2cf9c3125ce3" providerId="ADAL" clId="{B1D28755-9BCD-4050-B9D6-1B278F7AFC39}" dt="2023-03-22T17:16:05.194" v="276" actId="478"/>
          <ac:picMkLst>
            <pc:docMk/>
            <pc:sldMk cId="4260966303" sldId="5935"/>
            <ac:picMk id="4" creationId="{20EEACBA-511F-C3AF-E310-ACD41AF9CA12}"/>
          </ac:picMkLst>
        </pc:picChg>
        <pc:picChg chg="add mod modCrop">
          <ac:chgData name="Natasha Bramall" userId="ea024a22-3645-423c-9f5b-2cf9c3125ce3" providerId="ADAL" clId="{B1D28755-9BCD-4050-B9D6-1B278F7AFC39}" dt="2023-03-22T17:31:15.095" v="550" actId="1076"/>
          <ac:picMkLst>
            <pc:docMk/>
            <pc:sldMk cId="4260966303" sldId="5935"/>
            <ac:picMk id="6" creationId="{3B17EA16-A4ED-D2BE-E195-C8999CBB68BF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5:53.447" v="506" actId="14100"/>
        <pc:sldMkLst>
          <pc:docMk/>
          <pc:sldMk cId="1314137238" sldId="5936"/>
        </pc:sldMkLst>
        <pc:spChg chg="del">
          <ac:chgData name="Natasha Bramall" userId="ea024a22-3645-423c-9f5b-2cf9c3125ce3" providerId="ADAL" clId="{B1D28755-9BCD-4050-B9D6-1B278F7AFC39}" dt="2023-03-22T17:25:42.711" v="504" actId="478"/>
          <ac:spMkLst>
            <pc:docMk/>
            <pc:sldMk cId="1314137238" sldId="5936"/>
            <ac:spMk id="3" creationId="{4D1118FF-7001-F239-C44C-6E34EF644DD5}"/>
          </ac:spMkLst>
        </pc:spChg>
        <pc:spChg chg="add del mod">
          <ac:chgData name="Natasha Bramall" userId="ea024a22-3645-423c-9f5b-2cf9c3125ce3" providerId="ADAL" clId="{B1D28755-9BCD-4050-B9D6-1B278F7AFC39}" dt="2023-03-22T17:25:27.444" v="501"/>
          <ac:spMkLst>
            <pc:docMk/>
            <pc:sldMk cId="1314137238" sldId="5936"/>
            <ac:spMk id="5" creationId="{1026C2FB-8D35-9D7E-0333-03C476B75422}"/>
          </ac:spMkLst>
        </pc:spChg>
        <pc:picChg chg="del">
          <ac:chgData name="Natasha Bramall" userId="ea024a22-3645-423c-9f5b-2cf9c3125ce3" providerId="ADAL" clId="{B1D28755-9BCD-4050-B9D6-1B278F7AFC39}" dt="2023-03-22T17:10:02.270" v="103" actId="478"/>
          <ac:picMkLst>
            <pc:docMk/>
            <pc:sldMk cId="1314137238" sldId="5936"/>
            <ac:picMk id="4" creationId="{C1AD6003-E078-46EF-E5B5-D6048A465F17}"/>
          </ac:picMkLst>
        </pc:picChg>
        <pc:picChg chg="add mod">
          <ac:chgData name="Natasha Bramall" userId="ea024a22-3645-423c-9f5b-2cf9c3125ce3" providerId="ADAL" clId="{B1D28755-9BCD-4050-B9D6-1B278F7AFC39}" dt="2023-03-22T17:25:53.447" v="506" actId="14100"/>
          <ac:picMkLst>
            <pc:docMk/>
            <pc:sldMk cId="1314137238" sldId="5936"/>
            <ac:picMk id="7" creationId="{F7062DB1-A289-5B48-1471-431EC087679D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8:58.581" v="532" actId="27614"/>
        <pc:sldMkLst>
          <pc:docMk/>
          <pc:sldMk cId="345852807" sldId="5937"/>
        </pc:sldMkLst>
        <pc:spChg chg="add del mod">
          <ac:chgData name="Natasha Bramall" userId="ea024a22-3645-423c-9f5b-2cf9c3125ce3" providerId="ADAL" clId="{B1D28755-9BCD-4050-B9D6-1B278F7AFC39}" dt="2023-03-22T17:28:51.687" v="531"/>
          <ac:spMkLst>
            <pc:docMk/>
            <pc:sldMk cId="345852807" sldId="5937"/>
            <ac:spMk id="5" creationId="{08AC92F6-67B6-43E4-4D45-6469D9FD995C}"/>
          </ac:spMkLst>
        </pc:spChg>
        <pc:picChg chg="del">
          <ac:chgData name="Natasha Bramall" userId="ea024a22-3645-423c-9f5b-2cf9c3125ce3" providerId="ADAL" clId="{B1D28755-9BCD-4050-B9D6-1B278F7AFC39}" dt="2023-03-22T17:15:14.802" v="232" actId="478"/>
          <ac:picMkLst>
            <pc:docMk/>
            <pc:sldMk cId="345852807" sldId="5937"/>
            <ac:picMk id="4" creationId="{6A288ACF-7E47-17C5-1E90-6D5B18D7BD55}"/>
          </ac:picMkLst>
        </pc:picChg>
        <pc:picChg chg="add mod">
          <ac:chgData name="Natasha Bramall" userId="ea024a22-3645-423c-9f5b-2cf9c3125ce3" providerId="ADAL" clId="{B1D28755-9BCD-4050-B9D6-1B278F7AFC39}" dt="2023-03-22T17:28:58.581" v="532" actId="27614"/>
          <ac:picMkLst>
            <pc:docMk/>
            <pc:sldMk cId="345852807" sldId="5937"/>
            <ac:picMk id="7" creationId="{E14AA964-C94F-007C-FFBC-7F395053FFEF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0:52.789" v="447"/>
        <pc:sldMkLst>
          <pc:docMk/>
          <pc:sldMk cId="3880820362" sldId="5938"/>
        </pc:sldMkLst>
        <pc:spChg chg="add mod">
          <ac:chgData name="Natasha Bramall" userId="ea024a22-3645-423c-9f5b-2cf9c3125ce3" providerId="ADAL" clId="{B1D28755-9BCD-4050-B9D6-1B278F7AFC39}" dt="2023-03-22T17:19:49.294" v="418" actId="478"/>
          <ac:spMkLst>
            <pc:docMk/>
            <pc:sldMk cId="3880820362" sldId="5938"/>
            <ac:spMk id="5" creationId="{BD04B4BC-AFC0-F7AD-D05B-7FE3D85C747C}"/>
          </ac:spMkLst>
        </pc:spChg>
        <pc:picChg chg="del">
          <ac:chgData name="Natasha Bramall" userId="ea024a22-3645-423c-9f5b-2cf9c3125ce3" providerId="ADAL" clId="{B1D28755-9BCD-4050-B9D6-1B278F7AFC39}" dt="2023-03-22T17:19:49.294" v="418" actId="478"/>
          <ac:picMkLst>
            <pc:docMk/>
            <pc:sldMk cId="3880820362" sldId="5938"/>
            <ac:picMk id="4" creationId="{A3C6D947-D723-FD1A-0825-72531BE1C831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8:12.540" v="528" actId="27614"/>
        <pc:sldMkLst>
          <pc:docMk/>
          <pc:sldMk cId="1741681400" sldId="5939"/>
        </pc:sldMkLst>
        <pc:spChg chg="del">
          <ac:chgData name="Natasha Bramall" userId="ea024a22-3645-423c-9f5b-2cf9c3125ce3" providerId="ADAL" clId="{B1D28755-9BCD-4050-B9D6-1B278F7AFC39}" dt="2023-03-22T17:13:05.687" v="160" actId="478"/>
          <ac:spMkLst>
            <pc:docMk/>
            <pc:sldMk cId="1741681400" sldId="5939"/>
            <ac:spMk id="3" creationId="{C5836532-BF41-CC6D-24D8-0D3F2B931CEF}"/>
          </ac:spMkLst>
        </pc:spChg>
        <pc:spChg chg="add del mod">
          <ac:chgData name="Natasha Bramall" userId="ea024a22-3645-423c-9f5b-2cf9c3125ce3" providerId="ADAL" clId="{B1D28755-9BCD-4050-B9D6-1B278F7AFC39}" dt="2023-03-22T17:28:04.442" v="527"/>
          <ac:spMkLst>
            <pc:docMk/>
            <pc:sldMk cId="1741681400" sldId="5939"/>
            <ac:spMk id="4" creationId="{F0B85F64-0C9F-70E8-B8FA-62E05A241FD9}"/>
          </ac:spMkLst>
        </pc:spChg>
        <pc:picChg chg="add mod">
          <ac:chgData name="Natasha Bramall" userId="ea024a22-3645-423c-9f5b-2cf9c3125ce3" providerId="ADAL" clId="{B1D28755-9BCD-4050-B9D6-1B278F7AFC39}" dt="2023-03-22T17:28:12.540" v="528" actId="27614"/>
          <ac:picMkLst>
            <pc:docMk/>
            <pc:sldMk cId="1741681400" sldId="5939"/>
            <ac:picMk id="6" creationId="{9D75A4F6-FC33-FFC7-8F8C-BADCF30336BE}"/>
          </ac:picMkLst>
        </pc:picChg>
        <pc:picChg chg="del">
          <ac:chgData name="Natasha Bramall" userId="ea024a22-3645-423c-9f5b-2cf9c3125ce3" providerId="ADAL" clId="{B1D28755-9BCD-4050-B9D6-1B278F7AFC39}" dt="2023-03-22T17:12:49.797" v="153" actId="478"/>
          <ac:picMkLst>
            <pc:docMk/>
            <pc:sldMk cId="1741681400" sldId="5939"/>
            <ac:picMk id="8" creationId="{48BB20A4-32C4-E1CA-C65D-66B11AB8132D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7:48.151" v="526" actId="732"/>
        <pc:sldMkLst>
          <pc:docMk/>
          <pc:sldMk cId="4230326663" sldId="5940"/>
        </pc:sldMkLst>
        <pc:spChg chg="del">
          <ac:chgData name="Natasha Bramall" userId="ea024a22-3645-423c-9f5b-2cf9c3125ce3" providerId="ADAL" clId="{B1D28755-9BCD-4050-B9D6-1B278F7AFC39}" dt="2023-03-22T17:10:20.026" v="112" actId="478"/>
          <ac:spMkLst>
            <pc:docMk/>
            <pc:sldMk cId="4230326663" sldId="5940"/>
            <ac:spMk id="3" creationId="{C7FC7519-FF8A-6278-A65C-ADE8174D6602}"/>
          </ac:spMkLst>
        </pc:spChg>
        <pc:spChg chg="add del mod">
          <ac:chgData name="Natasha Bramall" userId="ea024a22-3645-423c-9f5b-2cf9c3125ce3" providerId="ADAL" clId="{B1D28755-9BCD-4050-B9D6-1B278F7AFC39}" dt="2023-03-22T17:10:18.932" v="111" actId="478"/>
          <ac:spMkLst>
            <pc:docMk/>
            <pc:sldMk cId="4230326663" sldId="5940"/>
            <ac:spMk id="5" creationId="{9DD5DF54-AFFF-3861-A0DD-08913C23A00E}"/>
          </ac:spMkLst>
        </pc:spChg>
        <pc:picChg chg="del">
          <ac:chgData name="Natasha Bramall" userId="ea024a22-3645-423c-9f5b-2cf9c3125ce3" providerId="ADAL" clId="{B1D28755-9BCD-4050-B9D6-1B278F7AFC39}" dt="2023-03-22T17:10:18.427" v="110" actId="478"/>
          <ac:picMkLst>
            <pc:docMk/>
            <pc:sldMk cId="4230326663" sldId="5940"/>
            <ac:picMk id="4" creationId="{B0FA6FD4-5E63-AE33-6A91-9530E49790D8}"/>
          </ac:picMkLst>
        </pc:picChg>
        <pc:picChg chg="add mod modCrop">
          <ac:chgData name="Natasha Bramall" userId="ea024a22-3645-423c-9f5b-2cf9c3125ce3" providerId="ADAL" clId="{B1D28755-9BCD-4050-B9D6-1B278F7AFC39}" dt="2023-03-22T17:27:48.151" v="526" actId="732"/>
          <ac:picMkLst>
            <pc:docMk/>
            <pc:sldMk cId="4230326663" sldId="5940"/>
            <ac:picMk id="7" creationId="{C76BDFA2-6077-0133-16A8-F1DB79C52923}"/>
          </ac:picMkLst>
        </pc:picChg>
      </pc:sldChg>
      <pc:sldChg chg="delSp mod modNotesTx">
        <pc:chgData name="Natasha Bramall" userId="ea024a22-3645-423c-9f5b-2cf9c3125ce3" providerId="ADAL" clId="{B1D28755-9BCD-4050-B9D6-1B278F7AFC39}" dt="2023-03-22T17:12:08.223" v="141"/>
        <pc:sldMkLst>
          <pc:docMk/>
          <pc:sldMk cId="3064832162" sldId="5941"/>
        </pc:sldMkLst>
        <pc:spChg chg="del">
          <ac:chgData name="Natasha Bramall" userId="ea024a22-3645-423c-9f5b-2cf9c3125ce3" providerId="ADAL" clId="{B1D28755-9BCD-4050-B9D6-1B278F7AFC39}" dt="2023-03-22T17:10:12.556" v="107" actId="478"/>
          <ac:spMkLst>
            <pc:docMk/>
            <pc:sldMk cId="3064832162" sldId="5941"/>
            <ac:spMk id="10" creationId="{D14DAA06-A4A5-AF36-1A90-55A056591852}"/>
          </ac:spMkLst>
        </pc:spChg>
        <pc:picChg chg="del">
          <ac:chgData name="Natasha Bramall" userId="ea024a22-3645-423c-9f5b-2cf9c3125ce3" providerId="ADAL" clId="{B1D28755-9BCD-4050-B9D6-1B278F7AFC39}" dt="2023-03-22T17:10:11.228" v="106" actId="478"/>
          <ac:picMkLst>
            <pc:docMk/>
            <pc:sldMk cId="3064832162" sldId="5941"/>
            <ac:picMk id="3" creationId="{04610C4C-637B-340B-55C7-3B9B5AA279B8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32:03.025" v="556" actId="27614"/>
        <pc:sldMkLst>
          <pc:docMk/>
          <pc:sldMk cId="3259173805" sldId="5943"/>
        </pc:sldMkLst>
        <pc:spChg chg="add del mod">
          <ac:chgData name="Natasha Bramall" userId="ea024a22-3645-423c-9f5b-2cf9c3125ce3" providerId="ADAL" clId="{B1D28755-9BCD-4050-B9D6-1B278F7AFC39}" dt="2023-03-22T17:31:53.526" v="552"/>
          <ac:spMkLst>
            <pc:docMk/>
            <pc:sldMk cId="3259173805" sldId="5943"/>
            <ac:spMk id="4" creationId="{95D6F9A3-4145-CE5D-842D-61C6F2959904}"/>
          </ac:spMkLst>
        </pc:spChg>
        <pc:picChg chg="del">
          <ac:chgData name="Natasha Bramall" userId="ea024a22-3645-423c-9f5b-2cf9c3125ce3" providerId="ADAL" clId="{B1D28755-9BCD-4050-B9D6-1B278F7AFC39}" dt="2023-03-22T17:17:37.743" v="338" actId="478"/>
          <ac:picMkLst>
            <pc:docMk/>
            <pc:sldMk cId="3259173805" sldId="5943"/>
            <ac:picMk id="5" creationId="{E694EB67-423C-1A7D-E73E-DD76A657395D}"/>
          </ac:picMkLst>
        </pc:picChg>
        <pc:picChg chg="add mod">
          <ac:chgData name="Natasha Bramall" userId="ea024a22-3645-423c-9f5b-2cf9c3125ce3" providerId="ADAL" clId="{B1D28755-9BCD-4050-B9D6-1B278F7AFC39}" dt="2023-03-22T17:32:03.025" v="556" actId="27614"/>
          <ac:picMkLst>
            <pc:docMk/>
            <pc:sldMk cId="3259173805" sldId="5943"/>
            <ac:picMk id="7" creationId="{4264A0EE-FE29-F3DD-99DB-EDBFD8386139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32:31.617" v="562" actId="207"/>
        <pc:sldMkLst>
          <pc:docMk/>
          <pc:sldMk cId="1673641162" sldId="5944"/>
        </pc:sldMkLst>
        <pc:spChg chg="add del mod">
          <ac:chgData name="Natasha Bramall" userId="ea024a22-3645-423c-9f5b-2cf9c3125ce3" providerId="ADAL" clId="{B1D28755-9BCD-4050-B9D6-1B278F7AFC39}" dt="2023-03-22T17:32:31.617" v="562" actId="207"/>
          <ac:spMkLst>
            <pc:docMk/>
            <pc:sldMk cId="1673641162" sldId="5944"/>
            <ac:spMk id="7" creationId="{C2AE52DA-64BD-D8AA-73D8-22E522843CF3}"/>
          </ac:spMkLst>
        </pc:spChg>
        <pc:graphicFrameChg chg="del">
          <ac:chgData name="Natasha Bramall" userId="ea024a22-3645-423c-9f5b-2cf9c3125ce3" providerId="ADAL" clId="{B1D28755-9BCD-4050-B9D6-1B278F7AFC39}" dt="2023-03-22T17:17:56.144" v="357" actId="478"/>
          <ac:graphicFrameMkLst>
            <pc:docMk/>
            <pc:sldMk cId="1673641162" sldId="5944"/>
            <ac:graphicFrameMk id="6" creationId="{934A0A22-BB0B-8907-4F32-9D70DC884C64}"/>
          </ac:graphicFrameMkLst>
        </pc:graphicFrameChg>
        <pc:picChg chg="add mod">
          <ac:chgData name="Natasha Bramall" userId="ea024a22-3645-423c-9f5b-2cf9c3125ce3" providerId="ADAL" clId="{B1D28755-9BCD-4050-B9D6-1B278F7AFC39}" dt="2023-03-22T17:32:26.209" v="560" actId="27614"/>
          <ac:picMkLst>
            <pc:docMk/>
            <pc:sldMk cId="1673641162" sldId="5944"/>
            <ac:picMk id="3" creationId="{4824597A-A32B-AB0A-D0DB-DBCD92E448C0}"/>
          </ac:picMkLst>
        </pc:picChg>
      </pc:sldChg>
      <pc:sldChg chg="addSp delSp modSp mod modNotesTx">
        <pc:chgData name="Natasha Bramall" userId="ea024a22-3645-423c-9f5b-2cf9c3125ce3" providerId="ADAL" clId="{B1D28755-9BCD-4050-B9D6-1B278F7AFC39}" dt="2023-03-22T17:20:21.789" v="442" actId="20577"/>
        <pc:sldMkLst>
          <pc:docMk/>
          <pc:sldMk cId="1684341011" sldId="5945"/>
        </pc:sldMkLst>
        <pc:spChg chg="add mod">
          <ac:chgData name="Natasha Bramall" userId="ea024a22-3645-423c-9f5b-2cf9c3125ce3" providerId="ADAL" clId="{B1D28755-9BCD-4050-B9D6-1B278F7AFC39}" dt="2023-03-22T17:19:47.095" v="417" actId="478"/>
          <ac:spMkLst>
            <pc:docMk/>
            <pc:sldMk cId="1684341011" sldId="5945"/>
            <ac:spMk id="5" creationId="{D086EC2E-236B-7B58-BC60-87A54A0C5A54}"/>
          </ac:spMkLst>
        </pc:spChg>
        <pc:picChg chg="del">
          <ac:chgData name="Natasha Bramall" userId="ea024a22-3645-423c-9f5b-2cf9c3125ce3" providerId="ADAL" clId="{B1D28755-9BCD-4050-B9D6-1B278F7AFC39}" dt="2023-03-22T17:19:47.095" v="417" actId="478"/>
          <ac:picMkLst>
            <pc:docMk/>
            <pc:sldMk cId="1684341011" sldId="5945"/>
            <ac:picMk id="4" creationId="{8552ED49-3BE7-152C-68B4-42EEEF72FB7C}"/>
          </ac:picMkLst>
        </pc:picChg>
      </pc:sldChg>
      <pc:sldChg chg="modSp mod modNotesTx">
        <pc:chgData name="Natasha Bramall" userId="ea024a22-3645-423c-9f5b-2cf9c3125ce3" providerId="ADAL" clId="{B1D28755-9BCD-4050-B9D6-1B278F7AFC39}" dt="2023-03-22T17:22:35.102" v="484" actId="255"/>
        <pc:sldMkLst>
          <pc:docMk/>
          <pc:sldMk cId="3488114746" sldId="5947"/>
        </pc:sldMkLst>
        <pc:spChg chg="mod">
          <ac:chgData name="Natasha Bramall" userId="ea024a22-3645-423c-9f5b-2cf9c3125ce3" providerId="ADAL" clId="{B1D28755-9BCD-4050-B9D6-1B278F7AFC39}" dt="2023-03-22T17:22:35.102" v="484" actId="255"/>
          <ac:spMkLst>
            <pc:docMk/>
            <pc:sldMk cId="3488114746" sldId="5947"/>
            <ac:spMk id="2" creationId="{92B001D1-2387-8C1C-E64C-0686F97FBE5B}"/>
          </ac:spMkLst>
        </pc:spChg>
      </pc:sldChg>
      <pc:sldChg chg="modSp mod">
        <pc:chgData name="Natasha Bramall" userId="ea024a22-3645-423c-9f5b-2cf9c3125ce3" providerId="ADAL" clId="{B1D28755-9BCD-4050-B9D6-1B278F7AFC39}" dt="2023-03-22T17:22:42.531" v="485" actId="255"/>
        <pc:sldMkLst>
          <pc:docMk/>
          <pc:sldMk cId="2208196873" sldId="5948"/>
        </pc:sldMkLst>
        <pc:spChg chg="mod">
          <ac:chgData name="Natasha Bramall" userId="ea024a22-3645-423c-9f5b-2cf9c3125ce3" providerId="ADAL" clId="{B1D28755-9BCD-4050-B9D6-1B278F7AFC39}" dt="2023-03-22T17:22:42.531" v="485" actId="255"/>
          <ac:spMkLst>
            <pc:docMk/>
            <pc:sldMk cId="2208196873" sldId="5948"/>
            <ac:spMk id="2" creationId="{07EBA898-BD93-7978-28D4-FA75F906FCB6}"/>
          </ac:spMkLst>
        </pc:spChg>
      </pc:sldChg>
      <pc:sldChg chg="modSp mod">
        <pc:chgData name="Natasha Bramall" userId="ea024a22-3645-423c-9f5b-2cf9c3125ce3" providerId="ADAL" clId="{B1D28755-9BCD-4050-B9D6-1B278F7AFC39}" dt="2023-03-22T17:22:27.951" v="483" actId="255"/>
        <pc:sldMkLst>
          <pc:docMk/>
          <pc:sldMk cId="302641508" sldId="5949"/>
        </pc:sldMkLst>
        <pc:spChg chg="mod">
          <ac:chgData name="Natasha Bramall" userId="ea024a22-3645-423c-9f5b-2cf9c3125ce3" providerId="ADAL" clId="{B1D28755-9BCD-4050-B9D6-1B278F7AFC39}" dt="2023-03-22T17:22:27.951" v="483" actId="255"/>
          <ac:spMkLst>
            <pc:docMk/>
            <pc:sldMk cId="302641508" sldId="5949"/>
            <ac:spMk id="2" creationId="{C3308C98-B09C-4461-2D48-74A4F9DF989B}"/>
          </ac:spMkLst>
        </pc:spChg>
      </pc:sldChg>
      <pc:sldChg chg="modSp mod modNotesTx">
        <pc:chgData name="Natasha Bramall" userId="ea024a22-3645-423c-9f5b-2cf9c3125ce3" providerId="ADAL" clId="{B1D28755-9BCD-4050-B9D6-1B278F7AFC39}" dt="2023-03-22T17:22:20.296" v="482" actId="255"/>
        <pc:sldMkLst>
          <pc:docMk/>
          <pc:sldMk cId="99087440" sldId="5950"/>
        </pc:sldMkLst>
        <pc:spChg chg="mod">
          <ac:chgData name="Natasha Bramall" userId="ea024a22-3645-423c-9f5b-2cf9c3125ce3" providerId="ADAL" clId="{B1D28755-9BCD-4050-B9D6-1B278F7AFC39}" dt="2023-03-22T17:22:20.296" v="482" actId="255"/>
          <ac:spMkLst>
            <pc:docMk/>
            <pc:sldMk cId="99087440" sldId="5950"/>
            <ac:spMk id="2" creationId="{A61DF7B2-A424-AC1F-15B7-02B3D33ADBCA}"/>
          </ac:spMkLst>
        </pc:spChg>
      </pc:sldChg>
      <pc:sldChg chg="addSp delSp modSp mod modNotesTx">
        <pc:chgData name="Natasha Bramall" userId="ea024a22-3645-423c-9f5b-2cf9c3125ce3" providerId="ADAL" clId="{B1D28755-9BCD-4050-B9D6-1B278F7AFC39}" dt="2023-03-22T17:29:34.313" v="539" actId="732"/>
        <pc:sldMkLst>
          <pc:docMk/>
          <pc:sldMk cId="435920559" sldId="5951"/>
        </pc:sldMkLst>
        <pc:spChg chg="del">
          <ac:chgData name="Natasha Bramall" userId="ea024a22-3645-423c-9f5b-2cf9c3125ce3" providerId="ADAL" clId="{B1D28755-9BCD-4050-B9D6-1B278F7AFC39}" dt="2023-03-22T17:15:28.359" v="243" actId="478"/>
          <ac:spMkLst>
            <pc:docMk/>
            <pc:sldMk cId="435920559" sldId="5951"/>
            <ac:spMk id="4" creationId="{4BDD2F20-18F0-72EF-567A-D823C1D9DAF7}"/>
          </ac:spMkLst>
        </pc:spChg>
        <pc:picChg chg="add mod modCrop">
          <ac:chgData name="Natasha Bramall" userId="ea024a22-3645-423c-9f5b-2cf9c3125ce3" providerId="ADAL" clId="{B1D28755-9BCD-4050-B9D6-1B278F7AFC39}" dt="2023-03-22T17:29:34.313" v="539" actId="732"/>
          <ac:picMkLst>
            <pc:docMk/>
            <pc:sldMk cId="435920559" sldId="5951"/>
            <ac:picMk id="3" creationId="{EB27958E-D9FA-DA2D-F57D-592812FEC494}"/>
          </ac:picMkLst>
        </pc:picChg>
        <pc:picChg chg="del">
          <ac:chgData name="Natasha Bramall" userId="ea024a22-3645-423c-9f5b-2cf9c3125ce3" providerId="ADAL" clId="{B1D28755-9BCD-4050-B9D6-1B278F7AFC39}" dt="2023-03-22T17:15:26.785" v="242" actId="478"/>
          <ac:picMkLst>
            <pc:docMk/>
            <pc:sldMk cId="435920559" sldId="5951"/>
            <ac:picMk id="1028" creationId="{21438652-1D27-9F21-4D9D-CAB06C55A639}"/>
          </ac:picMkLst>
        </pc:picChg>
      </pc:sldChg>
      <pc:sldChg chg="addSp delSp modSp new del mod">
        <pc:chgData name="Natasha Bramall" userId="ea024a22-3645-423c-9f5b-2cf9c3125ce3" providerId="ADAL" clId="{B1D28755-9BCD-4050-B9D6-1B278F7AFC39}" dt="2023-03-22T17:25:01.435" v="497" actId="2696"/>
        <pc:sldMkLst>
          <pc:docMk/>
          <pc:sldMk cId="1835671143" sldId="5952"/>
        </pc:sldMkLst>
        <pc:spChg chg="del">
          <ac:chgData name="Natasha Bramall" userId="ea024a22-3645-423c-9f5b-2cf9c3125ce3" providerId="ADAL" clId="{B1D28755-9BCD-4050-B9D6-1B278F7AFC39}" dt="2023-03-22T17:23:57.087" v="487" actId="478"/>
          <ac:spMkLst>
            <pc:docMk/>
            <pc:sldMk cId="1835671143" sldId="5952"/>
            <ac:spMk id="2" creationId="{EF0A8DA9-48CB-6B89-5A5E-86D811890732}"/>
          </ac:spMkLst>
        </pc:spChg>
        <pc:spChg chg="del">
          <ac:chgData name="Natasha Bramall" userId="ea024a22-3645-423c-9f5b-2cf9c3125ce3" providerId="ADAL" clId="{B1D28755-9BCD-4050-B9D6-1B278F7AFC39}" dt="2023-03-22T17:23:58.558" v="488" actId="478"/>
          <ac:spMkLst>
            <pc:docMk/>
            <pc:sldMk cId="1835671143" sldId="5952"/>
            <ac:spMk id="3" creationId="{E820B828-7E8F-68FB-E634-735C8D71F059}"/>
          </ac:spMkLst>
        </pc:spChg>
        <pc:picChg chg="add del mod">
          <ac:chgData name="Natasha Bramall" userId="ea024a22-3645-423c-9f5b-2cf9c3125ce3" providerId="ADAL" clId="{B1D28755-9BCD-4050-B9D6-1B278F7AFC39}" dt="2023-03-22T17:24:45.126" v="495" actId="478"/>
          <ac:picMkLst>
            <pc:docMk/>
            <pc:sldMk cId="1835671143" sldId="5952"/>
            <ac:picMk id="5" creationId="{A49F35B4-55BC-4887-495E-3F71353CBA48}"/>
          </ac:picMkLst>
        </pc:picChg>
      </pc:sldChg>
      <pc:sldChg chg="addSp delSp modSp new mod">
        <pc:chgData name="Natasha Bramall" userId="ea024a22-3645-423c-9f5b-2cf9c3125ce3" providerId="ADAL" clId="{B1D28755-9BCD-4050-B9D6-1B278F7AFC39}" dt="2023-03-22T17:25:04.833" v="500" actId="478"/>
        <pc:sldMkLst>
          <pc:docMk/>
          <pc:sldMk cId="240086144" sldId="5953"/>
        </pc:sldMkLst>
        <pc:spChg chg="del">
          <ac:chgData name="Natasha Bramall" userId="ea024a22-3645-423c-9f5b-2cf9c3125ce3" providerId="ADAL" clId="{B1D28755-9BCD-4050-B9D6-1B278F7AFC39}" dt="2023-03-22T17:24:55.562" v="496"/>
          <ac:spMkLst>
            <pc:docMk/>
            <pc:sldMk cId="240086144" sldId="5953"/>
            <ac:spMk id="2" creationId="{322790F0-D2B7-CCD9-7299-120CE1126C39}"/>
          </ac:spMkLst>
        </pc:spChg>
        <pc:spChg chg="del mod">
          <ac:chgData name="Natasha Bramall" userId="ea024a22-3645-423c-9f5b-2cf9c3125ce3" providerId="ADAL" clId="{B1D28755-9BCD-4050-B9D6-1B278F7AFC39}" dt="2023-03-22T17:25:04.833" v="500" actId="478"/>
          <ac:spMkLst>
            <pc:docMk/>
            <pc:sldMk cId="240086144" sldId="5953"/>
            <ac:spMk id="3" creationId="{5774B677-206D-8A05-0B02-6B8E827DDBA6}"/>
          </ac:spMkLst>
        </pc:spChg>
        <pc:picChg chg="add mod">
          <ac:chgData name="Natasha Bramall" userId="ea024a22-3645-423c-9f5b-2cf9c3125ce3" providerId="ADAL" clId="{B1D28755-9BCD-4050-B9D6-1B278F7AFC39}" dt="2023-03-22T17:25:04.162" v="498" actId="27614"/>
          <ac:picMkLst>
            <pc:docMk/>
            <pc:sldMk cId="240086144" sldId="5953"/>
            <ac:picMk id="5" creationId="{7B8D0BD7-2A96-CDE8-553E-485C70A379B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ACDF9-4F45-4109-853B-A37C0C97C5EC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A2A3-375C-41D2-B2CA-0E9F49BC0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3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D1BCE-2196-4369-8FA8-A36E2593F3F9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F5426-27A5-4531-AEAF-F216ECB52F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8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HAYLEY ON CAMERA ON AND UNMUTE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 and a warm welcome to today’s HS2 live webinar where we will be focusing on the most recent exciting archaeological finds at our site in Coleshill.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8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Recording equipment: Camera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take photos of excavations and features to create a record of the archaeology.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16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Recording equipment: Scale 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 in photographs so the viewer can get a sense of the size of features or artefacts.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04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Recording equipment: 6B pencils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drawing features onto waterproof recording sheets while on site. The pencil must be hard to mark the sheets made of drafting film.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9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Recording equipment: </a:t>
            </a: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Clipboards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rest recording sheets or other documents on while taking notes on site.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22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PPE: Goggles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1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PPE: Goggles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protect eyes from dirt and other objects while excavating.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21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PPE: Gloves</a:t>
            </a:r>
          </a:p>
          <a:p>
            <a:pPr>
              <a:defRPr/>
            </a:pPr>
            <a:r>
              <a:rPr lang="en-US" dirty="0"/>
              <a:t>To protect hands from sharp objects while excavating.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65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Calibri"/>
              </a:rPr>
              <a:t>PPE: Hardhat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protect a person’s head from hitting features or from falling debris while working on site.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59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PPE: Hi-vi clothing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protect the body during excavations and so archaeologists can be seen easily. There could be large machinery on archaeology sites. The clothing also keeps archaeologists warm and dry (if waterproof).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46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PPE: </a:t>
            </a: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Steel toe-capped boots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protect feet from equipment and falling objects or debris while excavating.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24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675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52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Post-excavation analysis: Buckets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collect, transfer and store soil samples.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824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Post-excavation analysis: Sieve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process environmental soil samples into small and larger material. Small material is looked at under a microscope by an environmental archaeologist.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369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Post-excavation analysis: </a:t>
            </a: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Grip seal bags</a:t>
            </a: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contain artefacts from site so that they can be transferred for processing.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34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Post-excavation analysis: Toothbrush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gently clean dirt away from artefacts using a toothbrush and water.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39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/>
              <a:t>Post-excavation analysis: Ink</a:t>
            </a:r>
          </a:p>
          <a:p>
            <a:pPr>
              <a:lnSpc>
                <a:spcPct val="107000"/>
              </a:lnSpc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mark artefacts with a unique number so that they can always be traced back to where they were found.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54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/>
              <a:t>Excavating tool: </a:t>
            </a: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Trowel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carefully scrape away earth layer by layer.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18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Excavating tool: Shovel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dig away large sections of earth.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3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Excavating tool: Mattock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break up hard ground to make it easier to dig.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4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Excavating tool: Paint brushes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brush away earth from archaeological features.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3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Excavating tool: Spoons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excavate small features that cannot be reached by a trowel.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69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Recording equipment: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95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Recording equipment: </a:t>
            </a: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Tape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measure features, so that they can be recorded accurately.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5426-27A5-4531-AEAF-F216ECB52F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3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2" y="463194"/>
            <a:ext cx="4408938" cy="6232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portrait small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7375616" cy="5536224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6699318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 N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8"/>
            <a:ext cx="3664638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8"/>
            <a:ext cx="3664638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1"/>
            <a:ext cx="3664638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1"/>
            <a:ext cx="3664638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228750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0622445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4924956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0652013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46065058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403195" y="1796508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7200" y="4119733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7200" y="1800525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349191" y="1800523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403195" y="4118886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49190" y="4118887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6232893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images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727" y="1599451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99727" y="3967576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99727" y="3561179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99727" y="5943027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3577572" y="1599451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3577572" y="3967576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577572" y="3561179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77572" y="5943027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6455417" y="1597442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455417" y="3965567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455417" y="3559170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455417" y="5941018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9333262" y="1597442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9333262" y="3965567"/>
            <a:ext cx="2126202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9333262" y="3559170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9333262" y="5941018"/>
            <a:ext cx="2126202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2872793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10081752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16185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  <p:sp>
        <p:nvSpPr>
          <p:cNvPr id="13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19203941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076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94413465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39809357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44690" y="1863569"/>
            <a:ext cx="3502617" cy="4194330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232180" y="1863569"/>
            <a:ext cx="3502617" cy="4194330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57199" y="1863569"/>
            <a:ext cx="3502617" cy="4194330"/>
          </a:xfrm>
          <a:solidFill>
            <a:schemeClr val="tx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5251037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846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741547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741546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714217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714216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957689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957689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957689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957688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11308460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3604987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08" y="1606859"/>
            <a:ext cx="10829942" cy="47077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7035"/>
            <a:ext cx="8697074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82111876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4085"/>
            <a:ext cx="11277600" cy="11537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17965830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3962044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olden th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1011294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11208058" cy="26651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Suggested title: Questions / Q&amp;A / Thank you</a:t>
            </a:r>
          </a:p>
          <a:p>
            <a:pPr lvl="1"/>
            <a:r>
              <a:rPr lang="en-US"/>
              <a:t>Click to add 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4525"/>
            <a:ext cx="1632293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01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343696"/>
            <a:ext cx="11225814" cy="846113"/>
          </a:xfrm>
        </p:spPr>
        <p:txBody>
          <a:bodyPr anchor="t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Suggested title: Questions / Q&amp;A / 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643469"/>
            <a:ext cx="11225814" cy="899888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sub-heading</a:t>
            </a:r>
            <a:endParaRPr lang="en-GB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7430850-897C-49AE-AC19-9DED897825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" y="457200"/>
            <a:ext cx="1638000" cy="609661"/>
            <a:chOff x="277" y="288"/>
            <a:chExt cx="4863" cy="1810"/>
          </a:xfrm>
          <a:solidFill>
            <a:schemeClr val="tx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11E13FD-206C-4112-8C63-18DB462C4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303"/>
              <a:ext cx="1927" cy="1772"/>
            </a:xfrm>
            <a:custGeom>
              <a:avLst/>
              <a:gdLst>
                <a:gd name="T0" fmla="*/ 830 w 1019"/>
                <a:gd name="T1" fmla="*/ 18 h 937"/>
                <a:gd name="T2" fmla="*/ 830 w 1019"/>
                <a:gd name="T3" fmla="*/ 370 h 937"/>
                <a:gd name="T4" fmla="*/ 190 w 1019"/>
                <a:gd name="T5" fmla="*/ 370 h 937"/>
                <a:gd name="T6" fmla="*/ 190 w 1019"/>
                <a:gd name="T7" fmla="*/ 18 h 937"/>
                <a:gd name="T8" fmla="*/ 172 w 1019"/>
                <a:gd name="T9" fmla="*/ 0 h 937"/>
                <a:gd name="T10" fmla="*/ 18 w 1019"/>
                <a:gd name="T11" fmla="*/ 0 h 937"/>
                <a:gd name="T12" fmla="*/ 0 w 1019"/>
                <a:gd name="T13" fmla="*/ 18 h 937"/>
                <a:gd name="T14" fmla="*/ 0 w 1019"/>
                <a:gd name="T15" fmla="*/ 919 h 937"/>
                <a:gd name="T16" fmla="*/ 18 w 1019"/>
                <a:gd name="T17" fmla="*/ 937 h 937"/>
                <a:gd name="T18" fmla="*/ 172 w 1019"/>
                <a:gd name="T19" fmla="*/ 937 h 937"/>
                <a:gd name="T20" fmla="*/ 190 w 1019"/>
                <a:gd name="T21" fmla="*/ 919 h 937"/>
                <a:gd name="T22" fmla="*/ 190 w 1019"/>
                <a:gd name="T23" fmla="*/ 560 h 937"/>
                <a:gd name="T24" fmla="*/ 830 w 1019"/>
                <a:gd name="T25" fmla="*/ 560 h 937"/>
                <a:gd name="T26" fmla="*/ 830 w 1019"/>
                <a:gd name="T27" fmla="*/ 919 h 937"/>
                <a:gd name="T28" fmla="*/ 848 w 1019"/>
                <a:gd name="T29" fmla="*/ 937 h 937"/>
                <a:gd name="T30" fmla="*/ 1001 w 1019"/>
                <a:gd name="T31" fmla="*/ 937 h 937"/>
                <a:gd name="T32" fmla="*/ 1019 w 1019"/>
                <a:gd name="T33" fmla="*/ 919 h 937"/>
                <a:gd name="T34" fmla="*/ 1019 w 1019"/>
                <a:gd name="T35" fmla="*/ 18 h 937"/>
                <a:gd name="T36" fmla="*/ 1001 w 1019"/>
                <a:gd name="T37" fmla="*/ 0 h 937"/>
                <a:gd name="T38" fmla="*/ 848 w 1019"/>
                <a:gd name="T39" fmla="*/ 0 h 937"/>
                <a:gd name="T40" fmla="*/ 830 w 1019"/>
                <a:gd name="T41" fmla="*/ 1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9" h="937">
                  <a:moveTo>
                    <a:pt x="830" y="18"/>
                  </a:moveTo>
                  <a:cubicBezTo>
                    <a:pt x="830" y="370"/>
                    <a:pt x="830" y="370"/>
                    <a:pt x="830" y="370"/>
                  </a:cubicBezTo>
                  <a:cubicBezTo>
                    <a:pt x="190" y="370"/>
                    <a:pt x="190" y="370"/>
                    <a:pt x="190" y="370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8"/>
                    <a:pt x="182" y="0"/>
                    <a:pt x="17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919"/>
                    <a:pt x="0" y="919"/>
                    <a:pt x="0" y="919"/>
                  </a:cubicBezTo>
                  <a:cubicBezTo>
                    <a:pt x="0" y="928"/>
                    <a:pt x="8" y="937"/>
                    <a:pt x="18" y="937"/>
                  </a:cubicBezTo>
                  <a:cubicBezTo>
                    <a:pt x="172" y="937"/>
                    <a:pt x="172" y="937"/>
                    <a:pt x="172" y="937"/>
                  </a:cubicBezTo>
                  <a:cubicBezTo>
                    <a:pt x="182" y="937"/>
                    <a:pt x="190" y="928"/>
                    <a:pt x="190" y="919"/>
                  </a:cubicBezTo>
                  <a:cubicBezTo>
                    <a:pt x="190" y="560"/>
                    <a:pt x="190" y="560"/>
                    <a:pt x="190" y="560"/>
                  </a:cubicBezTo>
                  <a:cubicBezTo>
                    <a:pt x="830" y="560"/>
                    <a:pt x="830" y="560"/>
                    <a:pt x="830" y="560"/>
                  </a:cubicBezTo>
                  <a:cubicBezTo>
                    <a:pt x="830" y="919"/>
                    <a:pt x="830" y="919"/>
                    <a:pt x="830" y="919"/>
                  </a:cubicBezTo>
                  <a:cubicBezTo>
                    <a:pt x="830" y="928"/>
                    <a:pt x="838" y="937"/>
                    <a:pt x="848" y="937"/>
                  </a:cubicBezTo>
                  <a:cubicBezTo>
                    <a:pt x="1001" y="937"/>
                    <a:pt x="1001" y="937"/>
                    <a:pt x="1001" y="937"/>
                  </a:cubicBezTo>
                  <a:cubicBezTo>
                    <a:pt x="1011" y="937"/>
                    <a:pt x="1019" y="928"/>
                    <a:pt x="1019" y="919"/>
                  </a:cubicBezTo>
                  <a:cubicBezTo>
                    <a:pt x="1019" y="18"/>
                    <a:pt x="1019" y="18"/>
                    <a:pt x="1019" y="18"/>
                  </a:cubicBezTo>
                  <a:cubicBezTo>
                    <a:pt x="1019" y="8"/>
                    <a:pt x="1011" y="0"/>
                    <a:pt x="1001" y="0"/>
                  </a:cubicBezTo>
                  <a:cubicBezTo>
                    <a:pt x="848" y="0"/>
                    <a:pt x="848" y="0"/>
                    <a:pt x="848" y="0"/>
                  </a:cubicBezTo>
                  <a:cubicBezTo>
                    <a:pt x="838" y="0"/>
                    <a:pt x="830" y="8"/>
                    <a:pt x="83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289EA2F-C60B-4E0C-B9D4-2EF4901461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7" y="288"/>
              <a:ext cx="1163" cy="1787"/>
            </a:xfrm>
            <a:custGeom>
              <a:avLst/>
              <a:gdLst>
                <a:gd name="T0" fmla="*/ 86 w 615"/>
                <a:gd name="T1" fmla="*/ 254 h 945"/>
                <a:gd name="T2" fmla="*/ 14 w 615"/>
                <a:gd name="T3" fmla="*/ 120 h 945"/>
                <a:gd name="T4" fmla="*/ 18 w 615"/>
                <a:gd name="T5" fmla="*/ 98 h 945"/>
                <a:gd name="T6" fmla="*/ 74 w 615"/>
                <a:gd name="T7" fmla="*/ 55 h 945"/>
                <a:gd name="T8" fmla="*/ 163 w 615"/>
                <a:gd name="T9" fmla="*/ 16 h 945"/>
                <a:gd name="T10" fmla="*/ 277 w 615"/>
                <a:gd name="T11" fmla="*/ 0 h 945"/>
                <a:gd name="T12" fmla="*/ 408 w 615"/>
                <a:gd name="T13" fmla="*/ 22 h 945"/>
                <a:gd name="T14" fmla="*/ 508 w 615"/>
                <a:gd name="T15" fmla="*/ 84 h 945"/>
                <a:gd name="T16" fmla="*/ 571 w 615"/>
                <a:gd name="T17" fmla="*/ 181 h 945"/>
                <a:gd name="T18" fmla="*/ 593 w 615"/>
                <a:gd name="T19" fmla="*/ 304 h 945"/>
                <a:gd name="T20" fmla="*/ 582 w 615"/>
                <a:gd name="T21" fmla="*/ 385 h 945"/>
                <a:gd name="T22" fmla="*/ 554 w 615"/>
                <a:gd name="T23" fmla="*/ 454 h 945"/>
                <a:gd name="T24" fmla="*/ 512 w 615"/>
                <a:gd name="T25" fmla="*/ 517 h 945"/>
                <a:gd name="T26" fmla="*/ 460 w 615"/>
                <a:gd name="T27" fmla="*/ 576 h 945"/>
                <a:gd name="T28" fmla="*/ 288 w 615"/>
                <a:gd name="T29" fmla="*/ 758 h 945"/>
                <a:gd name="T30" fmla="*/ 596 w 615"/>
                <a:gd name="T31" fmla="*/ 758 h 945"/>
                <a:gd name="T32" fmla="*/ 615 w 615"/>
                <a:gd name="T33" fmla="*/ 776 h 945"/>
                <a:gd name="T34" fmla="*/ 615 w 615"/>
                <a:gd name="T35" fmla="*/ 927 h 945"/>
                <a:gd name="T36" fmla="*/ 596 w 615"/>
                <a:gd name="T37" fmla="*/ 945 h 945"/>
                <a:gd name="T38" fmla="*/ 18 w 615"/>
                <a:gd name="T39" fmla="*/ 945 h 945"/>
                <a:gd name="T40" fmla="*/ 0 w 615"/>
                <a:gd name="T41" fmla="*/ 927 h 945"/>
                <a:gd name="T42" fmla="*/ 0 w 615"/>
                <a:gd name="T43" fmla="*/ 806 h 945"/>
                <a:gd name="T44" fmla="*/ 9 w 615"/>
                <a:gd name="T45" fmla="*/ 783 h 945"/>
                <a:gd name="T46" fmla="*/ 320 w 615"/>
                <a:gd name="T47" fmla="*/ 461 h 945"/>
                <a:gd name="T48" fmla="*/ 373 w 615"/>
                <a:gd name="T49" fmla="*/ 389 h 945"/>
                <a:gd name="T50" fmla="*/ 390 w 615"/>
                <a:gd name="T51" fmla="*/ 314 h 945"/>
                <a:gd name="T52" fmla="*/ 381 w 615"/>
                <a:gd name="T53" fmla="*/ 264 h 945"/>
                <a:gd name="T54" fmla="*/ 356 w 615"/>
                <a:gd name="T55" fmla="*/ 225 h 945"/>
                <a:gd name="T56" fmla="*/ 316 w 615"/>
                <a:gd name="T57" fmla="*/ 199 h 945"/>
                <a:gd name="T58" fmla="*/ 265 w 615"/>
                <a:gd name="T59" fmla="*/ 190 h 945"/>
                <a:gd name="T60" fmla="*/ 210 w 615"/>
                <a:gd name="T61" fmla="*/ 197 h 945"/>
                <a:gd name="T62" fmla="*/ 165 w 615"/>
                <a:gd name="T63" fmla="*/ 218 h 945"/>
                <a:gd name="T64" fmla="*/ 127 w 615"/>
                <a:gd name="T65" fmla="*/ 248 h 945"/>
                <a:gd name="T66" fmla="*/ 114 w 615"/>
                <a:gd name="T67" fmla="*/ 259 h 945"/>
                <a:gd name="T68" fmla="*/ 86 w 615"/>
                <a:gd name="T69" fmla="*/ 25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5" h="945">
                  <a:moveTo>
                    <a:pt x="86" y="254"/>
                  </a:moveTo>
                  <a:cubicBezTo>
                    <a:pt x="14" y="120"/>
                    <a:pt x="14" y="120"/>
                    <a:pt x="14" y="120"/>
                  </a:cubicBezTo>
                  <a:cubicBezTo>
                    <a:pt x="10" y="112"/>
                    <a:pt x="12" y="103"/>
                    <a:pt x="18" y="98"/>
                  </a:cubicBezTo>
                  <a:cubicBezTo>
                    <a:pt x="34" y="83"/>
                    <a:pt x="53" y="68"/>
                    <a:pt x="74" y="55"/>
                  </a:cubicBezTo>
                  <a:cubicBezTo>
                    <a:pt x="100" y="39"/>
                    <a:pt x="130" y="26"/>
                    <a:pt x="163" y="16"/>
                  </a:cubicBezTo>
                  <a:cubicBezTo>
                    <a:pt x="196" y="5"/>
                    <a:pt x="235" y="0"/>
                    <a:pt x="277" y="0"/>
                  </a:cubicBezTo>
                  <a:cubicBezTo>
                    <a:pt x="325" y="0"/>
                    <a:pt x="369" y="7"/>
                    <a:pt x="408" y="22"/>
                  </a:cubicBezTo>
                  <a:cubicBezTo>
                    <a:pt x="447" y="37"/>
                    <a:pt x="480" y="58"/>
                    <a:pt x="508" y="84"/>
                  </a:cubicBezTo>
                  <a:cubicBezTo>
                    <a:pt x="535" y="111"/>
                    <a:pt x="556" y="144"/>
                    <a:pt x="571" y="181"/>
                  </a:cubicBezTo>
                  <a:cubicBezTo>
                    <a:pt x="585" y="218"/>
                    <a:pt x="593" y="259"/>
                    <a:pt x="593" y="304"/>
                  </a:cubicBezTo>
                  <a:cubicBezTo>
                    <a:pt x="593" y="333"/>
                    <a:pt x="589" y="360"/>
                    <a:pt x="582" y="385"/>
                  </a:cubicBezTo>
                  <a:cubicBezTo>
                    <a:pt x="576" y="409"/>
                    <a:pt x="566" y="433"/>
                    <a:pt x="554" y="454"/>
                  </a:cubicBezTo>
                  <a:cubicBezTo>
                    <a:pt x="542" y="476"/>
                    <a:pt x="528" y="497"/>
                    <a:pt x="512" y="517"/>
                  </a:cubicBezTo>
                  <a:cubicBezTo>
                    <a:pt x="496" y="537"/>
                    <a:pt x="479" y="557"/>
                    <a:pt x="460" y="576"/>
                  </a:cubicBezTo>
                  <a:cubicBezTo>
                    <a:pt x="288" y="758"/>
                    <a:pt x="288" y="758"/>
                    <a:pt x="288" y="758"/>
                  </a:cubicBezTo>
                  <a:cubicBezTo>
                    <a:pt x="596" y="758"/>
                    <a:pt x="596" y="758"/>
                    <a:pt x="596" y="758"/>
                  </a:cubicBezTo>
                  <a:cubicBezTo>
                    <a:pt x="606" y="758"/>
                    <a:pt x="615" y="766"/>
                    <a:pt x="615" y="776"/>
                  </a:cubicBezTo>
                  <a:cubicBezTo>
                    <a:pt x="615" y="927"/>
                    <a:pt x="615" y="927"/>
                    <a:pt x="615" y="927"/>
                  </a:cubicBezTo>
                  <a:cubicBezTo>
                    <a:pt x="615" y="937"/>
                    <a:pt x="606" y="945"/>
                    <a:pt x="596" y="945"/>
                  </a:cubicBezTo>
                  <a:cubicBezTo>
                    <a:pt x="18" y="945"/>
                    <a:pt x="18" y="945"/>
                    <a:pt x="18" y="945"/>
                  </a:cubicBezTo>
                  <a:cubicBezTo>
                    <a:pt x="8" y="945"/>
                    <a:pt x="0" y="937"/>
                    <a:pt x="0" y="927"/>
                  </a:cubicBezTo>
                  <a:cubicBezTo>
                    <a:pt x="0" y="806"/>
                    <a:pt x="0" y="806"/>
                    <a:pt x="0" y="806"/>
                  </a:cubicBezTo>
                  <a:cubicBezTo>
                    <a:pt x="0" y="797"/>
                    <a:pt x="3" y="789"/>
                    <a:pt x="9" y="783"/>
                  </a:cubicBezTo>
                  <a:cubicBezTo>
                    <a:pt x="320" y="461"/>
                    <a:pt x="320" y="461"/>
                    <a:pt x="320" y="461"/>
                  </a:cubicBezTo>
                  <a:cubicBezTo>
                    <a:pt x="343" y="437"/>
                    <a:pt x="361" y="413"/>
                    <a:pt x="373" y="389"/>
                  </a:cubicBezTo>
                  <a:cubicBezTo>
                    <a:pt x="384" y="365"/>
                    <a:pt x="390" y="340"/>
                    <a:pt x="390" y="314"/>
                  </a:cubicBezTo>
                  <a:cubicBezTo>
                    <a:pt x="390" y="295"/>
                    <a:pt x="387" y="279"/>
                    <a:pt x="381" y="264"/>
                  </a:cubicBezTo>
                  <a:cubicBezTo>
                    <a:pt x="375" y="249"/>
                    <a:pt x="367" y="236"/>
                    <a:pt x="356" y="225"/>
                  </a:cubicBezTo>
                  <a:cubicBezTo>
                    <a:pt x="345" y="214"/>
                    <a:pt x="332" y="205"/>
                    <a:pt x="316" y="199"/>
                  </a:cubicBezTo>
                  <a:cubicBezTo>
                    <a:pt x="301" y="193"/>
                    <a:pt x="284" y="190"/>
                    <a:pt x="265" y="190"/>
                  </a:cubicBezTo>
                  <a:cubicBezTo>
                    <a:pt x="245" y="190"/>
                    <a:pt x="226" y="192"/>
                    <a:pt x="210" y="197"/>
                  </a:cubicBezTo>
                  <a:cubicBezTo>
                    <a:pt x="194" y="203"/>
                    <a:pt x="179" y="209"/>
                    <a:pt x="165" y="218"/>
                  </a:cubicBezTo>
                  <a:cubicBezTo>
                    <a:pt x="151" y="227"/>
                    <a:pt x="139" y="237"/>
                    <a:pt x="127" y="248"/>
                  </a:cubicBezTo>
                  <a:cubicBezTo>
                    <a:pt x="122" y="252"/>
                    <a:pt x="118" y="256"/>
                    <a:pt x="114" y="259"/>
                  </a:cubicBezTo>
                  <a:cubicBezTo>
                    <a:pt x="106" y="267"/>
                    <a:pt x="92" y="264"/>
                    <a:pt x="86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65173A-6152-495C-8886-801CC084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2" y="290"/>
              <a:ext cx="1365" cy="1808"/>
            </a:xfrm>
            <a:custGeom>
              <a:avLst/>
              <a:gdLst>
                <a:gd name="T0" fmla="*/ 640 w 722"/>
                <a:gd name="T1" fmla="*/ 466 h 956"/>
                <a:gd name="T2" fmla="*/ 444 w 722"/>
                <a:gd name="T3" fmla="*/ 387 h 956"/>
                <a:gd name="T4" fmla="*/ 327 w 722"/>
                <a:gd name="T5" fmla="*/ 364 h 956"/>
                <a:gd name="T6" fmla="*/ 242 w 722"/>
                <a:gd name="T7" fmla="*/ 320 h 956"/>
                <a:gd name="T8" fmla="*/ 242 w 722"/>
                <a:gd name="T9" fmla="*/ 246 h 956"/>
                <a:gd name="T10" fmla="*/ 319 w 722"/>
                <a:gd name="T11" fmla="*/ 196 h 956"/>
                <a:gd name="T12" fmla="*/ 507 w 722"/>
                <a:gd name="T13" fmla="*/ 210 h 956"/>
                <a:gd name="T14" fmla="*/ 608 w 722"/>
                <a:gd name="T15" fmla="*/ 259 h 956"/>
                <a:gd name="T16" fmla="*/ 635 w 722"/>
                <a:gd name="T17" fmla="*/ 251 h 956"/>
                <a:gd name="T18" fmla="*/ 706 w 722"/>
                <a:gd name="T19" fmla="*/ 119 h 956"/>
                <a:gd name="T20" fmla="*/ 709 w 722"/>
                <a:gd name="T21" fmla="*/ 110 h 956"/>
                <a:gd name="T22" fmla="*/ 626 w 722"/>
                <a:gd name="T23" fmla="*/ 53 h 956"/>
                <a:gd name="T24" fmla="*/ 465 w 722"/>
                <a:gd name="T25" fmla="*/ 5 h 956"/>
                <a:gd name="T26" fmla="*/ 247 w 722"/>
                <a:gd name="T27" fmla="*/ 18 h 956"/>
                <a:gd name="T28" fmla="*/ 60 w 722"/>
                <a:gd name="T29" fmla="*/ 167 h 956"/>
                <a:gd name="T30" fmla="*/ 52 w 722"/>
                <a:gd name="T31" fmla="*/ 404 h 956"/>
                <a:gd name="T32" fmla="*/ 193 w 722"/>
                <a:gd name="T33" fmla="*/ 535 h 956"/>
                <a:gd name="T34" fmla="*/ 351 w 722"/>
                <a:gd name="T35" fmla="*/ 572 h 956"/>
                <a:gd name="T36" fmla="*/ 482 w 722"/>
                <a:gd name="T37" fmla="*/ 608 h 956"/>
                <a:gd name="T38" fmla="*/ 521 w 722"/>
                <a:gd name="T39" fmla="*/ 670 h 956"/>
                <a:gd name="T40" fmla="*/ 479 w 722"/>
                <a:gd name="T41" fmla="*/ 740 h 956"/>
                <a:gd name="T42" fmla="*/ 366 w 722"/>
                <a:gd name="T43" fmla="*/ 767 h 956"/>
                <a:gd name="T44" fmla="*/ 218 w 722"/>
                <a:gd name="T45" fmla="*/ 739 h 956"/>
                <a:gd name="T46" fmla="*/ 112 w 722"/>
                <a:gd name="T47" fmla="*/ 678 h 956"/>
                <a:gd name="T48" fmla="*/ 86 w 722"/>
                <a:gd name="T49" fmla="*/ 680 h 956"/>
                <a:gd name="T50" fmla="*/ 84 w 722"/>
                <a:gd name="T51" fmla="*/ 683 h 956"/>
                <a:gd name="T52" fmla="*/ 4 w 722"/>
                <a:gd name="T53" fmla="*/ 815 h 956"/>
                <a:gd name="T54" fmla="*/ 11 w 722"/>
                <a:gd name="T55" fmla="*/ 841 h 956"/>
                <a:gd name="T56" fmla="*/ 171 w 722"/>
                <a:gd name="T57" fmla="*/ 925 h 956"/>
                <a:gd name="T58" fmla="*/ 366 w 722"/>
                <a:gd name="T59" fmla="*/ 956 h 956"/>
                <a:gd name="T60" fmla="*/ 613 w 722"/>
                <a:gd name="T61" fmla="*/ 881 h 956"/>
                <a:gd name="T62" fmla="*/ 722 w 722"/>
                <a:gd name="T63" fmla="*/ 65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2" h="956">
                  <a:moveTo>
                    <a:pt x="700" y="543"/>
                  </a:moveTo>
                  <a:cubicBezTo>
                    <a:pt x="685" y="513"/>
                    <a:pt x="665" y="487"/>
                    <a:pt x="640" y="466"/>
                  </a:cubicBezTo>
                  <a:cubicBezTo>
                    <a:pt x="615" y="445"/>
                    <a:pt x="585" y="428"/>
                    <a:pt x="552" y="416"/>
                  </a:cubicBezTo>
                  <a:cubicBezTo>
                    <a:pt x="518" y="403"/>
                    <a:pt x="482" y="393"/>
                    <a:pt x="444" y="387"/>
                  </a:cubicBezTo>
                  <a:cubicBezTo>
                    <a:pt x="396" y="378"/>
                    <a:pt x="396" y="378"/>
                    <a:pt x="396" y="378"/>
                  </a:cubicBezTo>
                  <a:cubicBezTo>
                    <a:pt x="371" y="374"/>
                    <a:pt x="348" y="369"/>
                    <a:pt x="327" y="364"/>
                  </a:cubicBezTo>
                  <a:cubicBezTo>
                    <a:pt x="307" y="359"/>
                    <a:pt x="289" y="353"/>
                    <a:pt x="274" y="345"/>
                  </a:cubicBezTo>
                  <a:cubicBezTo>
                    <a:pt x="260" y="338"/>
                    <a:pt x="249" y="330"/>
                    <a:pt x="242" y="320"/>
                  </a:cubicBezTo>
                  <a:cubicBezTo>
                    <a:pt x="235" y="310"/>
                    <a:pt x="231" y="299"/>
                    <a:pt x="231" y="285"/>
                  </a:cubicBezTo>
                  <a:cubicBezTo>
                    <a:pt x="231" y="270"/>
                    <a:pt x="235" y="257"/>
                    <a:pt x="242" y="246"/>
                  </a:cubicBezTo>
                  <a:cubicBezTo>
                    <a:pt x="249" y="234"/>
                    <a:pt x="259" y="224"/>
                    <a:pt x="272" y="216"/>
                  </a:cubicBezTo>
                  <a:cubicBezTo>
                    <a:pt x="285" y="207"/>
                    <a:pt x="301" y="200"/>
                    <a:pt x="319" y="196"/>
                  </a:cubicBezTo>
                  <a:cubicBezTo>
                    <a:pt x="338" y="191"/>
                    <a:pt x="359" y="189"/>
                    <a:pt x="382" y="189"/>
                  </a:cubicBezTo>
                  <a:cubicBezTo>
                    <a:pt x="427" y="189"/>
                    <a:pt x="469" y="196"/>
                    <a:pt x="507" y="210"/>
                  </a:cubicBezTo>
                  <a:cubicBezTo>
                    <a:pt x="543" y="223"/>
                    <a:pt x="577" y="240"/>
                    <a:pt x="608" y="259"/>
                  </a:cubicBezTo>
                  <a:cubicBezTo>
                    <a:pt x="608" y="259"/>
                    <a:pt x="608" y="259"/>
                    <a:pt x="608" y="259"/>
                  </a:cubicBezTo>
                  <a:cubicBezTo>
                    <a:pt x="611" y="260"/>
                    <a:pt x="614" y="262"/>
                    <a:pt x="618" y="262"/>
                  </a:cubicBezTo>
                  <a:cubicBezTo>
                    <a:pt x="625" y="262"/>
                    <a:pt x="632" y="257"/>
                    <a:pt x="635" y="251"/>
                  </a:cubicBezTo>
                  <a:cubicBezTo>
                    <a:pt x="635" y="251"/>
                    <a:pt x="635" y="251"/>
                    <a:pt x="635" y="251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8" y="116"/>
                    <a:pt x="709" y="113"/>
                    <a:pt x="709" y="110"/>
                  </a:cubicBezTo>
                  <a:cubicBezTo>
                    <a:pt x="709" y="103"/>
                    <a:pt x="705" y="97"/>
                    <a:pt x="700" y="93"/>
                  </a:cubicBezTo>
                  <a:cubicBezTo>
                    <a:pt x="675" y="78"/>
                    <a:pt x="651" y="64"/>
                    <a:pt x="626" y="53"/>
                  </a:cubicBezTo>
                  <a:cubicBezTo>
                    <a:pt x="600" y="41"/>
                    <a:pt x="573" y="30"/>
                    <a:pt x="547" y="23"/>
                  </a:cubicBezTo>
                  <a:cubicBezTo>
                    <a:pt x="520" y="15"/>
                    <a:pt x="493" y="9"/>
                    <a:pt x="465" y="5"/>
                  </a:cubicBezTo>
                  <a:cubicBezTo>
                    <a:pt x="438" y="1"/>
                    <a:pt x="408" y="0"/>
                    <a:pt x="378" y="0"/>
                  </a:cubicBezTo>
                  <a:cubicBezTo>
                    <a:pt x="333" y="0"/>
                    <a:pt x="288" y="6"/>
                    <a:pt x="247" y="18"/>
                  </a:cubicBezTo>
                  <a:cubicBezTo>
                    <a:pt x="206" y="31"/>
                    <a:pt x="168" y="50"/>
                    <a:pt x="137" y="74"/>
                  </a:cubicBezTo>
                  <a:cubicBezTo>
                    <a:pt x="105" y="99"/>
                    <a:pt x="79" y="130"/>
                    <a:pt x="60" y="167"/>
                  </a:cubicBezTo>
                  <a:cubicBezTo>
                    <a:pt x="41" y="205"/>
                    <a:pt x="31" y="248"/>
                    <a:pt x="31" y="297"/>
                  </a:cubicBezTo>
                  <a:cubicBezTo>
                    <a:pt x="31" y="339"/>
                    <a:pt x="38" y="373"/>
                    <a:pt x="52" y="404"/>
                  </a:cubicBezTo>
                  <a:cubicBezTo>
                    <a:pt x="65" y="435"/>
                    <a:pt x="84" y="462"/>
                    <a:pt x="108" y="483"/>
                  </a:cubicBezTo>
                  <a:cubicBezTo>
                    <a:pt x="132" y="504"/>
                    <a:pt x="160" y="522"/>
                    <a:pt x="193" y="535"/>
                  </a:cubicBezTo>
                  <a:cubicBezTo>
                    <a:pt x="224" y="547"/>
                    <a:pt x="260" y="557"/>
                    <a:pt x="298" y="563"/>
                  </a:cubicBezTo>
                  <a:cubicBezTo>
                    <a:pt x="351" y="572"/>
                    <a:pt x="351" y="572"/>
                    <a:pt x="351" y="572"/>
                  </a:cubicBezTo>
                  <a:cubicBezTo>
                    <a:pt x="380" y="578"/>
                    <a:pt x="406" y="583"/>
                    <a:pt x="428" y="589"/>
                  </a:cubicBezTo>
                  <a:cubicBezTo>
                    <a:pt x="449" y="594"/>
                    <a:pt x="468" y="601"/>
                    <a:pt x="482" y="608"/>
                  </a:cubicBezTo>
                  <a:cubicBezTo>
                    <a:pt x="495" y="616"/>
                    <a:pt x="505" y="624"/>
                    <a:pt x="512" y="634"/>
                  </a:cubicBezTo>
                  <a:cubicBezTo>
                    <a:pt x="518" y="643"/>
                    <a:pt x="521" y="657"/>
                    <a:pt x="521" y="670"/>
                  </a:cubicBezTo>
                  <a:cubicBezTo>
                    <a:pt x="521" y="685"/>
                    <a:pt x="518" y="698"/>
                    <a:pt x="511" y="710"/>
                  </a:cubicBezTo>
                  <a:cubicBezTo>
                    <a:pt x="503" y="722"/>
                    <a:pt x="492" y="732"/>
                    <a:pt x="479" y="740"/>
                  </a:cubicBezTo>
                  <a:cubicBezTo>
                    <a:pt x="465" y="749"/>
                    <a:pt x="448" y="756"/>
                    <a:pt x="429" y="760"/>
                  </a:cubicBezTo>
                  <a:cubicBezTo>
                    <a:pt x="410" y="765"/>
                    <a:pt x="389" y="767"/>
                    <a:pt x="366" y="767"/>
                  </a:cubicBezTo>
                  <a:cubicBezTo>
                    <a:pt x="340" y="767"/>
                    <a:pt x="314" y="764"/>
                    <a:pt x="289" y="759"/>
                  </a:cubicBezTo>
                  <a:cubicBezTo>
                    <a:pt x="264" y="754"/>
                    <a:pt x="240" y="747"/>
                    <a:pt x="218" y="739"/>
                  </a:cubicBezTo>
                  <a:cubicBezTo>
                    <a:pt x="195" y="730"/>
                    <a:pt x="174" y="720"/>
                    <a:pt x="155" y="708"/>
                  </a:cubicBezTo>
                  <a:cubicBezTo>
                    <a:pt x="139" y="699"/>
                    <a:pt x="125" y="689"/>
                    <a:pt x="112" y="678"/>
                  </a:cubicBezTo>
                  <a:cubicBezTo>
                    <a:pt x="112" y="678"/>
                    <a:pt x="112" y="679"/>
                    <a:pt x="112" y="679"/>
                  </a:cubicBezTo>
                  <a:cubicBezTo>
                    <a:pt x="104" y="673"/>
                    <a:pt x="93" y="673"/>
                    <a:pt x="86" y="680"/>
                  </a:cubicBezTo>
                  <a:cubicBezTo>
                    <a:pt x="85" y="681"/>
                    <a:pt x="85" y="682"/>
                    <a:pt x="84" y="683"/>
                  </a:cubicBezTo>
                  <a:cubicBezTo>
                    <a:pt x="84" y="683"/>
                    <a:pt x="84" y="683"/>
                    <a:pt x="84" y="683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0" y="822"/>
                    <a:pt x="1" y="832"/>
                    <a:pt x="7" y="838"/>
                  </a:cubicBezTo>
                  <a:cubicBezTo>
                    <a:pt x="8" y="839"/>
                    <a:pt x="9" y="840"/>
                    <a:pt x="11" y="841"/>
                  </a:cubicBezTo>
                  <a:cubicBezTo>
                    <a:pt x="32" y="858"/>
                    <a:pt x="55" y="874"/>
                    <a:pt x="81" y="888"/>
                  </a:cubicBezTo>
                  <a:cubicBezTo>
                    <a:pt x="109" y="903"/>
                    <a:pt x="140" y="915"/>
                    <a:pt x="171" y="925"/>
                  </a:cubicBezTo>
                  <a:cubicBezTo>
                    <a:pt x="202" y="935"/>
                    <a:pt x="234" y="943"/>
                    <a:pt x="267" y="948"/>
                  </a:cubicBezTo>
                  <a:cubicBezTo>
                    <a:pt x="300" y="953"/>
                    <a:pt x="333" y="956"/>
                    <a:pt x="366" y="956"/>
                  </a:cubicBezTo>
                  <a:cubicBezTo>
                    <a:pt x="412" y="956"/>
                    <a:pt x="457" y="949"/>
                    <a:pt x="499" y="937"/>
                  </a:cubicBezTo>
                  <a:cubicBezTo>
                    <a:pt x="542" y="925"/>
                    <a:pt x="580" y="906"/>
                    <a:pt x="613" y="881"/>
                  </a:cubicBezTo>
                  <a:cubicBezTo>
                    <a:pt x="646" y="856"/>
                    <a:pt x="672" y="824"/>
                    <a:pt x="692" y="786"/>
                  </a:cubicBezTo>
                  <a:cubicBezTo>
                    <a:pt x="712" y="747"/>
                    <a:pt x="722" y="702"/>
                    <a:pt x="722" y="650"/>
                  </a:cubicBezTo>
                  <a:cubicBezTo>
                    <a:pt x="722" y="610"/>
                    <a:pt x="714" y="574"/>
                    <a:pt x="700" y="5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778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22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lnSpc>
                <a:spcPct val="100000"/>
              </a:lnSpc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lnSpc>
                <a:spcPct val="100000"/>
              </a:lnSpc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7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206" y="457200"/>
            <a:ext cx="3607594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7206" y="1978933"/>
            <a:ext cx="3607594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6605369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72663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37" r:id="rId2"/>
    <p:sldLayoutId id="2147483741" r:id="rId3"/>
    <p:sldLayoutId id="2147483739" r:id="rId4"/>
    <p:sldLayoutId id="2147483731" r:id="rId5"/>
    <p:sldLayoutId id="2147483722" r:id="rId6"/>
    <p:sldLayoutId id="2147483724" r:id="rId7"/>
    <p:sldLayoutId id="2147483723" r:id="rId8"/>
    <p:sldLayoutId id="2147483824" r:id="rId9"/>
    <p:sldLayoutId id="2147483726" r:id="rId10"/>
    <p:sldLayoutId id="2147483727" r:id="rId11"/>
    <p:sldLayoutId id="2147483825" r:id="rId12"/>
    <p:sldLayoutId id="2147483780" r:id="rId13"/>
    <p:sldLayoutId id="2147483795" r:id="rId14"/>
    <p:sldLayoutId id="2147483826" r:id="rId15"/>
    <p:sldLayoutId id="2147483806" r:id="rId16"/>
    <p:sldLayoutId id="2147483812" r:id="rId17"/>
    <p:sldLayoutId id="2147483818" r:id="rId18"/>
    <p:sldLayoutId id="2147483811" r:id="rId19"/>
    <p:sldLayoutId id="2147483814" r:id="rId20"/>
    <p:sldLayoutId id="2147483827" r:id="rId21"/>
    <p:sldLayoutId id="2147483828" r:id="rId22"/>
    <p:sldLayoutId id="2147483819" r:id="rId23"/>
    <p:sldLayoutId id="2147483820" r:id="rId24"/>
    <p:sldLayoutId id="2147483709" r:id="rId25"/>
    <p:sldLayoutId id="2147483815" r:id="rId26"/>
    <p:sldLayoutId id="2147483823" r:id="rId27"/>
    <p:sldLayoutId id="2147483816" r:id="rId28"/>
    <p:sldLayoutId id="2147483728" r:id="rId29"/>
    <p:sldLayoutId id="2147483808" r:id="rId30"/>
    <p:sldLayoutId id="2147483829" r:id="rId31"/>
    <p:sldLayoutId id="2147483796" r:id="rId32"/>
    <p:sldLayoutId id="2147483810" r:id="rId33"/>
    <p:sldLayoutId id="2147483803" r:id="rId34"/>
    <p:sldLayoutId id="2147483807" r:id="rId35"/>
    <p:sldLayoutId id="2147483740" r:id="rId36"/>
    <p:sldLayoutId id="2147483813" r:id="rId37"/>
    <p:sldLayoutId id="2147483801" r:id="rId38"/>
    <p:sldLayoutId id="2147483794" r:id="rId39"/>
    <p:sldLayoutId id="2147483793" r:id="rId40"/>
    <p:sldLayoutId id="2147483821" r:id="rId41"/>
    <p:sldLayoutId id="2147483822" r:id="rId42"/>
    <p:sldLayoutId id="2147483817" r:id="rId43"/>
    <p:sldLayoutId id="2147483831" r:id="rId44"/>
    <p:sldLayoutId id="2147483830" r:id="rId45"/>
  </p:sldLayoutIdLst>
  <p:transition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6276-39A9-4F39-AEC0-083902B08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2293506"/>
            <a:ext cx="11192933" cy="846113"/>
          </a:xfrm>
        </p:spPr>
        <p:txBody>
          <a:bodyPr/>
          <a:lstStyle/>
          <a:p>
            <a:r>
              <a:rPr lang="en-US" dirty="0">
                <a:latin typeface="Open Sans"/>
              </a:rPr>
              <a:t>Image pack for Introduction to Archaeology through Equipment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1EFF3-744F-4C2C-9C0F-F230015DA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051680"/>
            <a:ext cx="10494169" cy="899888"/>
          </a:xfrm>
        </p:spPr>
        <p:txBody>
          <a:bodyPr/>
          <a:lstStyle/>
          <a:p>
            <a:r>
              <a:rPr lang="en-US" dirty="0"/>
              <a:t>Images with information in notes section.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7EB36-F3CD-43D4-168D-4C5FB391B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49670"/>
            <a:ext cx="2682241" cy="70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9575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299AA-A77A-43EE-A9D8-40A3A31F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picture containing black&#10;&#10;Description automatically generated">
            <a:extLst>
              <a:ext uri="{FF2B5EF4-FFF2-40B4-BE49-F238E27FC236}">
                <a16:creationId xmlns:a16="http://schemas.microsoft.com/office/drawing/2014/main" id="{577110FD-1783-41DF-1924-88944E34C2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95822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7B8A05-5029-EBB5-CF9D-0A7C90EF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Placeholder 6" descr="A close-up of a watch&#10;&#10;Description automatically generated with medium confidence">
            <a:extLst>
              <a:ext uri="{FF2B5EF4-FFF2-40B4-BE49-F238E27FC236}">
                <a16:creationId xmlns:a16="http://schemas.microsoft.com/office/drawing/2014/main" id="{E14AA964-C94F-007C-FFBC-7F395053FF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8528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B27958E-D9FA-DA2D-F57D-592812FEC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10773"/>
          <a:stretch/>
        </p:blipFill>
        <p:spPr>
          <a:xfrm>
            <a:off x="-202796" y="-304800"/>
            <a:ext cx="12623396" cy="74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05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writing implement, stationary, pencil, pen&#10;&#10;Description automatically generated">
            <a:extLst>
              <a:ext uri="{FF2B5EF4-FFF2-40B4-BE49-F238E27FC236}">
                <a16:creationId xmlns:a16="http://schemas.microsoft.com/office/drawing/2014/main" id="{92B5C36B-D97B-0AAF-6526-D60ED1E681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5762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tionary, case&#10;&#10;Description automatically generated">
            <a:extLst>
              <a:ext uri="{FF2B5EF4-FFF2-40B4-BE49-F238E27FC236}">
                <a16:creationId xmlns:a16="http://schemas.microsoft.com/office/drawing/2014/main" id="{3B17EA16-A4ED-D2BE-E195-C8999CBB6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" b="6024"/>
          <a:stretch/>
        </p:blipFill>
        <p:spPr>
          <a:xfrm>
            <a:off x="-60960" y="-175260"/>
            <a:ext cx="12313920" cy="72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630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DF7B2-A424-AC1F-15B7-02B3D33AD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221200"/>
            <a:ext cx="11271504" cy="2665125"/>
          </a:xfrm>
        </p:spPr>
        <p:txBody>
          <a:bodyPr/>
          <a:lstStyle/>
          <a:p>
            <a:r>
              <a:rPr lang="en-GB" sz="9000" dirty="0"/>
              <a:t>Personal Protective Equipment (PPE)</a:t>
            </a:r>
          </a:p>
        </p:txBody>
      </p:sp>
    </p:spTree>
    <p:extLst>
      <p:ext uri="{BB962C8B-B14F-4D97-AF65-F5344CB8AC3E}">
        <p14:creationId xmlns:p14="http://schemas.microsoft.com/office/powerpoint/2010/main" val="990874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10E6EA-BB3E-FDEF-10B9-AD9093EF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1E68BC8-AD28-E3F1-92D4-4C890EF795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09575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C0CB66-1EE3-C961-8564-0CC10675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Placeholder 6" descr="A picture containing indoor, clothing, handwear, dark&#10;&#10;Description automatically generated">
            <a:extLst>
              <a:ext uri="{FF2B5EF4-FFF2-40B4-BE49-F238E27FC236}">
                <a16:creationId xmlns:a16="http://schemas.microsoft.com/office/drawing/2014/main" id="{4264A0EE-FE29-F3DD-99DB-EDBFD83861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-52388" y="-104775"/>
            <a:ext cx="12296775" cy="7067549"/>
          </a:xfrm>
        </p:spPr>
      </p:pic>
    </p:spTree>
    <p:extLst>
      <p:ext uri="{BB962C8B-B14F-4D97-AF65-F5344CB8AC3E}">
        <p14:creationId xmlns:p14="http://schemas.microsoft.com/office/powerpoint/2010/main" val="32591738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E52DA-64BD-D8AA-73D8-22E522843C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pic>
        <p:nvPicPr>
          <p:cNvPr id="3" name="Picture 2" descr="A picture containing clothing, headdress, helmet, indoor&#10;&#10;Description automatically generated">
            <a:extLst>
              <a:ext uri="{FF2B5EF4-FFF2-40B4-BE49-F238E27FC236}">
                <a16:creationId xmlns:a16="http://schemas.microsoft.com/office/drawing/2014/main" id="{4824597A-A32B-AB0A-D0DB-DBCD92E44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6" y="0"/>
            <a:ext cx="1028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4116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FBCB6C-A66C-ED36-C7FA-223BD21BD9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-52388" y="-104775"/>
            <a:ext cx="12296775" cy="7067549"/>
          </a:xfrm>
        </p:spPr>
      </p:pic>
    </p:spTree>
    <p:extLst>
      <p:ext uri="{BB962C8B-B14F-4D97-AF65-F5344CB8AC3E}">
        <p14:creationId xmlns:p14="http://schemas.microsoft.com/office/powerpoint/2010/main" val="39567748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7B8D0BD7-2A96-CDE8-553E-485C70A379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-52388" y="-104775"/>
            <a:ext cx="12296775" cy="7067549"/>
          </a:xfrm>
        </p:spPr>
      </p:pic>
    </p:spTree>
    <p:extLst>
      <p:ext uri="{BB962C8B-B14F-4D97-AF65-F5344CB8AC3E}">
        <p14:creationId xmlns:p14="http://schemas.microsoft.com/office/powerpoint/2010/main" val="2400861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black&#10;&#10;Description automatically generated">
            <a:extLst>
              <a:ext uri="{FF2B5EF4-FFF2-40B4-BE49-F238E27FC236}">
                <a16:creationId xmlns:a16="http://schemas.microsoft.com/office/drawing/2014/main" id="{A6E14DF5-0AB8-64AB-B3D3-C3F8F32866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934721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08C98-B09C-4461-2D48-74A4F9DF9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221200"/>
            <a:ext cx="11165305" cy="2665125"/>
          </a:xfrm>
        </p:spPr>
        <p:txBody>
          <a:bodyPr/>
          <a:lstStyle/>
          <a:p>
            <a:r>
              <a:rPr lang="en-GB" sz="9000" dirty="0"/>
              <a:t>Post-excavation analysis</a:t>
            </a:r>
          </a:p>
        </p:txBody>
      </p:sp>
    </p:spTree>
    <p:extLst>
      <p:ext uri="{BB962C8B-B14F-4D97-AF65-F5344CB8AC3E}">
        <p14:creationId xmlns:p14="http://schemas.microsoft.com/office/powerpoint/2010/main" val="30264150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A0EFF-7ADD-060F-75E3-5BC54F9D4394}"/>
              </a:ext>
            </a:extLst>
          </p:cNvPr>
          <p:cNvSpPr/>
          <p:nvPr/>
        </p:nvSpPr>
        <p:spPr>
          <a:xfrm>
            <a:off x="-33338" y="-92869"/>
            <a:ext cx="12258676" cy="70437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pic>
        <p:nvPicPr>
          <p:cNvPr id="5" name="Picture 4" descr="A picture containing drum&#10;&#10;Description automatically generated">
            <a:extLst>
              <a:ext uri="{FF2B5EF4-FFF2-40B4-BE49-F238E27FC236}">
                <a16:creationId xmlns:a16="http://schemas.microsoft.com/office/drawing/2014/main" id="{E10E1236-1E59-1669-465E-F624F17F9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 b="14435"/>
          <a:stretch/>
        </p:blipFill>
        <p:spPr>
          <a:xfrm>
            <a:off x="2339018" y="-46435"/>
            <a:ext cx="7513963" cy="695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8151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9043F1-989B-DB00-3D88-1DCA6BB19088}"/>
              </a:ext>
            </a:extLst>
          </p:cNvPr>
          <p:cNvSpPr/>
          <p:nvPr/>
        </p:nvSpPr>
        <p:spPr>
          <a:xfrm>
            <a:off x="-33338" y="-92869"/>
            <a:ext cx="12258676" cy="70437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pic>
        <p:nvPicPr>
          <p:cNvPr id="9" name="Picture 8" descr="A picture containing old&#10;&#10;Description automatically generated">
            <a:extLst>
              <a:ext uri="{FF2B5EF4-FFF2-40B4-BE49-F238E27FC236}">
                <a16:creationId xmlns:a16="http://schemas.microsoft.com/office/drawing/2014/main" id="{7106F706-8AFC-BFE3-66AD-AB349A9C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b="11905"/>
          <a:stretch/>
        </p:blipFill>
        <p:spPr>
          <a:xfrm>
            <a:off x="2877531" y="-53013"/>
            <a:ext cx="6436938" cy="69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410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2C7174F2-A64F-D4B6-A1B3-CD15521F7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b="8657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8082036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2E346A6E-8BC8-39CC-CB68-7939FB891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b="489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487696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BE5081-7BDF-AABA-6242-E0107FADC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114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4320277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BA898-BD93-7978-28D4-FA75F906F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9000" dirty="0"/>
              <a:t>Excavating tools</a:t>
            </a:r>
          </a:p>
        </p:txBody>
      </p:sp>
    </p:spTree>
    <p:extLst>
      <p:ext uri="{BB962C8B-B14F-4D97-AF65-F5344CB8AC3E}">
        <p14:creationId xmlns:p14="http://schemas.microsoft.com/office/powerpoint/2010/main" val="22081968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ool&#10;&#10;Description automatically generated">
            <a:extLst>
              <a:ext uri="{FF2B5EF4-FFF2-40B4-BE49-F238E27FC236}">
                <a16:creationId xmlns:a16="http://schemas.microsoft.com/office/drawing/2014/main" id="{F7062DB1-A289-5B48-1471-431EC0876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-317548" y="-152400"/>
            <a:ext cx="12561935" cy="7219949"/>
          </a:xfrm>
        </p:spPr>
      </p:pic>
    </p:spTree>
    <p:extLst>
      <p:ext uri="{BB962C8B-B14F-4D97-AF65-F5344CB8AC3E}">
        <p14:creationId xmlns:p14="http://schemas.microsoft.com/office/powerpoint/2010/main" val="13141372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green, surface, accessory&#10;&#10;Description automatically generated">
            <a:extLst>
              <a:ext uri="{FF2B5EF4-FFF2-40B4-BE49-F238E27FC236}">
                <a16:creationId xmlns:a16="http://schemas.microsoft.com/office/drawing/2014/main" id="{11C4FD38-B223-CD0D-721E-EFD267CC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b="123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8321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nife with a yellow handle&#10;&#10;Description automatically generated with low confidence">
            <a:extLst>
              <a:ext uri="{FF2B5EF4-FFF2-40B4-BE49-F238E27FC236}">
                <a16:creationId xmlns:a16="http://schemas.microsoft.com/office/drawing/2014/main" id="{58A9D213-953F-1467-3FF1-D1EE5FE2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970"/>
          <a:stretch/>
        </p:blipFill>
        <p:spPr>
          <a:xfrm>
            <a:off x="-63477" y="-182879"/>
            <a:ext cx="12318954" cy="71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23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BDFA2-6077-0133-16A8-F1DB79C52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b="5282"/>
          <a:stretch/>
        </p:blipFill>
        <p:spPr>
          <a:xfrm>
            <a:off x="-86337" y="-259081"/>
            <a:ext cx="12364674" cy="73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66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poon, tableware&#10;&#10;Description automatically generated">
            <a:extLst>
              <a:ext uri="{FF2B5EF4-FFF2-40B4-BE49-F238E27FC236}">
                <a16:creationId xmlns:a16="http://schemas.microsoft.com/office/drawing/2014/main" id="{9D75A4F6-FC33-FFC7-8F8C-BADCF3033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>
          <a:xfrm>
            <a:off x="-52388" y="-104775"/>
            <a:ext cx="12296776" cy="7067550"/>
          </a:xfrm>
        </p:spPr>
      </p:pic>
    </p:spTree>
    <p:extLst>
      <p:ext uri="{BB962C8B-B14F-4D97-AF65-F5344CB8AC3E}">
        <p14:creationId xmlns:p14="http://schemas.microsoft.com/office/powerpoint/2010/main" val="17416814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B001D1-2387-8C1C-E64C-0686F97FBE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221200"/>
            <a:ext cx="10539663" cy="2665125"/>
          </a:xfrm>
        </p:spPr>
        <p:txBody>
          <a:bodyPr/>
          <a:lstStyle/>
          <a:p>
            <a:r>
              <a:rPr lang="en-GB" sz="9000" dirty="0"/>
              <a:t>Recording equipment</a:t>
            </a:r>
          </a:p>
        </p:txBody>
      </p:sp>
    </p:spTree>
    <p:extLst>
      <p:ext uri="{BB962C8B-B14F-4D97-AF65-F5344CB8AC3E}">
        <p14:creationId xmlns:p14="http://schemas.microsoft.com/office/powerpoint/2010/main" val="34881147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430.potx" id="{80F46F16-FEBC-4321-A84C-FBA2BFBB2BFA}" vid="{997679D7-F914-4AA4-90AB-6047BF51C0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9a0227-bf1e-4a44-bc60-99f9497ec5cd">
      <Terms xmlns="http://schemas.microsoft.com/office/infopath/2007/PartnerControls"/>
    </lcf76f155ced4ddcb4097134ff3c332f>
    <TaxCatchAll xmlns="6be5dfe6-1706-4b72-9ee2-ab07c3cef90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1D2242490024E9B4B5490944E1CC3" ma:contentTypeVersion="16" ma:contentTypeDescription="Create a new document." ma:contentTypeScope="" ma:versionID="13cfa58ac072c0aaaea3bc72c98243e7">
  <xsd:schema xmlns:xsd="http://www.w3.org/2001/XMLSchema" xmlns:xs="http://www.w3.org/2001/XMLSchema" xmlns:p="http://schemas.microsoft.com/office/2006/metadata/properties" xmlns:ns2="7b9a0227-bf1e-4a44-bc60-99f9497ec5cd" xmlns:ns3="1f294477-467c-4f2e-ab05-2b8f85ca1eb1" xmlns:ns4="6be5dfe6-1706-4b72-9ee2-ab07c3cef907" targetNamespace="http://schemas.microsoft.com/office/2006/metadata/properties" ma:root="true" ma:fieldsID="9ac5ff517f1100bc9d506a4ee079fa1c" ns2:_="" ns3:_="" ns4:_="">
    <xsd:import namespace="7b9a0227-bf1e-4a44-bc60-99f9497ec5cd"/>
    <xsd:import namespace="1f294477-467c-4f2e-ab05-2b8f85ca1eb1"/>
    <xsd:import namespace="6be5dfe6-1706-4b72-9ee2-ab07c3cef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a0227-bf1e-4a44-bc60-99f9497ec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fea3f29-b9b5-4fd8-8144-7850a058dc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94477-467c-4f2e-ab05-2b8f85ca1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5dfe6-1706-4b72-9ee2-ab07c3cef90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6846816d-631c-4d6e-b50c-72a4dc86432f}" ma:internalName="TaxCatchAll" ma:showField="CatchAllData" ma:web="1f294477-467c-4f2e-ab05-2b8f85ca1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0FD881-B92B-4AFC-981F-06FA289502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F40945-41E3-474F-B546-B677FA1A4162}">
  <ds:schemaRefs>
    <ds:schemaRef ds:uri="f3f77931-5cae-4286-b904-0e34a300927c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ef02f67e-8a5a-4499-b5a3-9396d971b68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E7C138-5B47-4CD1-B4FC-7DA47E0ADFEC}"/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476</Words>
  <Application>Microsoft Office PowerPoint</Application>
  <PresentationFormat>Widescreen</PresentationFormat>
  <Paragraphs>76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Fira Sans</vt:lpstr>
      <vt:lpstr>Mada</vt:lpstr>
      <vt:lpstr>Open Sans</vt:lpstr>
      <vt:lpstr>Open Sans Semibold</vt:lpstr>
      <vt:lpstr>1_HS2 PPT Theme</vt:lpstr>
      <vt:lpstr>Image pack for Introduction to Archaeology through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Coleshill</dc:title>
  <dc:creator>Natasha Bramall</dc:creator>
  <cp:lastModifiedBy>Natasha Bramall</cp:lastModifiedBy>
  <cp:revision>4</cp:revision>
  <dcterms:created xsi:type="dcterms:W3CDTF">2020-11-12T11:32:01Z</dcterms:created>
  <dcterms:modified xsi:type="dcterms:W3CDTF">2023-04-11T14:41:02Z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0x01010054067C4B80D04C439D25CB8BCD6FB317</vt:lpwstr>
  </property>
</Properties>
</file>