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 id="2147483833" r:id="rId5"/>
    <p:sldMasterId id="2147483879" r:id="rId6"/>
  </p:sldMasterIdLst>
  <p:notesMasterIdLst>
    <p:notesMasterId r:id="rId31"/>
  </p:notesMasterIdLst>
  <p:handoutMasterIdLst>
    <p:handoutMasterId r:id="rId32"/>
  </p:handoutMasterIdLst>
  <p:sldIdLst>
    <p:sldId id="380" r:id="rId7"/>
    <p:sldId id="383" r:id="rId8"/>
    <p:sldId id="384" r:id="rId9"/>
    <p:sldId id="743" r:id="rId10"/>
    <p:sldId id="416" r:id="rId11"/>
    <p:sldId id="370" r:id="rId12"/>
    <p:sldId id="408" r:id="rId13"/>
    <p:sldId id="267" r:id="rId14"/>
    <p:sldId id="270" r:id="rId15"/>
    <p:sldId id="272" r:id="rId16"/>
    <p:sldId id="278" r:id="rId17"/>
    <p:sldId id="404" r:id="rId18"/>
    <p:sldId id="405" r:id="rId19"/>
    <p:sldId id="406" r:id="rId20"/>
    <p:sldId id="273" r:id="rId21"/>
    <p:sldId id="275" r:id="rId22"/>
    <p:sldId id="277" r:id="rId23"/>
    <p:sldId id="279" r:id="rId24"/>
    <p:sldId id="281" r:id="rId25"/>
    <p:sldId id="280" r:id="rId26"/>
    <p:sldId id="283" r:id="rId27"/>
    <p:sldId id="409" r:id="rId28"/>
    <p:sldId id="407" r:id="rId29"/>
    <p:sldId id="372" r:id="rId30"/>
  </p:sldIdLst>
  <p:sldSz cx="12192000" cy="6858000"/>
  <p:notesSz cx="9918700" cy="68199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2148" userDrawn="1">
          <p15:clr>
            <a:srgbClr val="A4A3A4"/>
          </p15:clr>
        </p15:guide>
        <p15:guide id="2" pos="312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ck Tame" initials="" lastIdx="12" clrIdx="0"/>
  <p:cmAuthor id="1" name="Alannah Moore" initials="AM" lastIdx="8" clrIdx="1">
    <p:extLst>
      <p:ext uri="{19B8F6BF-5375-455C-9EA6-DF929625EA0E}">
        <p15:presenceInfo xmlns:p15="http://schemas.microsoft.com/office/powerpoint/2012/main" userId="S-1-5-21-3395633391-1056876279-2190228709-10185" providerId="AD"/>
      </p:ext>
    </p:extLst>
  </p:cmAuthor>
  <p:cmAuthor id="2" name="Maxine Marynicz" initials="MM" lastIdx="2" clrIdx="2">
    <p:extLst>
      <p:ext uri="{19B8F6BF-5375-455C-9EA6-DF929625EA0E}">
        <p15:presenceInfo xmlns:p15="http://schemas.microsoft.com/office/powerpoint/2012/main" userId="S-1-5-21-3395633391-1056876279-2190228709-176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4C86"/>
    <a:srgbClr val="0A4C86"/>
    <a:srgbClr val="3EAC4D"/>
    <a:srgbClr val="014A80"/>
    <a:srgbClr val="014A81"/>
    <a:srgbClr val="5FB9F5"/>
    <a:srgbClr val="994392"/>
    <a:srgbClr val="3C96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4F339D-0459-4D69-8024-DB45AEC02FB7}" v="22" dt="2020-01-09T11:03:13.5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94" autoAdjust="0"/>
    <p:restoredTop sz="62789" autoAdjust="0"/>
  </p:normalViewPr>
  <p:slideViewPr>
    <p:cSldViewPr snapToGrid="0">
      <p:cViewPr varScale="1">
        <p:scale>
          <a:sx n="57" d="100"/>
          <a:sy n="57" d="100"/>
        </p:scale>
        <p:origin x="336" y="42"/>
      </p:cViewPr>
      <p:guideLst>
        <p:guide orient="horz" pos="2137"/>
        <p:guide pos="3863"/>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330"/>
    </p:cViewPr>
  </p:sorterViewPr>
  <p:notesViewPr>
    <p:cSldViewPr snapToGrid="0">
      <p:cViewPr varScale="1">
        <p:scale>
          <a:sx n="63" d="100"/>
          <a:sy n="63" d="100"/>
        </p:scale>
        <p:origin x="2928" y="90"/>
      </p:cViewPr>
      <p:guideLst>
        <p:guide orient="horz" pos="2148"/>
        <p:guide pos="312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5/10/relationships/revisionInfo" Target="revisionInfo.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go Sumner2" userId="b1e8eb99-5a6c-4e35-b428-ef788f2044ee" providerId="ADAL" clId="{C84F339D-0459-4D69-8024-DB45AEC02FB7}"/>
    <pc:docChg chg="undo modSld">
      <pc:chgData name="Hugo Sumner2" userId="b1e8eb99-5a6c-4e35-b428-ef788f2044ee" providerId="ADAL" clId="{C84F339D-0459-4D69-8024-DB45AEC02FB7}" dt="2020-01-09T11:03:13.514" v="21" actId="115"/>
      <pc:docMkLst>
        <pc:docMk/>
      </pc:docMkLst>
      <pc:sldChg chg="modAnim">
        <pc:chgData name="Hugo Sumner2" userId="b1e8eb99-5a6c-4e35-b428-ef788f2044ee" providerId="ADAL" clId="{C84F339D-0459-4D69-8024-DB45AEC02FB7}" dt="2020-01-09T11:01:26.195" v="4"/>
        <pc:sldMkLst>
          <pc:docMk/>
          <pc:sldMk cId="2457660123" sldId="266"/>
        </pc:sldMkLst>
      </pc:sldChg>
      <pc:sldChg chg="modSp">
        <pc:chgData name="Hugo Sumner2" userId="b1e8eb99-5a6c-4e35-b428-ef788f2044ee" providerId="ADAL" clId="{C84F339D-0459-4D69-8024-DB45AEC02FB7}" dt="2020-01-09T11:02:49.089" v="15" actId="115"/>
        <pc:sldMkLst>
          <pc:docMk/>
          <pc:sldMk cId="4254941849" sldId="394"/>
        </pc:sldMkLst>
        <pc:spChg chg="mod">
          <ac:chgData name="Hugo Sumner2" userId="b1e8eb99-5a6c-4e35-b428-ef788f2044ee" providerId="ADAL" clId="{C84F339D-0459-4D69-8024-DB45AEC02FB7}" dt="2020-01-09T11:02:49.089" v="15" actId="115"/>
          <ac:spMkLst>
            <pc:docMk/>
            <pc:sldMk cId="4254941849" sldId="394"/>
            <ac:spMk id="4" creationId="{00000000-0000-0000-0000-000000000000}"/>
          </ac:spMkLst>
        </pc:spChg>
      </pc:sldChg>
      <pc:sldChg chg="modSp">
        <pc:chgData name="Hugo Sumner2" userId="b1e8eb99-5a6c-4e35-b428-ef788f2044ee" providerId="ADAL" clId="{C84F339D-0459-4D69-8024-DB45AEC02FB7}" dt="2020-01-09T11:02:54.097" v="16" actId="115"/>
        <pc:sldMkLst>
          <pc:docMk/>
          <pc:sldMk cId="2631076031" sldId="396"/>
        </pc:sldMkLst>
        <pc:spChg chg="mod">
          <ac:chgData name="Hugo Sumner2" userId="b1e8eb99-5a6c-4e35-b428-ef788f2044ee" providerId="ADAL" clId="{C84F339D-0459-4D69-8024-DB45AEC02FB7}" dt="2020-01-09T11:02:54.097" v="16" actId="115"/>
          <ac:spMkLst>
            <pc:docMk/>
            <pc:sldMk cId="2631076031" sldId="396"/>
            <ac:spMk id="4" creationId="{00000000-0000-0000-0000-000000000000}"/>
          </ac:spMkLst>
        </pc:spChg>
      </pc:sldChg>
      <pc:sldChg chg="modSp">
        <pc:chgData name="Hugo Sumner2" userId="b1e8eb99-5a6c-4e35-b428-ef788f2044ee" providerId="ADAL" clId="{C84F339D-0459-4D69-8024-DB45AEC02FB7}" dt="2020-01-09T11:02:57.676" v="17" actId="115"/>
        <pc:sldMkLst>
          <pc:docMk/>
          <pc:sldMk cId="1766376795" sldId="397"/>
        </pc:sldMkLst>
        <pc:spChg chg="mod">
          <ac:chgData name="Hugo Sumner2" userId="b1e8eb99-5a6c-4e35-b428-ef788f2044ee" providerId="ADAL" clId="{C84F339D-0459-4D69-8024-DB45AEC02FB7}" dt="2020-01-09T11:02:57.676" v="17" actId="115"/>
          <ac:spMkLst>
            <pc:docMk/>
            <pc:sldMk cId="1766376795" sldId="397"/>
            <ac:spMk id="4" creationId="{00000000-0000-0000-0000-000000000000}"/>
          </ac:spMkLst>
        </pc:spChg>
      </pc:sldChg>
      <pc:sldChg chg="modSp">
        <pc:chgData name="Hugo Sumner2" userId="b1e8eb99-5a6c-4e35-b428-ef788f2044ee" providerId="ADAL" clId="{C84F339D-0459-4D69-8024-DB45AEC02FB7}" dt="2020-01-09T11:03:02.184" v="18" actId="115"/>
        <pc:sldMkLst>
          <pc:docMk/>
          <pc:sldMk cId="397848454" sldId="398"/>
        </pc:sldMkLst>
        <pc:spChg chg="mod">
          <ac:chgData name="Hugo Sumner2" userId="b1e8eb99-5a6c-4e35-b428-ef788f2044ee" providerId="ADAL" clId="{C84F339D-0459-4D69-8024-DB45AEC02FB7}" dt="2020-01-09T11:03:02.184" v="18" actId="115"/>
          <ac:spMkLst>
            <pc:docMk/>
            <pc:sldMk cId="397848454" sldId="398"/>
            <ac:spMk id="4" creationId="{00000000-0000-0000-0000-000000000000}"/>
          </ac:spMkLst>
        </pc:spChg>
      </pc:sldChg>
      <pc:sldChg chg="modSp">
        <pc:chgData name="Hugo Sumner2" userId="b1e8eb99-5a6c-4e35-b428-ef788f2044ee" providerId="ADAL" clId="{C84F339D-0459-4D69-8024-DB45AEC02FB7}" dt="2020-01-09T11:02:21.772" v="10" actId="115"/>
        <pc:sldMkLst>
          <pc:docMk/>
          <pc:sldMk cId="1457026722" sldId="399"/>
        </pc:sldMkLst>
        <pc:spChg chg="mod">
          <ac:chgData name="Hugo Sumner2" userId="b1e8eb99-5a6c-4e35-b428-ef788f2044ee" providerId="ADAL" clId="{C84F339D-0459-4D69-8024-DB45AEC02FB7}" dt="2020-01-09T11:02:21.772" v="10" actId="115"/>
          <ac:spMkLst>
            <pc:docMk/>
            <pc:sldMk cId="1457026722" sldId="399"/>
            <ac:spMk id="4" creationId="{00000000-0000-0000-0000-000000000000}"/>
          </ac:spMkLst>
        </pc:spChg>
      </pc:sldChg>
      <pc:sldChg chg="modSp">
        <pc:chgData name="Hugo Sumner2" userId="b1e8eb99-5a6c-4e35-b428-ef788f2044ee" providerId="ADAL" clId="{C84F339D-0459-4D69-8024-DB45AEC02FB7}" dt="2020-01-09T11:03:05.467" v="19" actId="115"/>
        <pc:sldMkLst>
          <pc:docMk/>
          <pc:sldMk cId="817749095" sldId="400"/>
        </pc:sldMkLst>
        <pc:spChg chg="mod">
          <ac:chgData name="Hugo Sumner2" userId="b1e8eb99-5a6c-4e35-b428-ef788f2044ee" providerId="ADAL" clId="{C84F339D-0459-4D69-8024-DB45AEC02FB7}" dt="2020-01-09T11:03:05.467" v="19" actId="115"/>
          <ac:spMkLst>
            <pc:docMk/>
            <pc:sldMk cId="817749095" sldId="400"/>
            <ac:spMk id="4" creationId="{00000000-0000-0000-0000-000000000000}"/>
          </ac:spMkLst>
        </pc:spChg>
      </pc:sldChg>
      <pc:sldChg chg="modSp">
        <pc:chgData name="Hugo Sumner2" userId="b1e8eb99-5a6c-4e35-b428-ef788f2044ee" providerId="ADAL" clId="{C84F339D-0459-4D69-8024-DB45AEC02FB7}" dt="2020-01-09T11:03:09.873" v="20" actId="115"/>
        <pc:sldMkLst>
          <pc:docMk/>
          <pc:sldMk cId="561179294" sldId="401"/>
        </pc:sldMkLst>
        <pc:spChg chg="mod">
          <ac:chgData name="Hugo Sumner2" userId="b1e8eb99-5a6c-4e35-b428-ef788f2044ee" providerId="ADAL" clId="{C84F339D-0459-4D69-8024-DB45AEC02FB7}" dt="2020-01-09T11:03:09.873" v="20" actId="115"/>
          <ac:spMkLst>
            <pc:docMk/>
            <pc:sldMk cId="561179294" sldId="401"/>
            <ac:spMk id="4" creationId="{00000000-0000-0000-0000-000000000000}"/>
          </ac:spMkLst>
        </pc:spChg>
      </pc:sldChg>
      <pc:sldChg chg="modSp">
        <pc:chgData name="Hugo Sumner2" userId="b1e8eb99-5a6c-4e35-b428-ef788f2044ee" providerId="ADAL" clId="{C84F339D-0459-4D69-8024-DB45AEC02FB7}" dt="2020-01-09T11:03:13.514" v="21" actId="115"/>
        <pc:sldMkLst>
          <pc:docMk/>
          <pc:sldMk cId="1117950855" sldId="402"/>
        </pc:sldMkLst>
        <pc:spChg chg="mod">
          <ac:chgData name="Hugo Sumner2" userId="b1e8eb99-5a6c-4e35-b428-ef788f2044ee" providerId="ADAL" clId="{C84F339D-0459-4D69-8024-DB45AEC02FB7}" dt="2020-01-09T11:03:13.514" v="21" actId="115"/>
          <ac:spMkLst>
            <pc:docMk/>
            <pc:sldMk cId="1117950855" sldId="402"/>
            <ac:spMk id="4"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98103" cy="34218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5618302" y="0"/>
            <a:ext cx="4298103" cy="342180"/>
          </a:xfrm>
          <a:prstGeom prst="rect">
            <a:avLst/>
          </a:prstGeom>
        </p:spPr>
        <p:txBody>
          <a:bodyPr vert="horz" lIns="91440" tIns="45720" rIns="91440" bIns="45720" rtlCol="0"/>
          <a:lstStyle>
            <a:lvl1pPr algn="r">
              <a:defRPr sz="1200"/>
            </a:lvl1pPr>
          </a:lstStyle>
          <a:p>
            <a:fld id="{742ACDF9-4F45-4109-853B-A37C0C97C5EC}" type="datetimeFigureOut">
              <a:rPr lang="en-GB" smtClean="0"/>
              <a:t>17/04/2023</a:t>
            </a:fld>
            <a:endParaRPr lang="en-GB" dirty="0"/>
          </a:p>
        </p:txBody>
      </p:sp>
      <p:sp>
        <p:nvSpPr>
          <p:cNvPr id="4" name="Footer Placeholder 3"/>
          <p:cNvSpPr>
            <a:spLocks noGrp="1"/>
          </p:cNvSpPr>
          <p:nvPr>
            <p:ph type="ftr" sz="quarter" idx="2"/>
          </p:nvPr>
        </p:nvSpPr>
        <p:spPr>
          <a:xfrm>
            <a:off x="0" y="6477722"/>
            <a:ext cx="4298103" cy="342178"/>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5618302" y="6477722"/>
            <a:ext cx="4298103" cy="342178"/>
          </a:xfrm>
          <a:prstGeom prst="rect">
            <a:avLst/>
          </a:prstGeom>
        </p:spPr>
        <p:txBody>
          <a:bodyPr vert="horz" lIns="91440" tIns="45720" rIns="91440" bIns="45720" rtlCol="0" anchor="b"/>
          <a:lstStyle>
            <a:lvl1pPr algn="r">
              <a:defRPr sz="1200"/>
            </a:lvl1pPr>
          </a:lstStyle>
          <a:p>
            <a:fld id="{9209A2A3-375C-41D2-B2CA-0E9F49BC0D0C}" type="slidenum">
              <a:rPr lang="en-GB" smtClean="0"/>
              <a:t>‹#›</a:t>
            </a:fld>
            <a:endParaRPr lang="en-GB" dirty="0"/>
          </a:p>
        </p:txBody>
      </p:sp>
    </p:spTree>
    <p:extLst>
      <p:ext uri="{BB962C8B-B14F-4D97-AF65-F5344CB8AC3E}">
        <p14:creationId xmlns:p14="http://schemas.microsoft.com/office/powerpoint/2010/main" val="22612353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98103" cy="34218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5618302" y="0"/>
            <a:ext cx="4298103" cy="342180"/>
          </a:xfrm>
          <a:prstGeom prst="rect">
            <a:avLst/>
          </a:prstGeom>
        </p:spPr>
        <p:txBody>
          <a:bodyPr vert="horz" lIns="91440" tIns="45720" rIns="91440" bIns="45720" rtlCol="0"/>
          <a:lstStyle>
            <a:lvl1pPr algn="r">
              <a:defRPr sz="1200"/>
            </a:lvl1pPr>
          </a:lstStyle>
          <a:p>
            <a:fld id="{58FD1BCE-2196-4369-8FA8-A36E2593F3F9}" type="datetimeFigureOut">
              <a:rPr lang="en-GB" smtClean="0"/>
              <a:t>17/04/2023</a:t>
            </a:fld>
            <a:endParaRPr lang="en-GB" dirty="0"/>
          </a:p>
        </p:txBody>
      </p:sp>
      <p:sp>
        <p:nvSpPr>
          <p:cNvPr id="4" name="Slide Image Placeholder 3"/>
          <p:cNvSpPr>
            <a:spLocks noGrp="1" noRot="1" noChangeAspect="1"/>
          </p:cNvSpPr>
          <p:nvPr>
            <p:ph type="sldImg" idx="2"/>
          </p:nvPr>
        </p:nvSpPr>
        <p:spPr>
          <a:xfrm>
            <a:off x="2913063" y="852488"/>
            <a:ext cx="4092575" cy="230187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991870" y="3282076"/>
            <a:ext cx="7934960" cy="2685336"/>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6477722"/>
            <a:ext cx="4298103" cy="342178"/>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5618302" y="6477722"/>
            <a:ext cx="4298103" cy="342178"/>
          </a:xfrm>
          <a:prstGeom prst="rect">
            <a:avLst/>
          </a:prstGeom>
        </p:spPr>
        <p:txBody>
          <a:bodyPr vert="horz" lIns="91440" tIns="45720" rIns="91440" bIns="45720" rtlCol="0" anchor="b"/>
          <a:lstStyle>
            <a:lvl1pPr algn="r">
              <a:defRPr sz="1200"/>
            </a:lvl1pPr>
          </a:lstStyle>
          <a:p>
            <a:fld id="{5D9F5426-27A5-4531-AEAF-F216ECB52FC1}" type="slidenum">
              <a:rPr lang="en-GB" smtClean="0"/>
              <a:t>‹#›</a:t>
            </a:fld>
            <a:endParaRPr lang="en-GB" dirty="0"/>
          </a:p>
        </p:txBody>
      </p:sp>
    </p:spTree>
    <p:extLst>
      <p:ext uri="{BB962C8B-B14F-4D97-AF65-F5344CB8AC3E}">
        <p14:creationId xmlns:p14="http://schemas.microsoft.com/office/powerpoint/2010/main" val="1339084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b="1"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t>Presenter Notes</a:t>
            </a:r>
          </a:p>
          <a:p>
            <a:r>
              <a:rPr lang="en-GB" sz="1000" b="0" dirty="0"/>
              <a:t>Introduce</a:t>
            </a:r>
            <a:r>
              <a:rPr lang="en-GB" sz="1000" b="0" baseline="0" dirty="0"/>
              <a:t> EPIC Engineers Workshop in developed in partnership with HS2</a:t>
            </a:r>
            <a:endParaRPr lang="en-GB" sz="1000" b="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F5426-27A5-4531-AEAF-F216ECB52FC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1667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Tunnel structures</a:t>
            </a:r>
          </a:p>
          <a:p>
            <a:r>
              <a:rPr lang="en-US" b="0" dirty="0"/>
              <a:t>This shows the two different</a:t>
            </a:r>
            <a:r>
              <a:rPr lang="en-US" b="0" baseline="0" dirty="0"/>
              <a:t> types of tunnel </a:t>
            </a:r>
            <a:r>
              <a:rPr lang="mr-IN" b="0" baseline="0" dirty="0"/>
              <a:t>–</a:t>
            </a:r>
            <a:r>
              <a:rPr lang="en-US" b="0" baseline="0" dirty="0"/>
              <a:t> the left is bored using a tunnel boring machine and is supported by tunnel lining segments.</a:t>
            </a:r>
          </a:p>
          <a:p>
            <a:r>
              <a:rPr lang="en-US" b="0" baseline="0" dirty="0"/>
              <a:t>The right is excavated as a cut and cover tunnel and is supported using a steel reinforced concrete tunnel structure. It would be excavated using a </a:t>
            </a:r>
            <a:r>
              <a:rPr lang="en-US" b="0" baseline="0" dirty="0" err="1"/>
              <a:t>roadheader</a:t>
            </a:r>
            <a:r>
              <a:rPr lang="en-US" b="0" baseline="0" dirty="0"/>
              <a:t>.</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10</a:t>
            </a:fld>
            <a:endParaRPr lang="en-GB" dirty="0"/>
          </a:p>
        </p:txBody>
      </p:sp>
    </p:spTree>
    <p:extLst>
      <p:ext uri="{BB962C8B-B14F-4D97-AF65-F5344CB8AC3E}">
        <p14:creationId xmlns:p14="http://schemas.microsoft.com/office/powerpoint/2010/main" val="1217777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challenge:</a:t>
            </a:r>
          </a:p>
          <a:p>
            <a:endParaRPr lang="en-US" dirty="0"/>
          </a:p>
          <a:p>
            <a:r>
              <a:rPr lang="en-US" b="0" dirty="0"/>
              <a:t>Introduce the challenge</a:t>
            </a:r>
            <a:r>
              <a:rPr lang="en-US" b="0" baseline="0" dirty="0"/>
              <a:t> and method of testing. Explain to your students that they must only work with the materials that they have and that their tunnel must be 400mm long, be the correct fit for the train to pass through it and survive the sand bag being put on top of it.</a:t>
            </a:r>
          </a:p>
          <a:p>
            <a:r>
              <a:rPr lang="en-US" b="0" baseline="0" dirty="0"/>
              <a:t>The lightest tunnel that survives will be the winner. </a:t>
            </a:r>
          </a:p>
          <a:p>
            <a:endParaRPr lang="en-US" b="0" baseline="0" dirty="0"/>
          </a:p>
          <a:p>
            <a:r>
              <a:rPr lang="en-US" b="0" baseline="0" dirty="0"/>
              <a:t>Emphasize that the room must be spotless and tidy by the end. </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11</a:t>
            </a:fld>
            <a:endParaRPr lang="en-GB" dirty="0"/>
          </a:p>
        </p:txBody>
      </p:sp>
    </p:spTree>
    <p:extLst>
      <p:ext uri="{BB962C8B-B14F-4D97-AF65-F5344CB8AC3E}">
        <p14:creationId xmlns:p14="http://schemas.microsoft.com/office/powerpoint/2010/main" val="807529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The challenge</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Introduce the three</a:t>
            </a:r>
            <a:r>
              <a:rPr lang="en-US" b="0" baseline="0" dirty="0"/>
              <a:t> essential skills used in this challenge: problem solving, teamwork and staying positive.</a:t>
            </a:r>
            <a:endParaRPr lang="en-US" b="0" i="0" dirty="0"/>
          </a:p>
          <a:p>
            <a:endParaRPr lang="en-US" b="0" i="0" dirty="0"/>
          </a:p>
        </p:txBody>
      </p:sp>
      <p:sp>
        <p:nvSpPr>
          <p:cNvPr id="4" name="Slide Number Placeholder 3"/>
          <p:cNvSpPr>
            <a:spLocks noGrp="1"/>
          </p:cNvSpPr>
          <p:nvPr>
            <p:ph type="sldNum" sz="quarter" idx="10"/>
          </p:nvPr>
        </p:nvSpPr>
        <p:spPr/>
        <p:txBody>
          <a:bodyPr/>
          <a:lstStyle/>
          <a:p>
            <a:fld id="{5D9F5426-27A5-4531-AEAF-F216ECB52FC1}" type="slidenum">
              <a:rPr lang="en-GB" smtClean="0"/>
              <a:t>12</a:t>
            </a:fld>
            <a:endParaRPr lang="en-GB" dirty="0"/>
          </a:p>
        </p:txBody>
      </p:sp>
    </p:spTree>
    <p:extLst>
      <p:ext uri="{BB962C8B-B14F-4D97-AF65-F5344CB8AC3E}">
        <p14:creationId xmlns:p14="http://schemas.microsoft.com/office/powerpoint/2010/main" val="1115082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The challenge</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Introduce the three</a:t>
            </a:r>
            <a:r>
              <a:rPr lang="en-US" b="0" baseline="0" dirty="0"/>
              <a:t> essential skills used in this challenge: problem solving, teamwork and staying positive.</a:t>
            </a:r>
            <a:endParaRPr lang="en-US" b="0" i="0" dirty="0"/>
          </a:p>
        </p:txBody>
      </p:sp>
      <p:sp>
        <p:nvSpPr>
          <p:cNvPr id="4" name="Slide Number Placeholder 3"/>
          <p:cNvSpPr>
            <a:spLocks noGrp="1"/>
          </p:cNvSpPr>
          <p:nvPr>
            <p:ph type="sldNum" sz="quarter" idx="10"/>
          </p:nvPr>
        </p:nvSpPr>
        <p:spPr/>
        <p:txBody>
          <a:bodyPr/>
          <a:lstStyle/>
          <a:p>
            <a:fld id="{5D9F5426-27A5-4531-AEAF-F216ECB52FC1}" type="slidenum">
              <a:rPr lang="en-GB" smtClean="0"/>
              <a:t>13</a:t>
            </a:fld>
            <a:endParaRPr lang="en-GB" dirty="0"/>
          </a:p>
        </p:txBody>
      </p:sp>
    </p:spTree>
    <p:extLst>
      <p:ext uri="{BB962C8B-B14F-4D97-AF65-F5344CB8AC3E}">
        <p14:creationId xmlns:p14="http://schemas.microsoft.com/office/powerpoint/2010/main" val="1115082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The challenge</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Introduce the three</a:t>
            </a:r>
            <a:r>
              <a:rPr lang="en-US" b="0" baseline="0" dirty="0"/>
              <a:t> essential skills used in this challenge: problem solving, teamwork and staying positive.</a:t>
            </a:r>
            <a:endParaRPr lang="en-US" b="0" i="0" dirty="0"/>
          </a:p>
        </p:txBody>
      </p:sp>
      <p:sp>
        <p:nvSpPr>
          <p:cNvPr id="4" name="Slide Number Placeholder 3"/>
          <p:cNvSpPr>
            <a:spLocks noGrp="1"/>
          </p:cNvSpPr>
          <p:nvPr>
            <p:ph type="sldNum" sz="quarter" idx="10"/>
          </p:nvPr>
        </p:nvSpPr>
        <p:spPr/>
        <p:txBody>
          <a:bodyPr/>
          <a:lstStyle/>
          <a:p>
            <a:fld id="{5D9F5426-27A5-4531-AEAF-F216ECB52FC1}" type="slidenum">
              <a:rPr lang="en-GB" smtClean="0"/>
              <a:t>14</a:t>
            </a:fld>
            <a:endParaRPr lang="en-GB" dirty="0"/>
          </a:p>
        </p:txBody>
      </p:sp>
    </p:spTree>
    <p:extLst>
      <p:ext uri="{BB962C8B-B14F-4D97-AF65-F5344CB8AC3E}">
        <p14:creationId xmlns:p14="http://schemas.microsoft.com/office/powerpoint/2010/main" val="1115082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challenge</a:t>
            </a:r>
          </a:p>
          <a:p>
            <a:r>
              <a:rPr lang="en-US" b="0" dirty="0"/>
              <a:t>Give these optional hints during the introduction</a:t>
            </a:r>
            <a:r>
              <a:rPr lang="en-US" b="0" baseline="0" dirty="0"/>
              <a:t> or making period of the activity. </a:t>
            </a:r>
          </a:p>
          <a:p>
            <a:r>
              <a:rPr lang="en-US" b="0" baseline="0" dirty="0"/>
              <a:t>Hint 1) An idea demonstration here is to use a toilet roll tube or card tube made from a sheet of A4. Demonstrate the structure’s resistance to each force in different directions. This will give students a good hint on how to use their straws wisely.</a:t>
            </a:r>
          </a:p>
          <a:p>
            <a:r>
              <a:rPr lang="en-US" b="0" baseline="0" dirty="0"/>
              <a:t>An egg box can also be used to reassure students that the same material can resist all of these forces in a different configuration. </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15</a:t>
            </a:fld>
            <a:endParaRPr lang="en-GB" dirty="0"/>
          </a:p>
        </p:txBody>
      </p:sp>
    </p:spTree>
    <p:extLst>
      <p:ext uri="{BB962C8B-B14F-4D97-AF65-F5344CB8AC3E}">
        <p14:creationId xmlns:p14="http://schemas.microsoft.com/office/powerpoint/2010/main" val="2651841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challenge</a:t>
            </a:r>
          </a:p>
          <a:p>
            <a:r>
              <a:rPr lang="en-US" b="0" dirty="0"/>
              <a:t>Give these optional hints during the introduction</a:t>
            </a:r>
            <a:r>
              <a:rPr lang="en-US" b="0" baseline="0" dirty="0"/>
              <a:t> or making period of the activity. </a:t>
            </a:r>
          </a:p>
          <a:p>
            <a:r>
              <a:rPr lang="en-US" b="0" baseline="0" dirty="0"/>
              <a:t>Hint 2)  </a:t>
            </a:r>
            <a:r>
              <a:rPr lang="en-US" b="0" dirty="0"/>
              <a:t>These are</a:t>
            </a:r>
            <a:r>
              <a:rPr lang="en-US" b="0" baseline="0" dirty="0"/>
              <a:t> the different types of structure </a:t>
            </a:r>
            <a:r>
              <a:rPr lang="mr-IN" b="0" baseline="0" dirty="0"/>
              <a:t>–</a:t>
            </a:r>
            <a:r>
              <a:rPr lang="en-US" b="0" baseline="0" dirty="0"/>
              <a:t> mass, frame and shell. Whilst mass structures are solid, like stone bridges, frames are lightweight and composed of beams and ties. Shell structures rely on a stiff outer wall. </a:t>
            </a:r>
          </a:p>
          <a:p>
            <a:r>
              <a:rPr lang="en-US" b="0" baseline="0" dirty="0"/>
              <a:t>Explain to students that they do not have bricks or a sheet material </a:t>
            </a:r>
            <a:r>
              <a:rPr lang="mr-IN" b="0" baseline="0" dirty="0"/>
              <a:t>–</a:t>
            </a:r>
            <a:r>
              <a:rPr lang="en-US" b="0" baseline="0" dirty="0"/>
              <a:t> therefore a frame is the best kind of structure.</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16</a:t>
            </a:fld>
            <a:endParaRPr lang="en-GB" dirty="0"/>
          </a:p>
        </p:txBody>
      </p:sp>
    </p:spTree>
    <p:extLst>
      <p:ext uri="{BB962C8B-B14F-4D97-AF65-F5344CB8AC3E}">
        <p14:creationId xmlns:p14="http://schemas.microsoft.com/office/powerpoint/2010/main" val="2645856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Designing a tunnel structure</a:t>
            </a:r>
          </a:p>
          <a:p>
            <a:r>
              <a:rPr lang="en-US" b="0" dirty="0"/>
              <a:t>Ensure that students</a:t>
            </a:r>
            <a:r>
              <a:rPr lang="en-US" b="0" baseline="0" dirty="0"/>
              <a:t> plan quietly. </a:t>
            </a:r>
          </a:p>
          <a:p>
            <a:r>
              <a:rPr lang="en-US" b="0" baseline="0" dirty="0"/>
              <a:t>Ensure that they have rulers and pencils. </a:t>
            </a:r>
          </a:p>
          <a:p>
            <a:r>
              <a:rPr lang="en-US" b="0" baseline="0" dirty="0"/>
              <a:t>Encourage them not to start making until they have a good quality plan. </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17</a:t>
            </a:fld>
            <a:endParaRPr lang="en-GB" dirty="0"/>
          </a:p>
        </p:txBody>
      </p:sp>
    </p:spTree>
    <p:extLst>
      <p:ext uri="{BB962C8B-B14F-4D97-AF65-F5344CB8AC3E}">
        <p14:creationId xmlns:p14="http://schemas.microsoft.com/office/powerpoint/2010/main" val="2374198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Designing a tunnel structure</a:t>
            </a:r>
          </a:p>
          <a:p>
            <a:r>
              <a:rPr lang="en-US" b="0" dirty="0"/>
              <a:t>Students now have</a:t>
            </a:r>
            <a:r>
              <a:rPr lang="en-US" b="0" baseline="0" dirty="0"/>
              <a:t> 50 minutes to make their tunnel structure. </a:t>
            </a:r>
          </a:p>
          <a:p>
            <a:r>
              <a:rPr lang="en-US" b="0" baseline="0" dirty="0"/>
              <a:t>Make sure that each group is on task.</a:t>
            </a:r>
          </a:p>
          <a:p>
            <a:r>
              <a:rPr lang="en-US" b="0" baseline="0" dirty="0"/>
              <a:t>Some groups may find it difficult to start their model. Encourage them to make a rectangular base frame first, then build upwards. </a:t>
            </a:r>
          </a:p>
          <a:p>
            <a:r>
              <a:rPr lang="en-US" b="0" baseline="0" dirty="0"/>
              <a:t>Students should only be building frames. If students try to bend their straws into arcs or turn them into panels they will not create a successful tunnel. </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18</a:t>
            </a:fld>
            <a:endParaRPr lang="en-GB" dirty="0"/>
          </a:p>
        </p:txBody>
      </p:sp>
    </p:spTree>
    <p:extLst>
      <p:ext uri="{BB962C8B-B14F-4D97-AF65-F5344CB8AC3E}">
        <p14:creationId xmlns:p14="http://schemas.microsoft.com/office/powerpoint/2010/main" val="19172636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Tidy-up time</a:t>
            </a:r>
          </a:p>
          <a:p>
            <a:r>
              <a:rPr lang="en-US" b="0" dirty="0"/>
              <a:t>Students should now tidy up. Ensure</a:t>
            </a:r>
            <a:r>
              <a:rPr lang="en-US" b="0" baseline="0" dirty="0"/>
              <a:t> that all waste straws are recycled or reused where possible. Some students will likely not tidy. Ask everyone to freeze and make the people still sat down do some tidying. </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19</a:t>
            </a:fld>
            <a:endParaRPr lang="en-GB" dirty="0"/>
          </a:p>
        </p:txBody>
      </p:sp>
    </p:spTree>
    <p:extLst>
      <p:ext uri="{BB962C8B-B14F-4D97-AF65-F5344CB8AC3E}">
        <p14:creationId xmlns:p14="http://schemas.microsoft.com/office/powerpoint/2010/main" val="855411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a:p>
            <a:r>
              <a:rPr lang="en-US" b="0" dirty="0"/>
              <a:t>This slide</a:t>
            </a:r>
            <a:r>
              <a:rPr lang="en-US" b="0" baseline="0" dirty="0"/>
              <a:t> introduces the workshop and this session’s activity.</a:t>
            </a:r>
          </a:p>
        </p:txBody>
      </p:sp>
      <p:sp>
        <p:nvSpPr>
          <p:cNvPr id="4" name="Slide Number Placeholder 3"/>
          <p:cNvSpPr>
            <a:spLocks noGrp="1"/>
          </p:cNvSpPr>
          <p:nvPr>
            <p:ph type="sldNum" sz="quarter" idx="10"/>
          </p:nvPr>
        </p:nvSpPr>
        <p:spPr/>
        <p:txBody>
          <a:bodyPr/>
          <a:lstStyle/>
          <a:p>
            <a:fld id="{5D9F5426-27A5-4531-AEAF-F216ECB52FC1}" type="slidenum">
              <a:rPr lang="en-GB" smtClean="0"/>
              <a:t>2</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Testing</a:t>
            </a:r>
          </a:p>
          <a:p>
            <a:r>
              <a:rPr lang="en-US" b="0" dirty="0"/>
              <a:t>Students should</a:t>
            </a:r>
            <a:r>
              <a:rPr lang="en-US" b="0" baseline="0" dirty="0"/>
              <a:t> fill out the table in their booklet during testing. Ensure that students are quiet during the testing and respectful of each other's efforts even if they are unsuccessful. </a:t>
            </a:r>
          </a:p>
          <a:p>
            <a:endParaRPr lang="en-US" b="0" baseline="0" dirty="0"/>
          </a:p>
          <a:p>
            <a:r>
              <a:rPr lang="en-US" b="0" baseline="0" dirty="0"/>
              <a:t>Note that we are measuring mass here (in Grams) rather than weight (in </a:t>
            </a:r>
            <a:r>
              <a:rPr lang="en-US" b="0" baseline="0" dirty="0" err="1"/>
              <a:t>Newtons</a:t>
            </a:r>
            <a:r>
              <a:rPr lang="en-US" b="0" baseline="0" dirty="0"/>
              <a:t>). There will be science teachers watching so make sure that you always say mass!</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20</a:t>
            </a:fld>
            <a:endParaRPr lang="en-GB" dirty="0"/>
          </a:p>
        </p:txBody>
      </p:sp>
    </p:spTree>
    <p:extLst>
      <p:ext uri="{BB962C8B-B14F-4D97-AF65-F5344CB8AC3E}">
        <p14:creationId xmlns:p14="http://schemas.microsoft.com/office/powerpoint/2010/main" val="18329493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Evaluation/Plenary and Reflection</a:t>
            </a:r>
          </a:p>
          <a:p>
            <a:endParaRPr lang="en-US" dirty="0"/>
          </a:p>
          <a:p>
            <a:r>
              <a:rPr lang="en-US" b="0" dirty="0"/>
              <a:t>Students should evaluate their tunnel</a:t>
            </a:r>
            <a:r>
              <a:rPr lang="en-US" b="0" baseline="0" dirty="0"/>
              <a:t> structure using the booklet. </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21</a:t>
            </a:fld>
            <a:endParaRPr lang="en-GB" dirty="0"/>
          </a:p>
        </p:txBody>
      </p:sp>
    </p:spTree>
    <p:extLst>
      <p:ext uri="{BB962C8B-B14F-4D97-AF65-F5344CB8AC3E}">
        <p14:creationId xmlns:p14="http://schemas.microsoft.com/office/powerpoint/2010/main" val="3881110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Reflection</a:t>
            </a:r>
          </a:p>
          <a:p>
            <a:r>
              <a:rPr lang="en-US" b="0" dirty="0"/>
              <a:t>Guide students to reflect on their Essential Skills and</a:t>
            </a:r>
            <a:r>
              <a:rPr lang="en-US" b="0" baseline="0" dirty="0"/>
              <a:t> their learning across the day. </a:t>
            </a:r>
          </a:p>
          <a:p>
            <a:r>
              <a:rPr lang="en-US" b="0" baseline="0" dirty="0"/>
              <a:t>Ensure that you complete a proper plenary. </a:t>
            </a:r>
          </a:p>
          <a:p>
            <a:r>
              <a:rPr lang="en-US" b="0" baseline="0" dirty="0"/>
              <a:t>Examples could be to question students on how they improved their Essential Skills, or whether they are now more or less inclined towards a STEM career than at the beginning of the session. </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22</a:t>
            </a:fld>
            <a:endParaRPr lang="en-GB" dirty="0"/>
          </a:p>
        </p:txBody>
      </p:sp>
    </p:spTree>
    <p:extLst>
      <p:ext uri="{BB962C8B-B14F-4D97-AF65-F5344CB8AC3E}">
        <p14:creationId xmlns:p14="http://schemas.microsoft.com/office/powerpoint/2010/main" val="4048244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EPIC Engineers</a:t>
            </a:r>
            <a:r>
              <a:rPr lang="en-US" baseline="0" dirty="0"/>
              <a:t> </a:t>
            </a:r>
            <a:r>
              <a:rPr lang="en-US" dirty="0"/>
              <a:t>Careers</a:t>
            </a:r>
            <a:r>
              <a:rPr lang="en-US" baseline="0" dirty="0"/>
              <a:t> Video</a:t>
            </a:r>
            <a:endParaRPr lang="en-US" dirty="0"/>
          </a:p>
          <a:p>
            <a:r>
              <a:rPr lang="en-US" b="0" dirty="0"/>
              <a:t>Play this careers video to inspire your students about their</a:t>
            </a:r>
            <a:r>
              <a:rPr lang="en-US" b="0" baseline="0" dirty="0"/>
              <a:t> future education and careers pathways.</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23</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Reflection</a:t>
            </a:r>
          </a:p>
          <a:p>
            <a:endParaRPr lang="en-US" dirty="0"/>
          </a:p>
          <a:p>
            <a:r>
              <a:rPr lang="en-US" b="0" dirty="0"/>
              <a:t>This</a:t>
            </a:r>
            <a:r>
              <a:rPr lang="en-US" b="0" baseline="0" dirty="0"/>
              <a:t> screen should be left on at the end of the session if students wish to copy down any of </a:t>
            </a:r>
            <a:r>
              <a:rPr lang="en-US" b="0" baseline="0"/>
              <a:t>the links.</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24</a:t>
            </a:fld>
            <a:endParaRPr lang="en-GB" dirty="0"/>
          </a:p>
        </p:txBody>
      </p:sp>
    </p:spTree>
    <p:extLst>
      <p:ext uri="{BB962C8B-B14F-4D97-AF65-F5344CB8AC3E}">
        <p14:creationId xmlns:p14="http://schemas.microsoft.com/office/powerpoint/2010/main" val="4048244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a:p>
            <a:r>
              <a:rPr lang="en-US" b="0" dirty="0"/>
              <a:t>This slide will</a:t>
            </a:r>
            <a:r>
              <a:rPr lang="en-US" b="0" baseline="0" dirty="0"/>
              <a:t> embed the HS2 Introduction video. </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3</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a:p>
            <a:r>
              <a:rPr lang="en-US" b="0" dirty="0"/>
              <a:t>This slide</a:t>
            </a:r>
            <a:r>
              <a:rPr lang="en-US" b="0" baseline="0" dirty="0"/>
              <a:t> shows the proposed HS2 route. Try to start from the city nearest in location to your students. </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F5426-27A5-4531-AEAF-F216ECB52FC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2048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F5426-27A5-4531-AEAF-F216ECB52FC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2048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Engineering</a:t>
            </a:r>
            <a:r>
              <a:rPr lang="en-US" baseline="0" dirty="0"/>
              <a:t> Challenge: Tunnel Structures</a:t>
            </a:r>
            <a:endParaRPr lang="en-US" dirty="0"/>
          </a:p>
          <a:p>
            <a:r>
              <a:rPr lang="en-US" b="0" dirty="0"/>
              <a:t>Introduce the Tunnel</a:t>
            </a:r>
            <a:r>
              <a:rPr lang="en-US" b="0" baseline="0" dirty="0"/>
              <a:t> Structures activity by explaining that each team will be building it’s own train tunnel. But why do we build tunnels? Explain to your students that trains find it very difficult to go uphill and so tunnels must be built through them.</a:t>
            </a:r>
          </a:p>
          <a:p>
            <a:r>
              <a:rPr lang="en-US" b="0" baseline="0" dirty="0"/>
              <a:t>Show your students the cut and cover tunnel on the board. This is where the hillside is cut away, a tunnel structure is built from steel reinforced concrete and then the hill is covered back over.</a:t>
            </a:r>
          </a:p>
          <a:p>
            <a:r>
              <a:rPr lang="en-US" b="0" baseline="0" dirty="0"/>
              <a:t>Make sure that you show the students the tunnel structure on the board (the concrete part sticking out of the hill). </a:t>
            </a:r>
          </a:p>
          <a:p>
            <a:endParaRPr lang="en-US" b="0" baseline="0" dirty="0"/>
          </a:p>
          <a:p>
            <a:endParaRPr lang="en-US" b="0" baseline="0" dirty="0"/>
          </a:p>
          <a:p>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6</a:t>
            </a:fld>
            <a:endParaRPr lang="en-GB" dirty="0"/>
          </a:p>
        </p:txBody>
      </p:sp>
    </p:spTree>
    <p:extLst>
      <p:ext uri="{BB962C8B-B14F-4D97-AF65-F5344CB8AC3E}">
        <p14:creationId xmlns:p14="http://schemas.microsoft.com/office/powerpoint/2010/main" val="1266967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a:t>
            </a:r>
            <a:r>
              <a:rPr lang="en-US" baseline="0" dirty="0"/>
              <a:t> Video</a:t>
            </a:r>
            <a:endParaRPr lang="en-US" dirty="0"/>
          </a:p>
          <a:p>
            <a:r>
              <a:rPr lang="en-US" b="0" dirty="0"/>
              <a:t>Play this video to introduce the activity.</a:t>
            </a:r>
          </a:p>
        </p:txBody>
      </p:sp>
      <p:sp>
        <p:nvSpPr>
          <p:cNvPr id="4" name="Slide Number Placeholder 3"/>
          <p:cNvSpPr>
            <a:spLocks noGrp="1"/>
          </p:cNvSpPr>
          <p:nvPr>
            <p:ph type="sldNum" sz="quarter" idx="10"/>
          </p:nvPr>
        </p:nvSpPr>
        <p:spPr/>
        <p:txBody>
          <a:bodyPr/>
          <a:lstStyle/>
          <a:p>
            <a:fld id="{5D9F5426-27A5-4531-AEAF-F216ECB52FC1}" type="slidenum">
              <a:rPr lang="en-GB" smtClean="0"/>
              <a:t>7</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Tunnel structures</a:t>
            </a:r>
          </a:p>
          <a:p>
            <a:r>
              <a:rPr lang="en-US" b="0" dirty="0"/>
              <a:t>Explain to your students</a:t>
            </a:r>
            <a:r>
              <a:rPr lang="en-US" b="0" baseline="0" dirty="0"/>
              <a:t> that there are many jobs roles involved in building a tunnel. </a:t>
            </a:r>
          </a:p>
          <a:p>
            <a:pPr marL="171450" indent="-171450">
              <a:buFont typeface="Arial"/>
              <a:buChar char="•"/>
            </a:pPr>
            <a:r>
              <a:rPr lang="en-US" b="0" baseline="0" dirty="0"/>
              <a:t>Civil Engineers manage the project and survey the ground</a:t>
            </a:r>
          </a:p>
          <a:p>
            <a:pPr marL="171450" indent="-171450">
              <a:buFont typeface="Arial"/>
              <a:buChar char="•"/>
            </a:pPr>
            <a:r>
              <a:rPr lang="en-US" b="0" baseline="0" dirty="0"/>
              <a:t>Environmental advisors survey they wildlife and habitats around the site and ensure that it is mitigated for and that impacts are minimal.</a:t>
            </a:r>
          </a:p>
          <a:p>
            <a:pPr marL="171450" indent="-171450">
              <a:buFont typeface="Arial"/>
              <a:buChar char="•"/>
            </a:pPr>
            <a:r>
              <a:rPr lang="en-US" b="0" baseline="0" dirty="0"/>
              <a:t>Buildings Information Modeling (BIM) Technicians create the drawings of the site and structure.</a:t>
            </a:r>
          </a:p>
          <a:p>
            <a:pPr marL="171450" indent="-171450">
              <a:buFont typeface="Arial"/>
              <a:buChar char="•"/>
            </a:pPr>
            <a:r>
              <a:rPr lang="en-US" b="0" baseline="0" dirty="0"/>
              <a:t>Construction Plant Operators and Tunneling Operatives build the tunnel. </a:t>
            </a:r>
          </a:p>
          <a:p>
            <a:pPr marL="171450" indent="-171450">
              <a:buFont typeface="Arial"/>
              <a:buChar char="•"/>
            </a:pP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8</a:t>
            </a:fld>
            <a:endParaRPr lang="en-GB" dirty="0"/>
          </a:p>
        </p:txBody>
      </p:sp>
    </p:spTree>
    <p:extLst>
      <p:ext uri="{BB962C8B-B14F-4D97-AF65-F5344CB8AC3E}">
        <p14:creationId xmlns:p14="http://schemas.microsoft.com/office/powerpoint/2010/main" val="1266967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Tunnel Structures</a:t>
            </a:r>
          </a:p>
          <a:p>
            <a:r>
              <a:rPr lang="en-US" b="0" dirty="0"/>
              <a:t>Introduce Adnan,</a:t>
            </a:r>
            <a:r>
              <a:rPr lang="en-US" b="0" baseline="0" dirty="0"/>
              <a:t> a Construction Plant Operator. Adnan might use a road header (left) or a tunnel boring machine (right) to excavate and build the tunnel. </a:t>
            </a:r>
          </a:p>
          <a:p>
            <a:endParaRPr lang="en-US" b="0" baseline="0" dirty="0"/>
          </a:p>
          <a:p>
            <a:r>
              <a:rPr lang="en-US" b="1" baseline="0" dirty="0" err="1"/>
              <a:t>Roadheader</a:t>
            </a:r>
            <a:endParaRPr lang="en-US" b="1" baseline="0" dirty="0"/>
          </a:p>
          <a:p>
            <a:r>
              <a:rPr lang="en-US" b="0" baseline="0" dirty="0"/>
              <a:t>The </a:t>
            </a:r>
            <a:r>
              <a:rPr lang="en-US" b="0" baseline="0" dirty="0" err="1"/>
              <a:t>roadheader</a:t>
            </a:r>
            <a:r>
              <a:rPr lang="en-US" b="0" baseline="0" dirty="0"/>
              <a:t> drives forward into the tunnel face using its crawler tracks and excavates the earth using its cutter head.</a:t>
            </a:r>
          </a:p>
          <a:p>
            <a:endParaRPr lang="en-US" b="0" baseline="0" dirty="0"/>
          </a:p>
          <a:p>
            <a:r>
              <a:rPr lang="en-US" b="1" baseline="0" dirty="0"/>
              <a:t>Tunnel Boring Machine</a:t>
            </a:r>
          </a:p>
          <a:p>
            <a:r>
              <a:rPr lang="en-US" b="0" baseline="0" dirty="0"/>
              <a:t>The tunnel boring machine excavates the tunnel using its front rotating cutter head. It pushes itself forward using hydraulic rams and builds the tunnel at the same time as it excavates, using pre-cast tunnel segments.</a:t>
            </a:r>
          </a:p>
          <a:p>
            <a:endParaRPr lang="en-US" b="0" baseline="0" dirty="0"/>
          </a:p>
          <a:p>
            <a:r>
              <a:rPr lang="en-US" b="0" baseline="0" dirty="0"/>
              <a:t>Please note</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9</a:t>
            </a:fld>
            <a:endParaRPr lang="en-GB" dirty="0"/>
          </a:p>
        </p:txBody>
      </p:sp>
    </p:spTree>
    <p:extLst>
      <p:ext uri="{BB962C8B-B14F-4D97-AF65-F5344CB8AC3E}">
        <p14:creationId xmlns:p14="http://schemas.microsoft.com/office/powerpoint/2010/main" val="2992445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22.sv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3.xml"/><Relationship Id="rId5" Type="http://schemas.openxmlformats.org/officeDocument/2006/relationships/image" Target="../media/image10.jpg"/><Relationship Id="rId4" Type="http://schemas.openxmlformats.org/officeDocument/2006/relationships/image" Target="../media/image9.jpeg"/></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3.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jpg"/><Relationship Id="rId4" Type="http://schemas.openxmlformats.org/officeDocument/2006/relationships/image" Target="../media/image9.jpe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jpg"/><Relationship Id="rId4" Type="http://schemas.openxmlformats.org/officeDocument/2006/relationships/image" Target="../media/image9.jpeg"/></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HS2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293506"/>
            <a:ext cx="10494169" cy="846113"/>
          </a:xfrm>
          <a:prstGeom prst="rect">
            <a:avLst/>
          </a:prstGeom>
        </p:spPr>
        <p:txBody>
          <a:bodyPr anchor="t"/>
          <a:lstStyle>
            <a:lvl1pPr algn="l">
              <a:defRPr sz="5400"/>
            </a:lvl1pPr>
          </a:lstStyle>
          <a:p>
            <a:r>
              <a:rPr lang="en-US" dirty="0"/>
              <a:t>Click to add title</a:t>
            </a:r>
            <a:endParaRPr lang="en-GB" dirty="0"/>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139619"/>
            <a:ext cx="10494169" cy="899888"/>
          </a:xfrm>
        </p:spPr>
        <p:txBody>
          <a:bodyPr/>
          <a:lstStyle>
            <a:lvl1pPr marL="0" indent="0" algn="l">
              <a:buNone/>
              <a:defRPr sz="22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
        <p:nvSpPr>
          <p:cNvPr id="4" name="Footer Placeholder 3"/>
          <p:cNvSpPr>
            <a:spLocks noGrp="1"/>
          </p:cNvSpPr>
          <p:nvPr>
            <p:ph type="ftr" sz="quarter" idx="10"/>
          </p:nvPr>
        </p:nvSpPr>
        <p:spPr/>
        <p:txBody>
          <a:bodyPr/>
          <a:lstStyle/>
          <a:p>
            <a:r>
              <a:rPr lang="en-GB" dirty="0"/>
              <a:t>www.hs2.org.uk</a:t>
            </a:r>
          </a:p>
        </p:txBody>
      </p:sp>
      <p:sp>
        <p:nvSpPr>
          <p:cNvPr id="5" name="Slide Number Placeholder 4"/>
          <p:cNvSpPr>
            <a:spLocks noGrp="1"/>
          </p:cNvSpPr>
          <p:nvPr>
            <p:ph type="sldNum" sz="quarter" idx="11"/>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and Righ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57200" y="457200"/>
            <a:ext cx="7466400" cy="5320800"/>
          </a:xfr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807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8406001" y="972000"/>
            <a:ext cx="2945418" cy="833438"/>
          </a:xfrm>
          <a:prstGeom prst="rect">
            <a:avLst/>
          </a:prstGeo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8406001" y="2134800"/>
            <a:ext cx="2945418" cy="3471863"/>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1406069"/>
            <a:ext cx="11277600" cy="2880000"/>
          </a:xfrm>
        </p:spPr>
        <p:txBody>
          <a:bodyPr/>
          <a:lstStyle>
            <a:lvl1pPr>
              <a:lnSpc>
                <a:spcPct val="100000"/>
              </a:lnSpc>
              <a:defRPr sz="40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”Quote here - use purple text from palette to highlight specific words/phrases.”</a:t>
            </a:r>
          </a:p>
        </p:txBody>
      </p:sp>
      <p:sp>
        <p:nvSpPr>
          <p:cNvPr id="2" name="TextBox 1"/>
          <p:cNvSpPr txBox="1"/>
          <p:nvPr userDrawn="1"/>
        </p:nvSpPr>
        <p:spPr>
          <a:xfrm>
            <a:off x="8386354" y="6374674"/>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6" name="TextBox 5"/>
          <p:cNvSpPr txBox="1"/>
          <p:nvPr userDrawn="1"/>
        </p:nvSpPr>
        <p:spPr>
          <a:xfrm>
            <a:off x="2409825" y="6410325"/>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 name="Text Placeholder 7">
            <a:extLst>
              <a:ext uri="{FF2B5EF4-FFF2-40B4-BE49-F238E27FC236}">
                <a16:creationId xmlns:a16="http://schemas.microsoft.com/office/drawing/2014/main" id="{8B4A6BDB-F2D8-7B41-9F83-779E9FB47EA1}"/>
              </a:ext>
            </a:extLst>
          </p:cNvPr>
          <p:cNvSpPr>
            <a:spLocks noGrp="1"/>
          </p:cNvSpPr>
          <p:nvPr>
            <p:ph type="body" sz="quarter" idx="14" hasCustomPrompt="1"/>
          </p:nvPr>
        </p:nvSpPr>
        <p:spPr>
          <a:xfrm>
            <a:off x="7269933" y="4548404"/>
            <a:ext cx="4464867" cy="553143"/>
          </a:xfrm>
        </p:spPr>
        <p:txBody>
          <a:bodyPr anchor="ctr"/>
          <a:lstStyle>
            <a:lvl1pPr algn="r">
              <a:lnSpc>
                <a:spcPct val="100000"/>
              </a:lnSpc>
              <a:defRPr sz="3600" b="1" i="0">
                <a:ln>
                  <a:noFill/>
                </a:ln>
                <a:solidFill>
                  <a:schemeClr val="tx1"/>
                </a:solidFill>
                <a:latin typeface="+mn-lt"/>
              </a:defRPr>
            </a:lvl1pPr>
            <a:lvl2pPr marL="0" indent="0">
              <a:buNone/>
              <a:defRPr/>
            </a:lvl2pPr>
          </a:lstStyle>
          <a:p>
            <a:pPr lvl="0"/>
            <a:r>
              <a:rPr lang="en-US" dirty="0"/>
              <a:t>Name of contact</a:t>
            </a:r>
          </a:p>
        </p:txBody>
      </p:sp>
      <p:sp>
        <p:nvSpPr>
          <p:cNvPr id="9" name="Text Placeholder 7">
            <a:extLst>
              <a:ext uri="{FF2B5EF4-FFF2-40B4-BE49-F238E27FC236}">
                <a16:creationId xmlns:a16="http://schemas.microsoft.com/office/drawing/2014/main" id="{3B5E7D28-58DB-D84C-BB55-7B09C62C94D4}"/>
              </a:ext>
            </a:extLst>
          </p:cNvPr>
          <p:cNvSpPr>
            <a:spLocks noGrp="1"/>
          </p:cNvSpPr>
          <p:nvPr>
            <p:ph type="body" sz="quarter" idx="15" hasCustomPrompt="1"/>
          </p:nvPr>
        </p:nvSpPr>
        <p:spPr>
          <a:xfrm>
            <a:off x="7269933" y="5219626"/>
            <a:ext cx="4464867" cy="561975"/>
          </a:xfrm>
        </p:spPr>
        <p:txBody>
          <a:bodyPr/>
          <a:lstStyle>
            <a:lvl1pPr algn="r">
              <a:lnSpc>
                <a:spcPct val="100000"/>
              </a:lnSpc>
              <a:defRPr sz="2800">
                <a:ln>
                  <a:noFill/>
                </a:ln>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Job title</a:t>
            </a:r>
          </a:p>
        </p:txBody>
      </p:sp>
      <p:sp>
        <p:nvSpPr>
          <p:cNvPr id="11"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748403155"/>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mage and Lef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2057817"/>
            <a:ext cx="3600000" cy="540000"/>
          </a:xfrm>
        </p:spPr>
        <p:txBody>
          <a:bodyPr/>
          <a:lstStyle>
            <a:lvl1pPr>
              <a:lnSpc>
                <a:spcPct val="100000"/>
              </a:lnSpc>
              <a:defRPr sz="3000"/>
            </a:lvl1pPr>
          </a:lstStyle>
          <a:p>
            <a:r>
              <a:rPr lang="en-GB" dirty="0"/>
              <a:t>T</a:t>
            </a:r>
            <a:r>
              <a:rPr lang="en-US" dirty="0" err="1"/>
              <a:t>itle</a:t>
            </a:r>
            <a:endParaRPr lang="en-GB" dirty="0"/>
          </a:p>
        </p:txBody>
      </p:sp>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5264575" y="2057817"/>
            <a:ext cx="7466400" cy="3720684"/>
          </a:xfr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457200" y="2597399"/>
            <a:ext cx="3600000" cy="3181101"/>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119595791"/>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quare Image and Lef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2057399"/>
            <a:ext cx="7297200" cy="540000"/>
          </a:xfrm>
        </p:spPr>
        <p:txBody>
          <a:bodyPr/>
          <a:lstStyle>
            <a:lvl1pPr>
              <a:lnSpc>
                <a:spcPct val="100000"/>
              </a:lnSpc>
              <a:defRPr sz="3000"/>
            </a:lvl1pPr>
          </a:lstStyle>
          <a:p>
            <a:r>
              <a:rPr lang="en-GB" dirty="0"/>
              <a:t>T</a:t>
            </a:r>
            <a:r>
              <a:rPr lang="en-US" dirty="0" err="1"/>
              <a:t>itle</a:t>
            </a:r>
            <a:endParaRPr lang="en-GB" dirty="0"/>
          </a:p>
        </p:txBody>
      </p:sp>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7933200" y="2057399"/>
            <a:ext cx="3801600" cy="3721100"/>
          </a:xfr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457200" y="2597398"/>
            <a:ext cx="7297200" cy="3181101"/>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08912429"/>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Image and Left Caption, Wid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2057399"/>
            <a:ext cx="11277600" cy="540000"/>
          </a:xfrm>
        </p:spPr>
        <p:txBody>
          <a:bodyPr/>
          <a:lstStyle>
            <a:lvl1pPr>
              <a:lnSpc>
                <a:spcPct val="100000"/>
              </a:lnSpc>
              <a:defRPr sz="3000"/>
            </a:lvl1pPr>
          </a:lstStyle>
          <a:p>
            <a:r>
              <a:rPr lang="en-GB" dirty="0"/>
              <a:t>T</a:t>
            </a:r>
            <a:r>
              <a:rPr lang="en-US" dirty="0" err="1"/>
              <a:t>itle</a:t>
            </a:r>
            <a:endParaRPr lang="en-GB" dirty="0"/>
          </a:p>
        </p:txBody>
      </p:sp>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268400" y="2597399"/>
            <a:ext cx="7466400" cy="3181101"/>
          </a:xfr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457200" y="2597399"/>
            <a:ext cx="3600000" cy="3181101"/>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46750293"/>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Image and Right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57200" y="457700"/>
            <a:ext cx="7466400" cy="5320800"/>
          </a:xfr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8127206" y="1978933"/>
            <a:ext cx="3607594" cy="380206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464292474"/>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Image and Righ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57200" y="457200"/>
            <a:ext cx="7466400" cy="5320800"/>
          </a:xfr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807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8406001" y="972000"/>
            <a:ext cx="2945418" cy="833438"/>
          </a:xfr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8406001" y="2134800"/>
            <a:ext cx="2945418" cy="3471863"/>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738604601"/>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Image and Lef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268400" y="457200"/>
            <a:ext cx="7466400" cy="5320800"/>
          </a:xfr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45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786001" y="972000"/>
            <a:ext cx="2945418" cy="833438"/>
          </a:xfr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786001" y="2134800"/>
            <a:ext cx="2945418" cy="3471863"/>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776482006"/>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 image portrait small on right">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7375616" cy="5536224"/>
          </a:xfrm>
          <a:solidFill>
            <a:schemeClr val="tx1"/>
          </a:solidFill>
          <a:ln>
            <a:noFill/>
          </a:ln>
        </p:spPr>
        <p:txBody>
          <a:bodyPr lIns="360000" tIns="360000" rIns="360000" bIns="360000"/>
          <a:lstStyle>
            <a:lvl1pPr>
              <a:lnSpc>
                <a:spcPct val="100000"/>
              </a:lnSpc>
              <a:defRPr>
                <a:solidFill>
                  <a:schemeClr val="bg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p:spPr>
        <p:txBody>
          <a:bodyPr/>
          <a:lstStyle/>
          <a:p>
            <a:r>
              <a:rPr lang="en-US" dirty="0"/>
              <a:t>Click icon to add picture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934314437"/>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on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8980488" cy="2665125"/>
          </a:xfrm>
        </p:spPr>
        <p:txBody>
          <a:bodyPr/>
          <a:lstStyle>
            <a:lvl1pPr>
              <a:lnSpc>
                <a:spcPct val="100000"/>
              </a:lnSpc>
              <a:spcAft>
                <a:spcPts val="600"/>
              </a:spcAft>
              <a:defRPr sz="5000" b="1" i="0">
                <a:solidFill>
                  <a:schemeClr val="bg1"/>
                </a:solidFill>
                <a:latin typeface="+mn-lt"/>
              </a:defRPr>
            </a:lvl1pPr>
            <a:lvl2pPr marL="0" indent="0">
              <a:lnSpc>
                <a:spcPct val="100000"/>
              </a:lnSpc>
              <a:spcBef>
                <a:spcPts val="2400"/>
              </a:spcBef>
              <a:spcAft>
                <a:spcPts val="600"/>
              </a:spcAft>
              <a:buNone/>
              <a:defRPr sz="2400" b="1" i="0">
                <a:solidFill>
                  <a:schemeClr val="bg1"/>
                </a:solidFill>
                <a:latin typeface="+mn-lt"/>
              </a:defRPr>
            </a:lvl2pPr>
          </a:lstStyle>
          <a:p>
            <a:pPr lvl="0"/>
            <a:r>
              <a:rPr lang="en-US" dirty="0"/>
              <a:t>Title</a:t>
            </a:r>
          </a:p>
          <a:p>
            <a:pPr lvl="1"/>
            <a:r>
              <a:rPr lang="en-US" dirty="0"/>
              <a:t>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184325948"/>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 images landscape">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4168478"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19" name="Text Placeholder 4"/>
          <p:cNvSpPr>
            <a:spLocks noGrp="1"/>
          </p:cNvSpPr>
          <p:nvPr>
            <p:ph type="body" sz="quarter" idx="15" hasCustomPrompt="1"/>
          </p:nvPr>
        </p:nvSpPr>
        <p:spPr>
          <a:xfrm>
            <a:off x="8036334"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22" name="Text Placeholder 4"/>
          <p:cNvSpPr>
            <a:spLocks noGrp="1"/>
          </p:cNvSpPr>
          <p:nvPr>
            <p:ph type="body" sz="quarter" idx="17" hasCustomPrompt="1"/>
          </p:nvPr>
        </p:nvSpPr>
        <p:spPr>
          <a:xfrm>
            <a:off x="4167790"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24" name="Text Placeholder 4"/>
          <p:cNvSpPr>
            <a:spLocks noGrp="1"/>
          </p:cNvSpPr>
          <p:nvPr>
            <p:ph type="body" sz="quarter" idx="19" hasCustomPrompt="1"/>
          </p:nvPr>
        </p:nvSpPr>
        <p:spPr>
          <a:xfrm>
            <a:off x="8036334"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15" name="Picture Placeholder 16"/>
          <p:cNvSpPr>
            <a:spLocks noGrp="1"/>
          </p:cNvSpPr>
          <p:nvPr>
            <p:ph type="pic" sz="quarter" idx="12"/>
          </p:nvPr>
        </p:nvSpPr>
        <p:spPr>
          <a:xfrm>
            <a:off x="4168478" y="457199"/>
            <a:ext cx="3664638" cy="2578116"/>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2578116"/>
          </a:xfrm>
        </p:spPr>
        <p:txBody>
          <a:bodyPr/>
          <a:lstStyle/>
          <a:p>
            <a:r>
              <a:rPr lang="en-US" dirty="0"/>
              <a:t>Click icon to add picture</a:t>
            </a:r>
          </a:p>
        </p:txBody>
      </p:sp>
      <p:sp>
        <p:nvSpPr>
          <p:cNvPr id="20" name="Picture Placeholder 16"/>
          <p:cNvSpPr>
            <a:spLocks noGrp="1"/>
          </p:cNvSpPr>
          <p:nvPr>
            <p:ph type="pic" sz="quarter" idx="16"/>
          </p:nvPr>
        </p:nvSpPr>
        <p:spPr>
          <a:xfrm>
            <a:off x="4168478" y="3433692"/>
            <a:ext cx="3664638" cy="2578116"/>
          </a:xfrm>
        </p:spPr>
        <p:txBody>
          <a:bodyPr/>
          <a:lstStyle/>
          <a:p>
            <a:r>
              <a:rPr lang="en-US" dirty="0"/>
              <a:t>Click icon to add picture</a:t>
            </a:r>
          </a:p>
        </p:txBody>
      </p:sp>
      <p:sp>
        <p:nvSpPr>
          <p:cNvPr id="23" name="Picture Placeholder 16"/>
          <p:cNvSpPr>
            <a:spLocks noGrp="1"/>
          </p:cNvSpPr>
          <p:nvPr>
            <p:ph type="pic" sz="quarter" idx="18"/>
          </p:nvPr>
        </p:nvSpPr>
        <p:spPr>
          <a:xfrm>
            <a:off x="8036334" y="3433692"/>
            <a:ext cx="3664638" cy="2578116"/>
          </a:xfrm>
        </p:spPr>
        <p:txBody>
          <a:bodyPr/>
          <a:lstStyle/>
          <a:p>
            <a:r>
              <a:rPr lang="en-US" dirty="0"/>
              <a:t>Click icon to add picture</a:t>
            </a:r>
          </a:p>
        </p:txBody>
      </p:sp>
      <p:sp>
        <p:nvSpPr>
          <p:cNvPr id="13"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79625993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 and Lef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268400" y="457200"/>
            <a:ext cx="7466400" cy="5320800"/>
          </a:xfr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45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786001" y="972000"/>
            <a:ext cx="2945418" cy="833438"/>
          </a:xfrm>
          <a:prstGeom prst="rect">
            <a:avLst/>
          </a:prstGeo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786001" y="2134800"/>
            <a:ext cx="2945418" cy="3471863"/>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 images landscape NoCaption">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8"/>
            <a:ext cx="3664638" cy="2768325"/>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8"/>
            <a:ext cx="3664638" cy="2768325"/>
          </a:xfrm>
        </p:spPr>
        <p:txBody>
          <a:bodyPr/>
          <a:lstStyle/>
          <a:p>
            <a:r>
              <a:rPr lang="en-US" dirty="0"/>
              <a:t>Click icon to add picture</a:t>
            </a:r>
          </a:p>
        </p:txBody>
      </p:sp>
      <p:sp>
        <p:nvSpPr>
          <p:cNvPr id="20" name="Picture Placeholder 16"/>
          <p:cNvSpPr>
            <a:spLocks noGrp="1"/>
          </p:cNvSpPr>
          <p:nvPr>
            <p:ph type="pic" sz="quarter" idx="16"/>
          </p:nvPr>
        </p:nvSpPr>
        <p:spPr>
          <a:xfrm>
            <a:off x="4168478" y="3433691"/>
            <a:ext cx="3664638" cy="2768325"/>
          </a:xfrm>
        </p:spPr>
        <p:txBody>
          <a:bodyPr/>
          <a:lstStyle/>
          <a:p>
            <a:r>
              <a:rPr lang="en-US" dirty="0"/>
              <a:t>Click icon to add picture</a:t>
            </a:r>
          </a:p>
        </p:txBody>
      </p:sp>
      <p:sp>
        <p:nvSpPr>
          <p:cNvPr id="23" name="Picture Placeholder 16"/>
          <p:cNvSpPr>
            <a:spLocks noGrp="1"/>
          </p:cNvSpPr>
          <p:nvPr>
            <p:ph type="pic" sz="quarter" idx="18"/>
          </p:nvPr>
        </p:nvSpPr>
        <p:spPr>
          <a:xfrm>
            <a:off x="8036334" y="3433691"/>
            <a:ext cx="3664638" cy="2768325"/>
          </a:xfrm>
        </p:spPr>
        <p:txBody>
          <a:bodyPr/>
          <a:lstStyle/>
          <a:p>
            <a:r>
              <a:rPr lang="en-US" dirty="0"/>
              <a:t>Click icon to add picture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947291598"/>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20" name="Picture Placeholder 16"/>
          <p:cNvSpPr>
            <a:spLocks noGrp="1"/>
          </p:cNvSpPr>
          <p:nvPr>
            <p:ph type="pic" sz="quarter" idx="15"/>
          </p:nvPr>
        </p:nvSpPr>
        <p:spPr>
          <a:xfrm>
            <a:off x="9037637" y="2297726"/>
            <a:ext cx="2697163" cy="3421062"/>
          </a:xfrm>
        </p:spPr>
        <p:txBody>
          <a:bodyPr/>
          <a:lstStyle/>
          <a:p>
            <a:r>
              <a:rPr lang="en-US" dirty="0"/>
              <a:t>Click icon to add picture</a:t>
            </a:r>
          </a:p>
        </p:txBody>
      </p:sp>
      <p:sp>
        <p:nvSpPr>
          <p:cNvPr id="19" name="Picture Placeholder 16"/>
          <p:cNvSpPr>
            <a:spLocks noGrp="1"/>
          </p:cNvSpPr>
          <p:nvPr>
            <p:ph type="pic" sz="quarter" idx="14"/>
          </p:nvPr>
        </p:nvSpPr>
        <p:spPr>
          <a:xfrm>
            <a:off x="6178336" y="2297726"/>
            <a:ext cx="2697163" cy="3421062"/>
          </a:xfrm>
        </p:spPr>
        <p:txBody>
          <a:bodyPr/>
          <a:lstStyle/>
          <a:p>
            <a:r>
              <a:rPr lang="en-US" dirty="0"/>
              <a:t>Click icon to add picture</a:t>
            </a:r>
          </a:p>
        </p:txBody>
      </p:sp>
      <p:sp>
        <p:nvSpPr>
          <p:cNvPr id="18" name="Picture Placeholder 16"/>
          <p:cNvSpPr>
            <a:spLocks noGrp="1"/>
          </p:cNvSpPr>
          <p:nvPr>
            <p:ph type="pic" sz="quarter" idx="13"/>
          </p:nvPr>
        </p:nvSpPr>
        <p:spPr>
          <a:xfrm>
            <a:off x="3316286" y="2297726"/>
            <a:ext cx="2697163" cy="3421062"/>
          </a:xfrm>
        </p:spPr>
        <p:txBody>
          <a:bodyPr/>
          <a:lstStyle/>
          <a:p>
            <a:r>
              <a:rPr lang="en-US" dirty="0"/>
              <a:t>Click icon to add picture</a:t>
            </a:r>
          </a:p>
        </p:txBody>
      </p:sp>
      <p:sp>
        <p:nvSpPr>
          <p:cNvPr id="17" name="Picture Placeholder 16"/>
          <p:cNvSpPr>
            <a:spLocks noGrp="1"/>
          </p:cNvSpPr>
          <p:nvPr>
            <p:ph type="pic" sz="quarter" idx="12"/>
          </p:nvPr>
        </p:nvSpPr>
        <p:spPr>
          <a:xfrm>
            <a:off x="457200" y="2298423"/>
            <a:ext cx="2697163" cy="3421062"/>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0" name="Text Placeholder 4"/>
          <p:cNvSpPr>
            <a:spLocks noGrp="1"/>
          </p:cNvSpPr>
          <p:nvPr>
            <p:ph type="body" sz="quarter" idx="17" hasCustomPrompt="1"/>
          </p:nvPr>
        </p:nvSpPr>
        <p:spPr>
          <a:xfrm>
            <a:off x="3316285"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1" name="Text Placeholder 4"/>
          <p:cNvSpPr>
            <a:spLocks noGrp="1"/>
          </p:cNvSpPr>
          <p:nvPr>
            <p:ph type="body" sz="quarter" idx="18" hasCustomPrompt="1"/>
          </p:nvPr>
        </p:nvSpPr>
        <p:spPr>
          <a:xfrm>
            <a:off x="6175370" y="1879653"/>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2" name="Text Placeholder 4"/>
          <p:cNvSpPr>
            <a:spLocks noGrp="1"/>
          </p:cNvSpPr>
          <p:nvPr>
            <p:ph type="body" sz="quarter" idx="19" hasCustomPrompt="1"/>
          </p:nvPr>
        </p:nvSpPr>
        <p:spPr>
          <a:xfrm>
            <a:off x="9037637" y="1875935"/>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4"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702476814"/>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17" name="Picture Placeholder 16"/>
          <p:cNvSpPr>
            <a:spLocks noGrp="1"/>
          </p:cNvSpPr>
          <p:nvPr>
            <p:ph type="pic" sz="quarter" idx="12"/>
          </p:nvPr>
        </p:nvSpPr>
        <p:spPr>
          <a:xfrm>
            <a:off x="457200" y="2298422"/>
            <a:ext cx="3502617" cy="3759477"/>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298422"/>
            <a:ext cx="3502617" cy="3759477"/>
          </a:xfr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298422"/>
            <a:ext cx="3502617" cy="3759477"/>
          </a:xfr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277304494"/>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 images landscap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GB" dirty="0"/>
              <a:t>T</a:t>
            </a:r>
            <a:r>
              <a:rPr lang="en-US" dirty="0" err="1"/>
              <a:t>itle</a:t>
            </a:r>
            <a:endParaRPr lang="en-US" dirty="0"/>
          </a:p>
        </p:txBody>
      </p:sp>
      <p:sp>
        <p:nvSpPr>
          <p:cNvPr id="17" name="Picture Placeholder 16"/>
          <p:cNvSpPr>
            <a:spLocks noGrp="1"/>
          </p:cNvSpPr>
          <p:nvPr>
            <p:ph type="pic" sz="quarter" idx="12"/>
          </p:nvPr>
        </p:nvSpPr>
        <p:spPr>
          <a:xfrm>
            <a:off x="457200" y="2593698"/>
            <a:ext cx="3502617" cy="2254528"/>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2171210"/>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593698"/>
            <a:ext cx="3502617" cy="2254528"/>
          </a:xfr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593698"/>
            <a:ext cx="3502617" cy="2254528"/>
          </a:xfr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240053370"/>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 images landscape">
    <p:spTree>
      <p:nvGrpSpPr>
        <p:cNvPr id="1" name=""/>
        <p:cNvGrpSpPr/>
        <p:nvPr/>
      </p:nvGrpSpPr>
      <p:grpSpPr>
        <a:xfrm>
          <a:off x="0" y="0"/>
          <a:ext cx="0" cy="0"/>
          <a:chOff x="0" y="0"/>
          <a:chExt cx="0" cy="0"/>
        </a:xfrm>
      </p:grpSpPr>
      <p:sp>
        <p:nvSpPr>
          <p:cNvPr id="19" name="Picture Placeholder 16"/>
          <p:cNvSpPr>
            <a:spLocks noGrp="1"/>
          </p:cNvSpPr>
          <p:nvPr>
            <p:ph type="pic" sz="quarter" idx="14"/>
          </p:nvPr>
        </p:nvSpPr>
        <p:spPr>
          <a:xfrm>
            <a:off x="6178336" y="1875935"/>
            <a:ext cx="5556464" cy="3421062"/>
          </a:xfrm>
        </p:spPr>
        <p:txBody>
          <a:bodyPr/>
          <a:lstStyle/>
          <a:p>
            <a:r>
              <a:rPr lang="en-US" dirty="0"/>
              <a:t>Click icon to add picture</a:t>
            </a:r>
          </a:p>
        </p:txBody>
      </p:sp>
      <p:sp>
        <p:nvSpPr>
          <p:cNvPr id="11" name="Text Placeholder 4"/>
          <p:cNvSpPr>
            <a:spLocks noGrp="1"/>
          </p:cNvSpPr>
          <p:nvPr>
            <p:ph type="body" sz="quarter" idx="18" hasCustomPrompt="1"/>
          </p:nvPr>
        </p:nvSpPr>
        <p:spPr>
          <a:xfrm>
            <a:off x="6175370" y="5364261"/>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17" name="Picture Placeholder 16"/>
          <p:cNvSpPr>
            <a:spLocks noGrp="1"/>
          </p:cNvSpPr>
          <p:nvPr>
            <p:ph type="pic" sz="quarter" idx="12"/>
          </p:nvPr>
        </p:nvSpPr>
        <p:spPr>
          <a:xfrm>
            <a:off x="457200" y="1875935"/>
            <a:ext cx="5556248" cy="3421062"/>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8" name="Text Placeholder 4">
            <a:extLst>
              <a:ext uri="{FF2B5EF4-FFF2-40B4-BE49-F238E27FC236}">
                <a16:creationId xmlns:a16="http://schemas.microsoft.com/office/drawing/2014/main" id="{2A0022C7-7D4A-EE40-93C5-68D26840EEF0}"/>
              </a:ext>
            </a:extLst>
          </p:cNvPr>
          <p:cNvSpPr>
            <a:spLocks noGrp="1"/>
          </p:cNvSpPr>
          <p:nvPr>
            <p:ph type="body" sz="quarter" idx="19" hasCustomPrompt="1"/>
          </p:nvPr>
        </p:nvSpPr>
        <p:spPr>
          <a:xfrm>
            <a:off x="457200" y="5388268"/>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706709321"/>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 images portrait">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9"/>
            <a:ext cx="3664638" cy="5536224"/>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p:spPr>
        <p:txBody>
          <a:bodyPr/>
          <a:lstStyle/>
          <a:p>
            <a:r>
              <a:rPr lang="en-US" dirty="0"/>
              <a:t>Click icon to add picture</a:t>
            </a:r>
          </a:p>
        </p:txBody>
      </p:sp>
      <p:sp>
        <p:nvSpPr>
          <p:cNvPr id="22" name="Text Placeholder 4"/>
          <p:cNvSpPr>
            <a:spLocks noGrp="1"/>
          </p:cNvSpPr>
          <p:nvPr>
            <p:ph type="body" sz="quarter" idx="17" hasCustomPrompt="1"/>
          </p:nvPr>
        </p:nvSpPr>
        <p:spPr>
          <a:xfrm>
            <a:off x="4168866"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24" name="Text Placeholder 4"/>
          <p:cNvSpPr>
            <a:spLocks noGrp="1"/>
          </p:cNvSpPr>
          <p:nvPr>
            <p:ph type="body" sz="quarter" idx="19" hasCustomPrompt="1"/>
          </p:nvPr>
        </p:nvSpPr>
        <p:spPr>
          <a:xfrm>
            <a:off x="8036722"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a:t>Image caption</a:t>
            </a:r>
            <a:endParaRPr lang="en-US"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83613865"/>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ix images landscape">
    <p:spTree>
      <p:nvGrpSpPr>
        <p:cNvPr id="1" name=""/>
        <p:cNvGrpSpPr/>
        <p:nvPr/>
      </p:nvGrpSpPr>
      <p:grpSpPr>
        <a:xfrm>
          <a:off x="0" y="0"/>
          <a:ext cx="0" cy="0"/>
          <a:chOff x="0" y="0"/>
          <a:chExt cx="0" cy="0"/>
        </a:xfrm>
      </p:grpSpPr>
      <p:sp>
        <p:nvSpPr>
          <p:cNvPr id="14" name="Picture Placeholder 2"/>
          <p:cNvSpPr>
            <a:spLocks noGrp="1"/>
          </p:cNvSpPr>
          <p:nvPr>
            <p:ph type="pic" sz="quarter" idx="21"/>
          </p:nvPr>
        </p:nvSpPr>
        <p:spPr>
          <a:xfrm>
            <a:off x="4403195" y="1796508"/>
            <a:ext cx="3385609" cy="1963737"/>
          </a:xfrm>
        </p:spPr>
        <p:txBody>
          <a:bodyPr/>
          <a:lstStyle>
            <a:lvl1pPr>
              <a:defRPr/>
            </a:lvl1pPr>
          </a:lstStyle>
          <a:p>
            <a:r>
              <a:rPr lang="en-US" dirty="0"/>
              <a:t>Click icon to add picture</a:t>
            </a:r>
            <a:endParaRPr lang="en-GB" dirty="0"/>
          </a:p>
        </p:txBody>
      </p:sp>
      <p:sp>
        <p:nvSpPr>
          <p:cNvPr id="13" name="Picture Placeholder 2"/>
          <p:cNvSpPr>
            <a:spLocks noGrp="1"/>
          </p:cNvSpPr>
          <p:nvPr>
            <p:ph type="pic" sz="quarter" idx="20"/>
          </p:nvPr>
        </p:nvSpPr>
        <p:spPr>
          <a:xfrm>
            <a:off x="457200" y="4119733"/>
            <a:ext cx="3385609" cy="1963737"/>
          </a:xfrm>
        </p:spPr>
        <p:txBody>
          <a:bodyPr/>
          <a:lstStyle>
            <a:lvl1pPr>
              <a:defRPr/>
            </a:lvl1pPr>
          </a:lstStyle>
          <a:p>
            <a:r>
              <a:rPr lang="en-US" dirty="0"/>
              <a:t>Click icon to add picture</a:t>
            </a:r>
            <a:endParaRPr lang="en-GB" dirty="0"/>
          </a:p>
        </p:txBody>
      </p:sp>
      <p:sp>
        <p:nvSpPr>
          <p:cNvPr id="3" name="Picture Placeholder 2"/>
          <p:cNvSpPr>
            <a:spLocks noGrp="1"/>
          </p:cNvSpPr>
          <p:nvPr>
            <p:ph type="pic" sz="quarter" idx="19"/>
          </p:nvPr>
        </p:nvSpPr>
        <p:spPr>
          <a:xfrm>
            <a:off x="457200" y="1800525"/>
            <a:ext cx="3385609" cy="1963737"/>
          </a:xfr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8" name="Picture Placeholder 2"/>
          <p:cNvSpPr>
            <a:spLocks noGrp="1"/>
          </p:cNvSpPr>
          <p:nvPr>
            <p:ph type="pic" sz="quarter" idx="22"/>
          </p:nvPr>
        </p:nvSpPr>
        <p:spPr>
          <a:xfrm>
            <a:off x="8349191" y="1800523"/>
            <a:ext cx="3385609" cy="1963737"/>
          </a:xfrm>
        </p:spPr>
        <p:txBody>
          <a:bodyPr/>
          <a:lstStyle>
            <a:lvl1pPr>
              <a:defRPr/>
            </a:lvl1pPr>
          </a:lstStyle>
          <a:p>
            <a:r>
              <a:rPr lang="en-US" dirty="0"/>
              <a:t>Click icon to add picture</a:t>
            </a:r>
            <a:endParaRPr lang="en-GB" dirty="0"/>
          </a:p>
        </p:txBody>
      </p:sp>
      <p:sp>
        <p:nvSpPr>
          <p:cNvPr id="19" name="Picture Placeholder 2"/>
          <p:cNvSpPr>
            <a:spLocks noGrp="1"/>
          </p:cNvSpPr>
          <p:nvPr>
            <p:ph type="pic" sz="quarter" idx="23"/>
          </p:nvPr>
        </p:nvSpPr>
        <p:spPr>
          <a:xfrm>
            <a:off x="4403195" y="4118886"/>
            <a:ext cx="3385609" cy="1963737"/>
          </a:xfr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24"/>
          </p:nvPr>
        </p:nvSpPr>
        <p:spPr>
          <a:xfrm>
            <a:off x="8349190" y="4118887"/>
            <a:ext cx="3385609" cy="1963737"/>
          </a:xfrm>
        </p:spPr>
        <p:txBody>
          <a:bodyPr/>
          <a:lstStyle>
            <a:lvl1pPr>
              <a:defRPr/>
            </a:lvl1pPr>
          </a:lstStyle>
          <a:p>
            <a:r>
              <a:rPr lang="en-US" dirty="0"/>
              <a:t>Click icon to add picture</a:t>
            </a:r>
            <a:endParaRPr lang="en-GB"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215271238"/>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Eight images square">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699727" y="1599451"/>
            <a:ext cx="2126202" cy="1963737"/>
          </a:xfr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1" name="Picture Placeholder 2"/>
          <p:cNvSpPr>
            <a:spLocks noGrp="1"/>
          </p:cNvSpPr>
          <p:nvPr>
            <p:ph type="pic" sz="quarter" idx="27"/>
          </p:nvPr>
        </p:nvSpPr>
        <p:spPr>
          <a:xfrm>
            <a:off x="699727" y="3967576"/>
            <a:ext cx="2126202" cy="1963737"/>
          </a:xfrm>
        </p:spPr>
        <p:txBody>
          <a:bodyPr/>
          <a:lstStyle>
            <a:lvl1pPr>
              <a:defRPr/>
            </a:lvl1pPr>
          </a:lstStyle>
          <a:p>
            <a:r>
              <a:rPr lang="en-US" dirty="0"/>
              <a:t>Click icon to add picture</a:t>
            </a:r>
            <a:endParaRPr lang="en-GB" dirty="0"/>
          </a:p>
        </p:txBody>
      </p:sp>
      <p:sp>
        <p:nvSpPr>
          <p:cNvPr id="17" name="Text Placeholder 3"/>
          <p:cNvSpPr>
            <a:spLocks noGrp="1"/>
          </p:cNvSpPr>
          <p:nvPr>
            <p:ph type="body" sz="quarter" idx="31" hasCustomPrompt="1"/>
          </p:nvPr>
        </p:nvSpPr>
        <p:spPr>
          <a:xfrm>
            <a:off x="699727"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1" name="Text Placeholder 3"/>
          <p:cNvSpPr>
            <a:spLocks noGrp="1"/>
          </p:cNvSpPr>
          <p:nvPr>
            <p:ph type="body" sz="quarter" idx="32" hasCustomPrompt="1"/>
          </p:nvPr>
        </p:nvSpPr>
        <p:spPr>
          <a:xfrm>
            <a:off x="699727"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19" name="Picture Placeholder 2"/>
          <p:cNvSpPr>
            <a:spLocks noGrp="1"/>
          </p:cNvSpPr>
          <p:nvPr>
            <p:ph type="pic" sz="quarter" idx="33"/>
          </p:nvPr>
        </p:nvSpPr>
        <p:spPr>
          <a:xfrm>
            <a:off x="3577572" y="1599451"/>
            <a:ext cx="2126202" cy="1963737"/>
          </a:xfr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34"/>
          </p:nvPr>
        </p:nvSpPr>
        <p:spPr>
          <a:xfrm>
            <a:off x="3577572" y="3967576"/>
            <a:ext cx="2126202" cy="1963737"/>
          </a:xfrm>
        </p:spPr>
        <p:txBody>
          <a:bodyPr/>
          <a:lstStyle>
            <a:lvl1pPr>
              <a:defRPr/>
            </a:lvl1pPr>
          </a:lstStyle>
          <a:p>
            <a:r>
              <a:rPr lang="en-US" dirty="0"/>
              <a:t>Click icon to add picture</a:t>
            </a:r>
            <a:endParaRPr lang="en-GB" dirty="0"/>
          </a:p>
        </p:txBody>
      </p:sp>
      <p:sp>
        <p:nvSpPr>
          <p:cNvPr id="27" name="Text Placeholder 3"/>
          <p:cNvSpPr>
            <a:spLocks noGrp="1"/>
          </p:cNvSpPr>
          <p:nvPr>
            <p:ph type="body" sz="quarter" idx="35" hasCustomPrompt="1"/>
          </p:nvPr>
        </p:nvSpPr>
        <p:spPr>
          <a:xfrm>
            <a:off x="3577572"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8" name="Text Placeholder 3"/>
          <p:cNvSpPr>
            <a:spLocks noGrp="1"/>
          </p:cNvSpPr>
          <p:nvPr>
            <p:ph type="body" sz="quarter" idx="36" hasCustomPrompt="1"/>
          </p:nvPr>
        </p:nvSpPr>
        <p:spPr>
          <a:xfrm>
            <a:off x="3577572"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9" name="Picture Placeholder 2"/>
          <p:cNvSpPr>
            <a:spLocks noGrp="1"/>
          </p:cNvSpPr>
          <p:nvPr>
            <p:ph type="pic" sz="quarter" idx="37"/>
          </p:nvPr>
        </p:nvSpPr>
        <p:spPr>
          <a:xfrm>
            <a:off x="6455417" y="1597442"/>
            <a:ext cx="2126202" cy="1963737"/>
          </a:xfrm>
        </p:spPr>
        <p:txBody>
          <a:bodyPr/>
          <a:lstStyle>
            <a:lvl1pPr>
              <a:defRPr/>
            </a:lvl1pPr>
          </a:lstStyle>
          <a:p>
            <a:r>
              <a:rPr lang="en-US" dirty="0"/>
              <a:t>Click icon to add picture</a:t>
            </a:r>
            <a:endParaRPr lang="en-GB" dirty="0"/>
          </a:p>
        </p:txBody>
      </p:sp>
      <p:sp>
        <p:nvSpPr>
          <p:cNvPr id="30" name="Picture Placeholder 2"/>
          <p:cNvSpPr>
            <a:spLocks noGrp="1"/>
          </p:cNvSpPr>
          <p:nvPr>
            <p:ph type="pic" sz="quarter" idx="38"/>
          </p:nvPr>
        </p:nvSpPr>
        <p:spPr>
          <a:xfrm>
            <a:off x="6455417" y="3965567"/>
            <a:ext cx="2126202" cy="1963737"/>
          </a:xfrm>
        </p:spPr>
        <p:txBody>
          <a:bodyPr/>
          <a:lstStyle>
            <a:lvl1pPr>
              <a:defRPr/>
            </a:lvl1pPr>
          </a:lstStyle>
          <a:p>
            <a:r>
              <a:rPr lang="en-US" dirty="0"/>
              <a:t>Click icon to add picture</a:t>
            </a:r>
            <a:endParaRPr lang="en-GB" dirty="0"/>
          </a:p>
        </p:txBody>
      </p:sp>
      <p:sp>
        <p:nvSpPr>
          <p:cNvPr id="31" name="Text Placeholder 3"/>
          <p:cNvSpPr>
            <a:spLocks noGrp="1"/>
          </p:cNvSpPr>
          <p:nvPr>
            <p:ph type="body" sz="quarter" idx="39" hasCustomPrompt="1"/>
          </p:nvPr>
        </p:nvSpPr>
        <p:spPr>
          <a:xfrm>
            <a:off x="6455417"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2" name="Text Placeholder 3"/>
          <p:cNvSpPr>
            <a:spLocks noGrp="1"/>
          </p:cNvSpPr>
          <p:nvPr>
            <p:ph type="body" sz="quarter" idx="40" hasCustomPrompt="1"/>
          </p:nvPr>
        </p:nvSpPr>
        <p:spPr>
          <a:xfrm>
            <a:off x="6455417"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3" name="Picture Placeholder 2"/>
          <p:cNvSpPr>
            <a:spLocks noGrp="1"/>
          </p:cNvSpPr>
          <p:nvPr>
            <p:ph type="pic" sz="quarter" idx="41"/>
          </p:nvPr>
        </p:nvSpPr>
        <p:spPr>
          <a:xfrm>
            <a:off x="9333262" y="1597442"/>
            <a:ext cx="2126202" cy="1963737"/>
          </a:xfrm>
        </p:spPr>
        <p:txBody>
          <a:bodyPr/>
          <a:lstStyle>
            <a:lvl1pPr>
              <a:defRPr/>
            </a:lvl1pPr>
          </a:lstStyle>
          <a:p>
            <a:r>
              <a:rPr lang="en-US" dirty="0"/>
              <a:t>Click icon to add picture</a:t>
            </a:r>
            <a:endParaRPr lang="en-GB" dirty="0"/>
          </a:p>
        </p:txBody>
      </p:sp>
      <p:sp>
        <p:nvSpPr>
          <p:cNvPr id="34" name="Picture Placeholder 2"/>
          <p:cNvSpPr>
            <a:spLocks noGrp="1"/>
          </p:cNvSpPr>
          <p:nvPr>
            <p:ph type="pic" sz="quarter" idx="42"/>
          </p:nvPr>
        </p:nvSpPr>
        <p:spPr>
          <a:xfrm>
            <a:off x="9333262" y="3965567"/>
            <a:ext cx="2126202" cy="1963737"/>
          </a:xfrm>
        </p:spPr>
        <p:txBody>
          <a:bodyPr/>
          <a:lstStyle>
            <a:lvl1pPr>
              <a:defRPr/>
            </a:lvl1pPr>
          </a:lstStyle>
          <a:p>
            <a:r>
              <a:rPr lang="en-US" dirty="0"/>
              <a:t>Click icon to add picture</a:t>
            </a:r>
            <a:endParaRPr lang="en-GB" dirty="0"/>
          </a:p>
        </p:txBody>
      </p:sp>
      <p:sp>
        <p:nvSpPr>
          <p:cNvPr id="35" name="Text Placeholder 3"/>
          <p:cNvSpPr>
            <a:spLocks noGrp="1"/>
          </p:cNvSpPr>
          <p:nvPr>
            <p:ph type="body" sz="quarter" idx="43" hasCustomPrompt="1"/>
          </p:nvPr>
        </p:nvSpPr>
        <p:spPr>
          <a:xfrm>
            <a:off x="9333262"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6" name="Text Placeholder 3"/>
          <p:cNvSpPr>
            <a:spLocks noGrp="1"/>
          </p:cNvSpPr>
          <p:nvPr>
            <p:ph type="body" sz="quarter" idx="44" hasCustomPrompt="1"/>
          </p:nvPr>
        </p:nvSpPr>
        <p:spPr>
          <a:xfrm>
            <a:off x="9333262"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4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984691152"/>
      </p:ext>
    </p:extLst>
  </p:cSld>
  <p:clrMapOvr>
    <a:masterClrMapping/>
  </p:clrMapOvr>
  <p:transition>
    <p:fade/>
  </p:transition>
  <p:extLst>
    <p:ext uri="{DCECCB84-F9BA-43D5-87BE-67443E8EF086}">
      <p15:sldGuideLst xmlns:p15="http://schemas.microsoft.com/office/powerpoint/2012/main">
        <p15:guide id="1" orient="horz" pos="1003">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17" name="Picture Placeholder 16"/>
          <p:cNvSpPr>
            <a:spLocks noGrp="1"/>
          </p:cNvSpPr>
          <p:nvPr>
            <p:ph type="pic" sz="quarter" idx="12"/>
          </p:nvPr>
        </p:nvSpPr>
        <p:spPr>
          <a:xfrm>
            <a:off x="457200" y="1609234"/>
            <a:ext cx="11277600" cy="4543915"/>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581812578"/>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7" name="Picture Placeholder 16"/>
          <p:cNvSpPr>
            <a:spLocks noGrp="1"/>
          </p:cNvSpPr>
          <p:nvPr>
            <p:ph type="pic" sz="quarter" idx="12"/>
          </p:nvPr>
        </p:nvSpPr>
        <p:spPr>
          <a:xfrm>
            <a:off x="-104775" y="-74295"/>
            <a:ext cx="12296775" cy="7067549"/>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bg1"/>
                </a:solidFill>
                <a:effectLst>
                  <a:outerShdw blurRad="63500" sx="102000" sy="102000" algn="ctr" rotWithShape="0">
                    <a:prstClr val="black">
                      <a:alpha val="40000"/>
                    </a:prstClr>
                  </a:outerShdw>
                </a:effectLst>
              </a:defRPr>
            </a:lvl1pPr>
          </a:lstStyle>
          <a:p>
            <a:r>
              <a:rPr lang="en-US" dirty="0"/>
              <a:t>Title</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80526192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image portrait small on right">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7375616" cy="5536224"/>
          </a:xfrm>
          <a:prstGeom prst="rect">
            <a:avLst/>
          </a:prstGeom>
          <a:solidFill>
            <a:schemeClr val="tx1"/>
          </a:solidFill>
          <a:ln>
            <a:noFill/>
          </a:ln>
        </p:spPr>
        <p:txBody>
          <a:bodyPr lIns="360000" tIns="360000" rIns="360000" bIns="360000"/>
          <a:lstStyle>
            <a:lvl1pPr>
              <a:lnSpc>
                <a:spcPct val="100000"/>
              </a:lnSpc>
              <a:defRPr>
                <a:solidFill>
                  <a:schemeClr val="bg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p:spPr>
        <p:txBody>
          <a:bodyPr/>
          <a:lstStyle/>
          <a:p>
            <a:r>
              <a:rPr lang="en-US" dirty="0"/>
              <a:t>Click icon to add picture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669931867"/>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3" name="SmartArt Placeholder 62">
            <a:extLst>
              <a:ext uri="{FF2B5EF4-FFF2-40B4-BE49-F238E27FC236}">
                <a16:creationId xmlns:a16="http://schemas.microsoft.com/office/drawing/2014/main" id="{212B6F16-E0D2-814A-83CF-F2D9F7713856}"/>
              </a:ext>
            </a:extLst>
          </p:cNvPr>
          <p:cNvSpPr>
            <a:spLocks noGrp="1"/>
          </p:cNvSpPr>
          <p:nvPr>
            <p:ph type="dgm" sz="quarter" idx="37" hasCustomPrompt="1"/>
          </p:nvPr>
        </p:nvSpPr>
        <p:spPr>
          <a:xfrm>
            <a:off x="547715" y="1670050"/>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p:txBody>
          <a:bodyPr/>
          <a:lstStyle>
            <a:lvl1pPr>
              <a:lnSpc>
                <a:spcPct val="100000"/>
              </a:lnSpc>
              <a:defRPr/>
            </a:lvl1pPr>
          </a:lstStyle>
          <a:p>
            <a:r>
              <a:rPr lang="en-US" dirty="0"/>
              <a:t>Suggested title: Agenda</a:t>
            </a:r>
            <a:endParaRPr lang="en-GB" dirty="0"/>
          </a:p>
        </p:txBody>
      </p:sp>
      <p:sp>
        <p:nvSpPr>
          <p:cNvPr id="14" name="Text Placeholder 13">
            <a:extLst>
              <a:ext uri="{FF2B5EF4-FFF2-40B4-BE49-F238E27FC236}">
                <a16:creationId xmlns:a16="http://schemas.microsoft.com/office/drawing/2014/main" id="{B8FC3DC0-8351-9A4C-B707-70EAD96EB4D3}"/>
              </a:ext>
            </a:extLst>
          </p:cNvPr>
          <p:cNvSpPr>
            <a:spLocks noGrp="1"/>
          </p:cNvSpPr>
          <p:nvPr>
            <p:ph type="body" sz="quarter" idx="13" hasCustomPrompt="1"/>
          </p:nvPr>
        </p:nvSpPr>
        <p:spPr>
          <a:xfrm>
            <a:off x="547225" y="166958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5" name="Text Placeholder 13">
            <a:extLst>
              <a:ext uri="{FF2B5EF4-FFF2-40B4-BE49-F238E27FC236}">
                <a16:creationId xmlns:a16="http://schemas.microsoft.com/office/drawing/2014/main" id="{6CEFFB62-FD42-1145-B8B7-C7CF7F73891A}"/>
              </a:ext>
            </a:extLst>
          </p:cNvPr>
          <p:cNvSpPr>
            <a:spLocks noGrp="1"/>
          </p:cNvSpPr>
          <p:nvPr>
            <p:ph type="body" sz="quarter" idx="14" hasCustomPrompt="1"/>
          </p:nvPr>
        </p:nvSpPr>
        <p:spPr>
          <a:xfrm>
            <a:off x="1883848" y="166958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2026752"/>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7" name="Text Placeholder 13">
            <a:extLst>
              <a:ext uri="{FF2B5EF4-FFF2-40B4-BE49-F238E27FC236}">
                <a16:creationId xmlns:a16="http://schemas.microsoft.com/office/drawing/2014/main" id="{C4901FF4-BEDE-AC46-8C8F-C4BDCCF2470A}"/>
              </a:ext>
            </a:extLst>
          </p:cNvPr>
          <p:cNvSpPr>
            <a:spLocks noGrp="1"/>
          </p:cNvSpPr>
          <p:nvPr>
            <p:ph type="body" sz="quarter" idx="16" hasCustomPrompt="1"/>
          </p:nvPr>
        </p:nvSpPr>
        <p:spPr>
          <a:xfrm>
            <a:off x="1883848" y="2026752"/>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4" name="SmartArt Placeholder 62">
            <a:extLst>
              <a:ext uri="{FF2B5EF4-FFF2-40B4-BE49-F238E27FC236}">
                <a16:creationId xmlns:a16="http://schemas.microsoft.com/office/drawing/2014/main" id="{148F0C48-0919-6940-93FB-00E0D97D285D}"/>
              </a:ext>
            </a:extLst>
          </p:cNvPr>
          <p:cNvSpPr>
            <a:spLocks noGrp="1"/>
          </p:cNvSpPr>
          <p:nvPr>
            <p:ph type="dgm" sz="quarter" idx="38" hasCustomPrompt="1"/>
          </p:nvPr>
        </p:nvSpPr>
        <p:spPr>
          <a:xfrm>
            <a:off x="547715" y="2384176"/>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65" name="Text Placeholder 13">
            <a:extLst>
              <a:ext uri="{FF2B5EF4-FFF2-40B4-BE49-F238E27FC236}">
                <a16:creationId xmlns:a16="http://schemas.microsoft.com/office/drawing/2014/main" id="{FE44350B-B402-C542-BC2A-F5F9E3814A3E}"/>
              </a:ext>
            </a:extLst>
          </p:cNvPr>
          <p:cNvSpPr>
            <a:spLocks noGrp="1"/>
          </p:cNvSpPr>
          <p:nvPr>
            <p:ph type="body" sz="quarter" idx="39" hasCustomPrompt="1"/>
          </p:nvPr>
        </p:nvSpPr>
        <p:spPr>
          <a:xfrm>
            <a:off x="547225" y="238371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66" name="Text Placeholder 13">
            <a:extLst>
              <a:ext uri="{FF2B5EF4-FFF2-40B4-BE49-F238E27FC236}">
                <a16:creationId xmlns:a16="http://schemas.microsoft.com/office/drawing/2014/main" id="{74124C0B-5C31-F946-848A-0F0EB71D954D}"/>
              </a:ext>
            </a:extLst>
          </p:cNvPr>
          <p:cNvSpPr>
            <a:spLocks noGrp="1"/>
          </p:cNvSpPr>
          <p:nvPr>
            <p:ph type="body" sz="quarter" idx="40" hasCustomPrompt="1"/>
          </p:nvPr>
        </p:nvSpPr>
        <p:spPr>
          <a:xfrm>
            <a:off x="1883848" y="238371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7" name="Text Placeholder 13">
            <a:extLst>
              <a:ext uri="{FF2B5EF4-FFF2-40B4-BE49-F238E27FC236}">
                <a16:creationId xmlns:a16="http://schemas.microsoft.com/office/drawing/2014/main" id="{9D7A714D-D166-A34F-8574-B7CEB3744314}"/>
              </a:ext>
            </a:extLst>
          </p:cNvPr>
          <p:cNvSpPr>
            <a:spLocks noGrp="1"/>
          </p:cNvSpPr>
          <p:nvPr>
            <p:ph type="body" sz="quarter" idx="41" hasCustomPrompt="1"/>
          </p:nvPr>
        </p:nvSpPr>
        <p:spPr>
          <a:xfrm>
            <a:off x="547225" y="274087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68" name="Text Placeholder 13">
            <a:extLst>
              <a:ext uri="{FF2B5EF4-FFF2-40B4-BE49-F238E27FC236}">
                <a16:creationId xmlns:a16="http://schemas.microsoft.com/office/drawing/2014/main" id="{179D8575-2EE8-1E4E-A510-2033EDDAE14F}"/>
              </a:ext>
            </a:extLst>
          </p:cNvPr>
          <p:cNvSpPr>
            <a:spLocks noGrp="1"/>
          </p:cNvSpPr>
          <p:nvPr>
            <p:ph type="body" sz="quarter" idx="42" hasCustomPrompt="1"/>
          </p:nvPr>
        </p:nvSpPr>
        <p:spPr>
          <a:xfrm>
            <a:off x="1883848" y="274087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9" name="SmartArt Placeholder 62">
            <a:extLst>
              <a:ext uri="{FF2B5EF4-FFF2-40B4-BE49-F238E27FC236}">
                <a16:creationId xmlns:a16="http://schemas.microsoft.com/office/drawing/2014/main" id="{ECBC3B98-2CA6-EB41-82EC-D1811410A4F3}"/>
              </a:ext>
            </a:extLst>
          </p:cNvPr>
          <p:cNvSpPr>
            <a:spLocks noGrp="1"/>
          </p:cNvSpPr>
          <p:nvPr>
            <p:ph type="dgm" sz="quarter" idx="43" hasCustomPrompt="1"/>
          </p:nvPr>
        </p:nvSpPr>
        <p:spPr>
          <a:xfrm>
            <a:off x="547715" y="3097086"/>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0" name="Text Placeholder 13">
            <a:extLst>
              <a:ext uri="{FF2B5EF4-FFF2-40B4-BE49-F238E27FC236}">
                <a16:creationId xmlns:a16="http://schemas.microsoft.com/office/drawing/2014/main" id="{010F887A-E638-5348-8238-A1D2A06D2894}"/>
              </a:ext>
            </a:extLst>
          </p:cNvPr>
          <p:cNvSpPr>
            <a:spLocks noGrp="1"/>
          </p:cNvSpPr>
          <p:nvPr>
            <p:ph type="body" sz="quarter" idx="44" hasCustomPrompt="1"/>
          </p:nvPr>
        </p:nvSpPr>
        <p:spPr>
          <a:xfrm>
            <a:off x="547225" y="309662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1" name="Text Placeholder 13">
            <a:extLst>
              <a:ext uri="{FF2B5EF4-FFF2-40B4-BE49-F238E27FC236}">
                <a16:creationId xmlns:a16="http://schemas.microsoft.com/office/drawing/2014/main" id="{629194BB-D13A-B94D-8E7C-C5C9FE796F94}"/>
              </a:ext>
            </a:extLst>
          </p:cNvPr>
          <p:cNvSpPr>
            <a:spLocks noGrp="1"/>
          </p:cNvSpPr>
          <p:nvPr>
            <p:ph type="body" sz="quarter" idx="45" hasCustomPrompt="1"/>
          </p:nvPr>
        </p:nvSpPr>
        <p:spPr>
          <a:xfrm>
            <a:off x="1883848" y="309662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2" name="Text Placeholder 13">
            <a:extLst>
              <a:ext uri="{FF2B5EF4-FFF2-40B4-BE49-F238E27FC236}">
                <a16:creationId xmlns:a16="http://schemas.microsoft.com/office/drawing/2014/main" id="{F366BE82-873B-9140-A152-7B1C9A0A3A1D}"/>
              </a:ext>
            </a:extLst>
          </p:cNvPr>
          <p:cNvSpPr>
            <a:spLocks noGrp="1"/>
          </p:cNvSpPr>
          <p:nvPr>
            <p:ph type="body" sz="quarter" idx="46" hasCustomPrompt="1"/>
          </p:nvPr>
        </p:nvSpPr>
        <p:spPr>
          <a:xfrm>
            <a:off x="547225" y="345378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3" name="Text Placeholder 13">
            <a:extLst>
              <a:ext uri="{FF2B5EF4-FFF2-40B4-BE49-F238E27FC236}">
                <a16:creationId xmlns:a16="http://schemas.microsoft.com/office/drawing/2014/main" id="{A72AFFCA-3971-0C4F-ACBB-930BECC76257}"/>
              </a:ext>
            </a:extLst>
          </p:cNvPr>
          <p:cNvSpPr>
            <a:spLocks noGrp="1"/>
          </p:cNvSpPr>
          <p:nvPr>
            <p:ph type="body" sz="quarter" idx="47" hasCustomPrompt="1"/>
          </p:nvPr>
        </p:nvSpPr>
        <p:spPr>
          <a:xfrm>
            <a:off x="1883848" y="345378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4" name="SmartArt Placeholder 62">
            <a:extLst>
              <a:ext uri="{FF2B5EF4-FFF2-40B4-BE49-F238E27FC236}">
                <a16:creationId xmlns:a16="http://schemas.microsoft.com/office/drawing/2014/main" id="{2FAB2B70-F52A-1D44-8643-9B2F4F58D6A0}"/>
              </a:ext>
            </a:extLst>
          </p:cNvPr>
          <p:cNvSpPr>
            <a:spLocks noGrp="1"/>
          </p:cNvSpPr>
          <p:nvPr>
            <p:ph type="dgm" sz="quarter" idx="48" hasCustomPrompt="1"/>
          </p:nvPr>
        </p:nvSpPr>
        <p:spPr>
          <a:xfrm>
            <a:off x="547715" y="3811212"/>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5" name="Text Placeholder 13">
            <a:extLst>
              <a:ext uri="{FF2B5EF4-FFF2-40B4-BE49-F238E27FC236}">
                <a16:creationId xmlns:a16="http://schemas.microsoft.com/office/drawing/2014/main" id="{7EFD8762-810B-7E44-9080-EDA7BD134462}"/>
              </a:ext>
            </a:extLst>
          </p:cNvPr>
          <p:cNvSpPr>
            <a:spLocks noGrp="1"/>
          </p:cNvSpPr>
          <p:nvPr>
            <p:ph type="body" sz="quarter" idx="49" hasCustomPrompt="1"/>
          </p:nvPr>
        </p:nvSpPr>
        <p:spPr>
          <a:xfrm>
            <a:off x="547225" y="381074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6" name="Text Placeholder 13">
            <a:extLst>
              <a:ext uri="{FF2B5EF4-FFF2-40B4-BE49-F238E27FC236}">
                <a16:creationId xmlns:a16="http://schemas.microsoft.com/office/drawing/2014/main" id="{9A9953FB-B942-2349-BEBB-B54FCA37AFA7}"/>
              </a:ext>
            </a:extLst>
          </p:cNvPr>
          <p:cNvSpPr>
            <a:spLocks noGrp="1"/>
          </p:cNvSpPr>
          <p:nvPr>
            <p:ph type="body" sz="quarter" idx="50" hasCustomPrompt="1"/>
          </p:nvPr>
        </p:nvSpPr>
        <p:spPr>
          <a:xfrm>
            <a:off x="1883848" y="381074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7" name="Text Placeholder 13">
            <a:extLst>
              <a:ext uri="{FF2B5EF4-FFF2-40B4-BE49-F238E27FC236}">
                <a16:creationId xmlns:a16="http://schemas.microsoft.com/office/drawing/2014/main" id="{E8DF94C7-0B49-A849-B8BD-B96CF93625B0}"/>
              </a:ext>
            </a:extLst>
          </p:cNvPr>
          <p:cNvSpPr>
            <a:spLocks noGrp="1"/>
          </p:cNvSpPr>
          <p:nvPr>
            <p:ph type="body" sz="quarter" idx="51" hasCustomPrompt="1"/>
          </p:nvPr>
        </p:nvSpPr>
        <p:spPr>
          <a:xfrm>
            <a:off x="547225" y="416791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8" name="Text Placeholder 13">
            <a:extLst>
              <a:ext uri="{FF2B5EF4-FFF2-40B4-BE49-F238E27FC236}">
                <a16:creationId xmlns:a16="http://schemas.microsoft.com/office/drawing/2014/main" id="{E3AA9170-4408-454B-927E-8C53391B10A4}"/>
              </a:ext>
            </a:extLst>
          </p:cNvPr>
          <p:cNvSpPr>
            <a:spLocks noGrp="1"/>
          </p:cNvSpPr>
          <p:nvPr>
            <p:ph type="body" sz="quarter" idx="52" hasCustomPrompt="1"/>
          </p:nvPr>
        </p:nvSpPr>
        <p:spPr>
          <a:xfrm>
            <a:off x="1883848" y="416791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9" name="SmartArt Placeholder 62">
            <a:extLst>
              <a:ext uri="{FF2B5EF4-FFF2-40B4-BE49-F238E27FC236}">
                <a16:creationId xmlns:a16="http://schemas.microsoft.com/office/drawing/2014/main" id="{5A12EE5E-A6BF-E64F-9E52-3DD1CF6528E2}"/>
              </a:ext>
            </a:extLst>
          </p:cNvPr>
          <p:cNvSpPr>
            <a:spLocks noGrp="1"/>
          </p:cNvSpPr>
          <p:nvPr>
            <p:ph type="dgm" sz="quarter" idx="53" hasCustomPrompt="1"/>
          </p:nvPr>
        </p:nvSpPr>
        <p:spPr>
          <a:xfrm>
            <a:off x="547689" y="4536385"/>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0" name="Text Placeholder 13">
            <a:extLst>
              <a:ext uri="{FF2B5EF4-FFF2-40B4-BE49-F238E27FC236}">
                <a16:creationId xmlns:a16="http://schemas.microsoft.com/office/drawing/2014/main" id="{C4E0A4DE-2EA6-7644-9A08-8B73AFF77DA3}"/>
              </a:ext>
            </a:extLst>
          </p:cNvPr>
          <p:cNvSpPr>
            <a:spLocks noGrp="1"/>
          </p:cNvSpPr>
          <p:nvPr>
            <p:ph type="body" sz="quarter" idx="54" hasCustomPrompt="1"/>
          </p:nvPr>
        </p:nvSpPr>
        <p:spPr>
          <a:xfrm>
            <a:off x="547199" y="4535920"/>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1" name="Text Placeholder 13">
            <a:extLst>
              <a:ext uri="{FF2B5EF4-FFF2-40B4-BE49-F238E27FC236}">
                <a16:creationId xmlns:a16="http://schemas.microsoft.com/office/drawing/2014/main" id="{3C8DE332-2ED6-904D-92D4-A829CDC63E49}"/>
              </a:ext>
            </a:extLst>
          </p:cNvPr>
          <p:cNvSpPr>
            <a:spLocks noGrp="1"/>
          </p:cNvSpPr>
          <p:nvPr>
            <p:ph type="body" sz="quarter" idx="55" hasCustomPrompt="1"/>
          </p:nvPr>
        </p:nvSpPr>
        <p:spPr>
          <a:xfrm>
            <a:off x="1883822" y="4535920"/>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2" name="Text Placeholder 13">
            <a:extLst>
              <a:ext uri="{FF2B5EF4-FFF2-40B4-BE49-F238E27FC236}">
                <a16:creationId xmlns:a16="http://schemas.microsoft.com/office/drawing/2014/main" id="{A90A7B0F-4839-D645-95FA-D06BFECF672C}"/>
              </a:ext>
            </a:extLst>
          </p:cNvPr>
          <p:cNvSpPr>
            <a:spLocks noGrp="1"/>
          </p:cNvSpPr>
          <p:nvPr>
            <p:ph type="body" sz="quarter" idx="56" hasCustomPrompt="1"/>
          </p:nvPr>
        </p:nvSpPr>
        <p:spPr>
          <a:xfrm>
            <a:off x="547199" y="489308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3" name="Text Placeholder 13">
            <a:extLst>
              <a:ext uri="{FF2B5EF4-FFF2-40B4-BE49-F238E27FC236}">
                <a16:creationId xmlns:a16="http://schemas.microsoft.com/office/drawing/2014/main" id="{D36F4330-851C-CF4A-94D5-5F2CE791F512}"/>
              </a:ext>
            </a:extLst>
          </p:cNvPr>
          <p:cNvSpPr>
            <a:spLocks noGrp="1"/>
          </p:cNvSpPr>
          <p:nvPr>
            <p:ph type="body" sz="quarter" idx="57" hasCustomPrompt="1"/>
          </p:nvPr>
        </p:nvSpPr>
        <p:spPr>
          <a:xfrm>
            <a:off x="1883822" y="489308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4" name="SmartArt Placeholder 62">
            <a:extLst>
              <a:ext uri="{FF2B5EF4-FFF2-40B4-BE49-F238E27FC236}">
                <a16:creationId xmlns:a16="http://schemas.microsoft.com/office/drawing/2014/main" id="{4E24CE58-86AF-0C40-8595-20C7C8155350}"/>
              </a:ext>
            </a:extLst>
          </p:cNvPr>
          <p:cNvSpPr>
            <a:spLocks noGrp="1"/>
          </p:cNvSpPr>
          <p:nvPr>
            <p:ph type="dgm" sz="quarter" idx="58" hasCustomPrompt="1"/>
          </p:nvPr>
        </p:nvSpPr>
        <p:spPr>
          <a:xfrm>
            <a:off x="547689" y="5250511"/>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5" name="Text Placeholder 13">
            <a:extLst>
              <a:ext uri="{FF2B5EF4-FFF2-40B4-BE49-F238E27FC236}">
                <a16:creationId xmlns:a16="http://schemas.microsoft.com/office/drawing/2014/main" id="{9D3EE5FC-57B2-494A-823F-F63C62CE1C1B}"/>
              </a:ext>
            </a:extLst>
          </p:cNvPr>
          <p:cNvSpPr>
            <a:spLocks noGrp="1"/>
          </p:cNvSpPr>
          <p:nvPr>
            <p:ph type="body" sz="quarter" idx="59" hasCustomPrompt="1"/>
          </p:nvPr>
        </p:nvSpPr>
        <p:spPr>
          <a:xfrm>
            <a:off x="547199" y="5250046"/>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6" name="Text Placeholder 13">
            <a:extLst>
              <a:ext uri="{FF2B5EF4-FFF2-40B4-BE49-F238E27FC236}">
                <a16:creationId xmlns:a16="http://schemas.microsoft.com/office/drawing/2014/main" id="{6F824B84-DA2A-6246-B761-6AEC93ACAC1D}"/>
              </a:ext>
            </a:extLst>
          </p:cNvPr>
          <p:cNvSpPr>
            <a:spLocks noGrp="1"/>
          </p:cNvSpPr>
          <p:nvPr>
            <p:ph type="body" sz="quarter" idx="60" hasCustomPrompt="1"/>
          </p:nvPr>
        </p:nvSpPr>
        <p:spPr>
          <a:xfrm>
            <a:off x="1883822" y="5250046"/>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7" name="Text Placeholder 13">
            <a:extLst>
              <a:ext uri="{FF2B5EF4-FFF2-40B4-BE49-F238E27FC236}">
                <a16:creationId xmlns:a16="http://schemas.microsoft.com/office/drawing/2014/main" id="{E73F10E2-3C04-634E-93DD-C701C76BE82C}"/>
              </a:ext>
            </a:extLst>
          </p:cNvPr>
          <p:cNvSpPr>
            <a:spLocks noGrp="1"/>
          </p:cNvSpPr>
          <p:nvPr>
            <p:ph type="body" sz="quarter" idx="61" hasCustomPrompt="1"/>
          </p:nvPr>
        </p:nvSpPr>
        <p:spPr>
          <a:xfrm>
            <a:off x="547199" y="5607213"/>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8" name="Text Placeholder 13">
            <a:extLst>
              <a:ext uri="{FF2B5EF4-FFF2-40B4-BE49-F238E27FC236}">
                <a16:creationId xmlns:a16="http://schemas.microsoft.com/office/drawing/2014/main" id="{77DC81B4-B14C-9B42-B8EC-9E9B363D0CAC}"/>
              </a:ext>
            </a:extLst>
          </p:cNvPr>
          <p:cNvSpPr>
            <a:spLocks noGrp="1"/>
          </p:cNvSpPr>
          <p:nvPr>
            <p:ph type="body" sz="quarter" idx="62" hasCustomPrompt="1"/>
          </p:nvPr>
        </p:nvSpPr>
        <p:spPr>
          <a:xfrm>
            <a:off x="1883822" y="5607213"/>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9" name="SmartArt Placeholder 62">
            <a:extLst>
              <a:ext uri="{FF2B5EF4-FFF2-40B4-BE49-F238E27FC236}">
                <a16:creationId xmlns:a16="http://schemas.microsoft.com/office/drawing/2014/main" id="{F4C94132-F5BD-8B46-9588-C3222863EF1B}"/>
              </a:ext>
            </a:extLst>
          </p:cNvPr>
          <p:cNvSpPr>
            <a:spLocks noGrp="1"/>
          </p:cNvSpPr>
          <p:nvPr>
            <p:ph type="dgm" sz="quarter" idx="63" hasCustomPrompt="1"/>
          </p:nvPr>
        </p:nvSpPr>
        <p:spPr>
          <a:xfrm>
            <a:off x="6392836" y="1668277"/>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0" name="Text Placeholder 13">
            <a:extLst>
              <a:ext uri="{FF2B5EF4-FFF2-40B4-BE49-F238E27FC236}">
                <a16:creationId xmlns:a16="http://schemas.microsoft.com/office/drawing/2014/main" id="{9EACC04B-AA2B-994F-B301-F5C463EF1C97}"/>
              </a:ext>
            </a:extLst>
          </p:cNvPr>
          <p:cNvSpPr>
            <a:spLocks noGrp="1"/>
          </p:cNvSpPr>
          <p:nvPr>
            <p:ph type="body" sz="quarter" idx="64" hasCustomPrompt="1"/>
          </p:nvPr>
        </p:nvSpPr>
        <p:spPr>
          <a:xfrm>
            <a:off x="6392346" y="1667812"/>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1" name="Text Placeholder 13">
            <a:extLst>
              <a:ext uri="{FF2B5EF4-FFF2-40B4-BE49-F238E27FC236}">
                <a16:creationId xmlns:a16="http://schemas.microsoft.com/office/drawing/2014/main" id="{91A12B76-C0F8-394E-9FCA-475176D61C9C}"/>
              </a:ext>
            </a:extLst>
          </p:cNvPr>
          <p:cNvSpPr>
            <a:spLocks noGrp="1"/>
          </p:cNvSpPr>
          <p:nvPr>
            <p:ph type="body" sz="quarter" idx="65" hasCustomPrompt="1"/>
          </p:nvPr>
        </p:nvSpPr>
        <p:spPr>
          <a:xfrm>
            <a:off x="7728969" y="1667812"/>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2" name="Text Placeholder 13">
            <a:extLst>
              <a:ext uri="{FF2B5EF4-FFF2-40B4-BE49-F238E27FC236}">
                <a16:creationId xmlns:a16="http://schemas.microsoft.com/office/drawing/2014/main" id="{4F793747-083E-6749-956F-3D4049986DF5}"/>
              </a:ext>
            </a:extLst>
          </p:cNvPr>
          <p:cNvSpPr>
            <a:spLocks noGrp="1"/>
          </p:cNvSpPr>
          <p:nvPr>
            <p:ph type="body" sz="quarter" idx="66" hasCustomPrompt="1"/>
          </p:nvPr>
        </p:nvSpPr>
        <p:spPr>
          <a:xfrm>
            <a:off x="6392346" y="2024979"/>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3" name="Text Placeholder 13">
            <a:extLst>
              <a:ext uri="{FF2B5EF4-FFF2-40B4-BE49-F238E27FC236}">
                <a16:creationId xmlns:a16="http://schemas.microsoft.com/office/drawing/2014/main" id="{468FC420-561D-A049-A479-B0539EDB2732}"/>
              </a:ext>
            </a:extLst>
          </p:cNvPr>
          <p:cNvSpPr>
            <a:spLocks noGrp="1"/>
          </p:cNvSpPr>
          <p:nvPr>
            <p:ph type="body" sz="quarter" idx="67" hasCustomPrompt="1"/>
          </p:nvPr>
        </p:nvSpPr>
        <p:spPr>
          <a:xfrm>
            <a:off x="7728969" y="2024979"/>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4" name="SmartArt Placeholder 62">
            <a:extLst>
              <a:ext uri="{FF2B5EF4-FFF2-40B4-BE49-F238E27FC236}">
                <a16:creationId xmlns:a16="http://schemas.microsoft.com/office/drawing/2014/main" id="{43F930A9-34E2-464A-86A6-7631CC02A513}"/>
              </a:ext>
            </a:extLst>
          </p:cNvPr>
          <p:cNvSpPr>
            <a:spLocks noGrp="1"/>
          </p:cNvSpPr>
          <p:nvPr>
            <p:ph type="dgm" sz="quarter" idx="68" hasCustomPrompt="1"/>
          </p:nvPr>
        </p:nvSpPr>
        <p:spPr>
          <a:xfrm>
            <a:off x="6392836" y="2382403"/>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5" name="Text Placeholder 13">
            <a:extLst>
              <a:ext uri="{FF2B5EF4-FFF2-40B4-BE49-F238E27FC236}">
                <a16:creationId xmlns:a16="http://schemas.microsoft.com/office/drawing/2014/main" id="{48EC371A-BEA4-E347-B435-31D68E3B2827}"/>
              </a:ext>
            </a:extLst>
          </p:cNvPr>
          <p:cNvSpPr>
            <a:spLocks noGrp="1"/>
          </p:cNvSpPr>
          <p:nvPr>
            <p:ph type="body" sz="quarter" idx="69" hasCustomPrompt="1"/>
          </p:nvPr>
        </p:nvSpPr>
        <p:spPr>
          <a:xfrm>
            <a:off x="6392346" y="238193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6" name="Text Placeholder 13">
            <a:extLst>
              <a:ext uri="{FF2B5EF4-FFF2-40B4-BE49-F238E27FC236}">
                <a16:creationId xmlns:a16="http://schemas.microsoft.com/office/drawing/2014/main" id="{0C966EDD-8DD2-EF4E-8FDF-BEBC82810A1B}"/>
              </a:ext>
            </a:extLst>
          </p:cNvPr>
          <p:cNvSpPr>
            <a:spLocks noGrp="1"/>
          </p:cNvSpPr>
          <p:nvPr>
            <p:ph type="body" sz="quarter" idx="70" hasCustomPrompt="1"/>
          </p:nvPr>
        </p:nvSpPr>
        <p:spPr>
          <a:xfrm>
            <a:off x="7728969" y="238193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7" name="Text Placeholder 13">
            <a:extLst>
              <a:ext uri="{FF2B5EF4-FFF2-40B4-BE49-F238E27FC236}">
                <a16:creationId xmlns:a16="http://schemas.microsoft.com/office/drawing/2014/main" id="{8B3297F5-1D85-C14A-B604-E06F2AE48BF6}"/>
              </a:ext>
            </a:extLst>
          </p:cNvPr>
          <p:cNvSpPr>
            <a:spLocks noGrp="1"/>
          </p:cNvSpPr>
          <p:nvPr>
            <p:ph type="body" sz="quarter" idx="71" hasCustomPrompt="1"/>
          </p:nvPr>
        </p:nvSpPr>
        <p:spPr>
          <a:xfrm>
            <a:off x="6392346" y="273910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8" name="Text Placeholder 13">
            <a:extLst>
              <a:ext uri="{FF2B5EF4-FFF2-40B4-BE49-F238E27FC236}">
                <a16:creationId xmlns:a16="http://schemas.microsoft.com/office/drawing/2014/main" id="{7CAA2403-C340-0049-A8E5-3C2D367092EF}"/>
              </a:ext>
            </a:extLst>
          </p:cNvPr>
          <p:cNvSpPr>
            <a:spLocks noGrp="1"/>
          </p:cNvSpPr>
          <p:nvPr>
            <p:ph type="body" sz="quarter" idx="72" hasCustomPrompt="1"/>
          </p:nvPr>
        </p:nvSpPr>
        <p:spPr>
          <a:xfrm>
            <a:off x="7728969" y="273910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9" name="SmartArt Placeholder 62">
            <a:extLst>
              <a:ext uri="{FF2B5EF4-FFF2-40B4-BE49-F238E27FC236}">
                <a16:creationId xmlns:a16="http://schemas.microsoft.com/office/drawing/2014/main" id="{AEF3D2FB-E031-A543-BDE7-F33EC8422DD0}"/>
              </a:ext>
            </a:extLst>
          </p:cNvPr>
          <p:cNvSpPr>
            <a:spLocks noGrp="1"/>
          </p:cNvSpPr>
          <p:nvPr>
            <p:ph type="dgm" sz="quarter" idx="73" hasCustomPrompt="1"/>
          </p:nvPr>
        </p:nvSpPr>
        <p:spPr>
          <a:xfrm>
            <a:off x="6392836" y="3095313"/>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0" name="Text Placeholder 13">
            <a:extLst>
              <a:ext uri="{FF2B5EF4-FFF2-40B4-BE49-F238E27FC236}">
                <a16:creationId xmlns:a16="http://schemas.microsoft.com/office/drawing/2014/main" id="{857CD44E-2FDB-E047-A552-8CA495C45F41}"/>
              </a:ext>
            </a:extLst>
          </p:cNvPr>
          <p:cNvSpPr>
            <a:spLocks noGrp="1"/>
          </p:cNvSpPr>
          <p:nvPr>
            <p:ph type="body" sz="quarter" idx="74" hasCustomPrompt="1"/>
          </p:nvPr>
        </p:nvSpPr>
        <p:spPr>
          <a:xfrm>
            <a:off x="6392346" y="309484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1" name="Text Placeholder 13">
            <a:extLst>
              <a:ext uri="{FF2B5EF4-FFF2-40B4-BE49-F238E27FC236}">
                <a16:creationId xmlns:a16="http://schemas.microsoft.com/office/drawing/2014/main" id="{46DE0E77-E34D-4742-AE57-A06AB4FEE444}"/>
              </a:ext>
            </a:extLst>
          </p:cNvPr>
          <p:cNvSpPr>
            <a:spLocks noGrp="1"/>
          </p:cNvSpPr>
          <p:nvPr>
            <p:ph type="body" sz="quarter" idx="75" hasCustomPrompt="1"/>
          </p:nvPr>
        </p:nvSpPr>
        <p:spPr>
          <a:xfrm>
            <a:off x="7728969" y="309484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2" name="Text Placeholder 13">
            <a:extLst>
              <a:ext uri="{FF2B5EF4-FFF2-40B4-BE49-F238E27FC236}">
                <a16:creationId xmlns:a16="http://schemas.microsoft.com/office/drawing/2014/main" id="{2707CEBD-B6A4-2041-8D36-FBB05C289133}"/>
              </a:ext>
            </a:extLst>
          </p:cNvPr>
          <p:cNvSpPr>
            <a:spLocks noGrp="1"/>
          </p:cNvSpPr>
          <p:nvPr>
            <p:ph type="body" sz="quarter" idx="76" hasCustomPrompt="1"/>
          </p:nvPr>
        </p:nvSpPr>
        <p:spPr>
          <a:xfrm>
            <a:off x="6392346" y="345201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3" name="Text Placeholder 13">
            <a:extLst>
              <a:ext uri="{FF2B5EF4-FFF2-40B4-BE49-F238E27FC236}">
                <a16:creationId xmlns:a16="http://schemas.microsoft.com/office/drawing/2014/main" id="{2E1BF832-9EDA-2A48-A7D3-B2BB6C9E55F4}"/>
              </a:ext>
            </a:extLst>
          </p:cNvPr>
          <p:cNvSpPr>
            <a:spLocks noGrp="1"/>
          </p:cNvSpPr>
          <p:nvPr>
            <p:ph type="body" sz="quarter" idx="77" hasCustomPrompt="1"/>
          </p:nvPr>
        </p:nvSpPr>
        <p:spPr>
          <a:xfrm>
            <a:off x="7728969" y="345201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4" name="SmartArt Placeholder 62">
            <a:extLst>
              <a:ext uri="{FF2B5EF4-FFF2-40B4-BE49-F238E27FC236}">
                <a16:creationId xmlns:a16="http://schemas.microsoft.com/office/drawing/2014/main" id="{16A12CE5-6E1C-B94F-AFC8-2063D73F82D9}"/>
              </a:ext>
            </a:extLst>
          </p:cNvPr>
          <p:cNvSpPr>
            <a:spLocks noGrp="1"/>
          </p:cNvSpPr>
          <p:nvPr>
            <p:ph type="dgm" sz="quarter" idx="78" hasCustomPrompt="1"/>
          </p:nvPr>
        </p:nvSpPr>
        <p:spPr>
          <a:xfrm>
            <a:off x="6392836" y="3809439"/>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5" name="Text Placeholder 13">
            <a:extLst>
              <a:ext uri="{FF2B5EF4-FFF2-40B4-BE49-F238E27FC236}">
                <a16:creationId xmlns:a16="http://schemas.microsoft.com/office/drawing/2014/main" id="{89CD92D7-39F9-3F42-AA2D-D6DD2C2CDE54}"/>
              </a:ext>
            </a:extLst>
          </p:cNvPr>
          <p:cNvSpPr>
            <a:spLocks noGrp="1"/>
          </p:cNvSpPr>
          <p:nvPr>
            <p:ph type="body" sz="quarter" idx="79" hasCustomPrompt="1"/>
          </p:nvPr>
        </p:nvSpPr>
        <p:spPr>
          <a:xfrm>
            <a:off x="6392346" y="380897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6" name="Text Placeholder 13">
            <a:extLst>
              <a:ext uri="{FF2B5EF4-FFF2-40B4-BE49-F238E27FC236}">
                <a16:creationId xmlns:a16="http://schemas.microsoft.com/office/drawing/2014/main" id="{6CAC9A07-BC03-0A4A-B842-3331895FE554}"/>
              </a:ext>
            </a:extLst>
          </p:cNvPr>
          <p:cNvSpPr>
            <a:spLocks noGrp="1"/>
          </p:cNvSpPr>
          <p:nvPr>
            <p:ph type="body" sz="quarter" idx="80" hasCustomPrompt="1"/>
          </p:nvPr>
        </p:nvSpPr>
        <p:spPr>
          <a:xfrm>
            <a:off x="7728969" y="380897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7" name="Text Placeholder 13">
            <a:extLst>
              <a:ext uri="{FF2B5EF4-FFF2-40B4-BE49-F238E27FC236}">
                <a16:creationId xmlns:a16="http://schemas.microsoft.com/office/drawing/2014/main" id="{58799F7A-9DC7-5046-9946-6F313D234992}"/>
              </a:ext>
            </a:extLst>
          </p:cNvPr>
          <p:cNvSpPr>
            <a:spLocks noGrp="1"/>
          </p:cNvSpPr>
          <p:nvPr>
            <p:ph type="body" sz="quarter" idx="81" hasCustomPrompt="1"/>
          </p:nvPr>
        </p:nvSpPr>
        <p:spPr>
          <a:xfrm>
            <a:off x="6392346" y="416614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8" name="Text Placeholder 13">
            <a:extLst>
              <a:ext uri="{FF2B5EF4-FFF2-40B4-BE49-F238E27FC236}">
                <a16:creationId xmlns:a16="http://schemas.microsoft.com/office/drawing/2014/main" id="{3AA6541C-8234-344B-AFB6-C87AE151354D}"/>
              </a:ext>
            </a:extLst>
          </p:cNvPr>
          <p:cNvSpPr>
            <a:spLocks noGrp="1"/>
          </p:cNvSpPr>
          <p:nvPr>
            <p:ph type="body" sz="quarter" idx="82" hasCustomPrompt="1"/>
          </p:nvPr>
        </p:nvSpPr>
        <p:spPr>
          <a:xfrm>
            <a:off x="7728969" y="416614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9" name="SmartArt Placeholder 62">
            <a:extLst>
              <a:ext uri="{FF2B5EF4-FFF2-40B4-BE49-F238E27FC236}">
                <a16:creationId xmlns:a16="http://schemas.microsoft.com/office/drawing/2014/main" id="{4247C634-EDAB-E54C-8783-3222C82EA6E9}"/>
              </a:ext>
            </a:extLst>
          </p:cNvPr>
          <p:cNvSpPr>
            <a:spLocks noGrp="1"/>
          </p:cNvSpPr>
          <p:nvPr>
            <p:ph type="dgm" sz="quarter" idx="83" hasCustomPrompt="1"/>
          </p:nvPr>
        </p:nvSpPr>
        <p:spPr>
          <a:xfrm>
            <a:off x="6392810" y="4534612"/>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0" name="Text Placeholder 13">
            <a:extLst>
              <a:ext uri="{FF2B5EF4-FFF2-40B4-BE49-F238E27FC236}">
                <a16:creationId xmlns:a16="http://schemas.microsoft.com/office/drawing/2014/main" id="{8F6F467F-C4AA-0447-9442-2E5651F8422D}"/>
              </a:ext>
            </a:extLst>
          </p:cNvPr>
          <p:cNvSpPr>
            <a:spLocks noGrp="1"/>
          </p:cNvSpPr>
          <p:nvPr>
            <p:ph type="body" sz="quarter" idx="84" hasCustomPrompt="1"/>
          </p:nvPr>
        </p:nvSpPr>
        <p:spPr>
          <a:xfrm>
            <a:off x="6392320" y="453414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1" name="Text Placeholder 13">
            <a:extLst>
              <a:ext uri="{FF2B5EF4-FFF2-40B4-BE49-F238E27FC236}">
                <a16:creationId xmlns:a16="http://schemas.microsoft.com/office/drawing/2014/main" id="{8EA54117-BF2A-5641-9DAB-D86EFED900C4}"/>
              </a:ext>
            </a:extLst>
          </p:cNvPr>
          <p:cNvSpPr>
            <a:spLocks noGrp="1"/>
          </p:cNvSpPr>
          <p:nvPr>
            <p:ph type="body" sz="quarter" idx="85" hasCustomPrompt="1"/>
          </p:nvPr>
        </p:nvSpPr>
        <p:spPr>
          <a:xfrm>
            <a:off x="7728943" y="453414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2" name="Text Placeholder 13">
            <a:extLst>
              <a:ext uri="{FF2B5EF4-FFF2-40B4-BE49-F238E27FC236}">
                <a16:creationId xmlns:a16="http://schemas.microsoft.com/office/drawing/2014/main" id="{F6D1CE01-8FB8-2D49-A82D-3A7F77DEE34C}"/>
              </a:ext>
            </a:extLst>
          </p:cNvPr>
          <p:cNvSpPr>
            <a:spLocks noGrp="1"/>
          </p:cNvSpPr>
          <p:nvPr>
            <p:ph type="body" sz="quarter" idx="86" hasCustomPrompt="1"/>
          </p:nvPr>
        </p:nvSpPr>
        <p:spPr>
          <a:xfrm>
            <a:off x="6392320" y="489131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3" name="Text Placeholder 13">
            <a:extLst>
              <a:ext uri="{FF2B5EF4-FFF2-40B4-BE49-F238E27FC236}">
                <a16:creationId xmlns:a16="http://schemas.microsoft.com/office/drawing/2014/main" id="{B5620BDA-BF20-F04E-A32F-FF5F4BC7BE42}"/>
              </a:ext>
            </a:extLst>
          </p:cNvPr>
          <p:cNvSpPr>
            <a:spLocks noGrp="1"/>
          </p:cNvSpPr>
          <p:nvPr>
            <p:ph type="body" sz="quarter" idx="87" hasCustomPrompt="1"/>
          </p:nvPr>
        </p:nvSpPr>
        <p:spPr>
          <a:xfrm>
            <a:off x="7728943" y="489131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4" name="SmartArt Placeholder 62">
            <a:extLst>
              <a:ext uri="{FF2B5EF4-FFF2-40B4-BE49-F238E27FC236}">
                <a16:creationId xmlns:a16="http://schemas.microsoft.com/office/drawing/2014/main" id="{B4721741-51FE-FE40-B652-63679F533AB4}"/>
              </a:ext>
            </a:extLst>
          </p:cNvPr>
          <p:cNvSpPr>
            <a:spLocks noGrp="1"/>
          </p:cNvSpPr>
          <p:nvPr>
            <p:ph type="dgm" sz="quarter" idx="88" hasCustomPrompt="1"/>
          </p:nvPr>
        </p:nvSpPr>
        <p:spPr>
          <a:xfrm>
            <a:off x="6392810" y="5248738"/>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5" name="Text Placeholder 13">
            <a:extLst>
              <a:ext uri="{FF2B5EF4-FFF2-40B4-BE49-F238E27FC236}">
                <a16:creationId xmlns:a16="http://schemas.microsoft.com/office/drawing/2014/main" id="{1C41AB08-283E-AB42-858C-A77C1A8AE9E0}"/>
              </a:ext>
            </a:extLst>
          </p:cNvPr>
          <p:cNvSpPr>
            <a:spLocks noGrp="1"/>
          </p:cNvSpPr>
          <p:nvPr>
            <p:ph type="body" sz="quarter" idx="89" hasCustomPrompt="1"/>
          </p:nvPr>
        </p:nvSpPr>
        <p:spPr>
          <a:xfrm>
            <a:off x="6392320" y="5248273"/>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6" name="Text Placeholder 13">
            <a:extLst>
              <a:ext uri="{FF2B5EF4-FFF2-40B4-BE49-F238E27FC236}">
                <a16:creationId xmlns:a16="http://schemas.microsoft.com/office/drawing/2014/main" id="{C19AE65C-AB52-F641-9C0B-46FA78506C5B}"/>
              </a:ext>
            </a:extLst>
          </p:cNvPr>
          <p:cNvSpPr>
            <a:spLocks noGrp="1"/>
          </p:cNvSpPr>
          <p:nvPr>
            <p:ph type="body" sz="quarter" idx="90" hasCustomPrompt="1"/>
          </p:nvPr>
        </p:nvSpPr>
        <p:spPr>
          <a:xfrm>
            <a:off x="7728943" y="5248273"/>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7" name="Text Placeholder 13">
            <a:extLst>
              <a:ext uri="{FF2B5EF4-FFF2-40B4-BE49-F238E27FC236}">
                <a16:creationId xmlns:a16="http://schemas.microsoft.com/office/drawing/2014/main" id="{D42F5088-27FB-F64F-BF49-930374E98F2F}"/>
              </a:ext>
            </a:extLst>
          </p:cNvPr>
          <p:cNvSpPr>
            <a:spLocks noGrp="1"/>
          </p:cNvSpPr>
          <p:nvPr>
            <p:ph type="body" sz="quarter" idx="91" hasCustomPrompt="1"/>
          </p:nvPr>
        </p:nvSpPr>
        <p:spPr>
          <a:xfrm>
            <a:off x="6392320" y="5605440"/>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8" name="Text Placeholder 13">
            <a:extLst>
              <a:ext uri="{FF2B5EF4-FFF2-40B4-BE49-F238E27FC236}">
                <a16:creationId xmlns:a16="http://schemas.microsoft.com/office/drawing/2014/main" id="{A173C30C-C36F-EF45-9C1C-B41E9CFBF869}"/>
              </a:ext>
            </a:extLst>
          </p:cNvPr>
          <p:cNvSpPr>
            <a:spLocks noGrp="1"/>
          </p:cNvSpPr>
          <p:nvPr>
            <p:ph type="body" sz="quarter" idx="92" hasCustomPrompt="1"/>
          </p:nvPr>
        </p:nvSpPr>
        <p:spPr>
          <a:xfrm>
            <a:off x="7728943" y="5605440"/>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9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212234303"/>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200" y="469392"/>
            <a:ext cx="7269734" cy="968474"/>
          </a:xfrm>
        </p:spPr>
        <p:txBody>
          <a:bodyPr/>
          <a:lstStyle>
            <a:lvl1pPr>
              <a:lnSpc>
                <a:spcPct val="100000"/>
              </a:lnSpc>
              <a:defRPr/>
            </a:lvl1pPr>
          </a:lstStyle>
          <a:p>
            <a:r>
              <a:rPr lang="en-US" dirty="0"/>
              <a:t>Schedule title</a:t>
            </a:r>
            <a:endParaRPr lang="en-GB" dirty="0"/>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1983209"/>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19" name="Text Placeholder 13">
            <a:extLst>
              <a:ext uri="{FF2B5EF4-FFF2-40B4-BE49-F238E27FC236}">
                <a16:creationId xmlns:a16="http://schemas.microsoft.com/office/drawing/2014/main" id="{DFBA8BCA-E875-7F4E-A834-259130898944}"/>
              </a:ext>
            </a:extLst>
          </p:cNvPr>
          <p:cNvSpPr>
            <a:spLocks noGrp="1"/>
          </p:cNvSpPr>
          <p:nvPr>
            <p:ph type="body" sz="quarter" idx="63" hasCustomPrompt="1"/>
          </p:nvPr>
        </p:nvSpPr>
        <p:spPr>
          <a:xfrm>
            <a:off x="178543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20" name="Text Placeholder 13">
            <a:extLst>
              <a:ext uri="{FF2B5EF4-FFF2-40B4-BE49-F238E27FC236}">
                <a16:creationId xmlns:a16="http://schemas.microsoft.com/office/drawing/2014/main" id="{82088DE0-7429-344A-BF59-ED6FCA6FBCD1}"/>
              </a:ext>
            </a:extLst>
          </p:cNvPr>
          <p:cNvSpPr>
            <a:spLocks noGrp="1"/>
          </p:cNvSpPr>
          <p:nvPr>
            <p:ph type="body" sz="quarter" idx="64" hasCustomPrompt="1"/>
          </p:nvPr>
        </p:nvSpPr>
        <p:spPr>
          <a:xfrm>
            <a:off x="547225" y="237548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1" name="Text Placeholder 13">
            <a:extLst>
              <a:ext uri="{FF2B5EF4-FFF2-40B4-BE49-F238E27FC236}">
                <a16:creationId xmlns:a16="http://schemas.microsoft.com/office/drawing/2014/main" id="{C0CC2A2E-61DE-634A-81F9-F6E9D6EDC461}"/>
              </a:ext>
            </a:extLst>
          </p:cNvPr>
          <p:cNvSpPr>
            <a:spLocks noGrp="1"/>
          </p:cNvSpPr>
          <p:nvPr>
            <p:ph type="body" sz="quarter" idx="65" hasCustomPrompt="1"/>
          </p:nvPr>
        </p:nvSpPr>
        <p:spPr>
          <a:xfrm>
            <a:off x="547199" y="2761545"/>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2" name="Text Placeholder 13">
            <a:extLst>
              <a:ext uri="{FF2B5EF4-FFF2-40B4-BE49-F238E27FC236}">
                <a16:creationId xmlns:a16="http://schemas.microsoft.com/office/drawing/2014/main" id="{F8E8D78C-FD43-6B47-BFA3-A5FF653884E9}"/>
              </a:ext>
            </a:extLst>
          </p:cNvPr>
          <p:cNvSpPr>
            <a:spLocks noGrp="1"/>
          </p:cNvSpPr>
          <p:nvPr>
            <p:ph type="body" sz="quarter" idx="66" hasCustomPrompt="1"/>
          </p:nvPr>
        </p:nvSpPr>
        <p:spPr>
          <a:xfrm>
            <a:off x="547198" y="3144676"/>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7" name="Text Placeholder 13">
            <a:extLst>
              <a:ext uri="{FF2B5EF4-FFF2-40B4-BE49-F238E27FC236}">
                <a16:creationId xmlns:a16="http://schemas.microsoft.com/office/drawing/2014/main" id="{F67A0A54-1919-1246-8F14-6B773854ED8B}"/>
              </a:ext>
            </a:extLst>
          </p:cNvPr>
          <p:cNvSpPr>
            <a:spLocks noGrp="1"/>
          </p:cNvSpPr>
          <p:nvPr>
            <p:ph type="body" sz="quarter" idx="67" hasCustomPrompt="1"/>
          </p:nvPr>
        </p:nvSpPr>
        <p:spPr>
          <a:xfrm>
            <a:off x="547225" y="352735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8" name="Text Placeholder 13">
            <a:extLst>
              <a:ext uri="{FF2B5EF4-FFF2-40B4-BE49-F238E27FC236}">
                <a16:creationId xmlns:a16="http://schemas.microsoft.com/office/drawing/2014/main" id="{DCB96053-D343-1E4C-80AB-F27FEA3D1CA5}"/>
              </a:ext>
            </a:extLst>
          </p:cNvPr>
          <p:cNvSpPr>
            <a:spLocks noGrp="1"/>
          </p:cNvSpPr>
          <p:nvPr>
            <p:ph type="body" sz="quarter" idx="68" hasCustomPrompt="1"/>
          </p:nvPr>
        </p:nvSpPr>
        <p:spPr>
          <a:xfrm>
            <a:off x="547225" y="3907632"/>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9" name="Text Placeholder 13">
            <a:extLst>
              <a:ext uri="{FF2B5EF4-FFF2-40B4-BE49-F238E27FC236}">
                <a16:creationId xmlns:a16="http://schemas.microsoft.com/office/drawing/2014/main" id="{8036E36E-DAF0-F94C-9F52-6EAFFF05D724}"/>
              </a:ext>
            </a:extLst>
          </p:cNvPr>
          <p:cNvSpPr>
            <a:spLocks noGrp="1"/>
          </p:cNvSpPr>
          <p:nvPr>
            <p:ph type="body" sz="quarter" idx="69" hasCustomPrompt="1"/>
          </p:nvPr>
        </p:nvSpPr>
        <p:spPr>
          <a:xfrm>
            <a:off x="547199" y="4288250"/>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0" name="Text Placeholder 13">
            <a:extLst>
              <a:ext uri="{FF2B5EF4-FFF2-40B4-BE49-F238E27FC236}">
                <a16:creationId xmlns:a16="http://schemas.microsoft.com/office/drawing/2014/main" id="{4F3CA523-45DB-144C-9A6E-4A6EA68FF8F4}"/>
              </a:ext>
            </a:extLst>
          </p:cNvPr>
          <p:cNvSpPr>
            <a:spLocks noGrp="1"/>
          </p:cNvSpPr>
          <p:nvPr>
            <p:ph type="body" sz="quarter" idx="70" hasCustomPrompt="1"/>
          </p:nvPr>
        </p:nvSpPr>
        <p:spPr>
          <a:xfrm>
            <a:off x="547198" y="467138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1" name="Text Placeholder 13">
            <a:extLst>
              <a:ext uri="{FF2B5EF4-FFF2-40B4-BE49-F238E27FC236}">
                <a16:creationId xmlns:a16="http://schemas.microsoft.com/office/drawing/2014/main" id="{9AE82DBE-F207-EA45-B231-DEE98C7C3BA8}"/>
              </a:ext>
            </a:extLst>
          </p:cNvPr>
          <p:cNvSpPr>
            <a:spLocks noGrp="1"/>
          </p:cNvSpPr>
          <p:nvPr>
            <p:ph type="body" sz="quarter" idx="71" hasCustomPrompt="1"/>
          </p:nvPr>
        </p:nvSpPr>
        <p:spPr>
          <a:xfrm>
            <a:off x="547225" y="5053608"/>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2" name="Text Placeholder 13">
            <a:extLst>
              <a:ext uri="{FF2B5EF4-FFF2-40B4-BE49-F238E27FC236}">
                <a16:creationId xmlns:a16="http://schemas.microsoft.com/office/drawing/2014/main" id="{F8900B26-515F-674A-B4B6-B9CBBE078F83}"/>
              </a:ext>
            </a:extLst>
          </p:cNvPr>
          <p:cNvSpPr>
            <a:spLocks noGrp="1"/>
          </p:cNvSpPr>
          <p:nvPr>
            <p:ph type="body" sz="quarter" idx="72" hasCustomPrompt="1"/>
          </p:nvPr>
        </p:nvSpPr>
        <p:spPr>
          <a:xfrm>
            <a:off x="547225" y="5428123"/>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3" name="Text Placeholder 13">
            <a:extLst>
              <a:ext uri="{FF2B5EF4-FFF2-40B4-BE49-F238E27FC236}">
                <a16:creationId xmlns:a16="http://schemas.microsoft.com/office/drawing/2014/main" id="{8182585A-9232-A041-8859-86194597BA1B}"/>
              </a:ext>
            </a:extLst>
          </p:cNvPr>
          <p:cNvSpPr>
            <a:spLocks noGrp="1"/>
          </p:cNvSpPr>
          <p:nvPr>
            <p:ph type="body" sz="quarter" idx="73" hasCustomPrompt="1"/>
          </p:nvPr>
        </p:nvSpPr>
        <p:spPr>
          <a:xfrm>
            <a:off x="547199" y="580781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47" name="Text Placeholder 13">
            <a:extLst>
              <a:ext uri="{FF2B5EF4-FFF2-40B4-BE49-F238E27FC236}">
                <a16:creationId xmlns:a16="http://schemas.microsoft.com/office/drawing/2014/main" id="{FA0791B6-7F06-0944-A97B-01E9E43D3F87}"/>
              </a:ext>
            </a:extLst>
          </p:cNvPr>
          <p:cNvSpPr>
            <a:spLocks noGrp="1"/>
          </p:cNvSpPr>
          <p:nvPr>
            <p:ph type="body" sz="quarter" idx="74" hasCustomPrompt="1"/>
          </p:nvPr>
        </p:nvSpPr>
        <p:spPr>
          <a:xfrm>
            <a:off x="278692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8" name="Text Placeholder 13">
            <a:extLst>
              <a:ext uri="{FF2B5EF4-FFF2-40B4-BE49-F238E27FC236}">
                <a16:creationId xmlns:a16="http://schemas.microsoft.com/office/drawing/2014/main" id="{620FFA3F-315D-5148-9C9F-8E4B80422BBF}"/>
              </a:ext>
            </a:extLst>
          </p:cNvPr>
          <p:cNvSpPr>
            <a:spLocks noGrp="1"/>
          </p:cNvSpPr>
          <p:nvPr>
            <p:ph type="body" sz="quarter" idx="75" hasCustomPrompt="1"/>
          </p:nvPr>
        </p:nvSpPr>
        <p:spPr>
          <a:xfrm>
            <a:off x="378840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9" name="Text Placeholder 13">
            <a:extLst>
              <a:ext uri="{FF2B5EF4-FFF2-40B4-BE49-F238E27FC236}">
                <a16:creationId xmlns:a16="http://schemas.microsoft.com/office/drawing/2014/main" id="{A9631397-CB8B-A942-89F3-AA6D9F991442}"/>
              </a:ext>
            </a:extLst>
          </p:cNvPr>
          <p:cNvSpPr>
            <a:spLocks noGrp="1"/>
          </p:cNvSpPr>
          <p:nvPr>
            <p:ph type="body" sz="quarter" idx="76" hasCustomPrompt="1"/>
          </p:nvPr>
        </p:nvSpPr>
        <p:spPr>
          <a:xfrm>
            <a:off x="478989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0" name="Text Placeholder 13">
            <a:extLst>
              <a:ext uri="{FF2B5EF4-FFF2-40B4-BE49-F238E27FC236}">
                <a16:creationId xmlns:a16="http://schemas.microsoft.com/office/drawing/2014/main" id="{5AADC139-7C18-A945-8888-BB29AB7271B8}"/>
              </a:ext>
            </a:extLst>
          </p:cNvPr>
          <p:cNvSpPr>
            <a:spLocks noGrp="1"/>
          </p:cNvSpPr>
          <p:nvPr>
            <p:ph type="body" sz="quarter" idx="77" hasCustomPrompt="1"/>
          </p:nvPr>
        </p:nvSpPr>
        <p:spPr>
          <a:xfrm>
            <a:off x="579137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1" name="Text Placeholder 13">
            <a:extLst>
              <a:ext uri="{FF2B5EF4-FFF2-40B4-BE49-F238E27FC236}">
                <a16:creationId xmlns:a16="http://schemas.microsoft.com/office/drawing/2014/main" id="{4BFB230B-36C7-C54B-9BF3-334120B9335F}"/>
              </a:ext>
            </a:extLst>
          </p:cNvPr>
          <p:cNvSpPr>
            <a:spLocks noGrp="1"/>
          </p:cNvSpPr>
          <p:nvPr>
            <p:ph type="body" sz="quarter" idx="78" hasCustomPrompt="1"/>
          </p:nvPr>
        </p:nvSpPr>
        <p:spPr>
          <a:xfrm>
            <a:off x="679286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2" name="Text Placeholder 13">
            <a:extLst>
              <a:ext uri="{FF2B5EF4-FFF2-40B4-BE49-F238E27FC236}">
                <a16:creationId xmlns:a16="http://schemas.microsoft.com/office/drawing/2014/main" id="{CA9FB207-E614-D04F-85D5-AC05A06942DA}"/>
              </a:ext>
            </a:extLst>
          </p:cNvPr>
          <p:cNvSpPr>
            <a:spLocks noGrp="1"/>
          </p:cNvSpPr>
          <p:nvPr>
            <p:ph type="body" sz="quarter" idx="79" hasCustomPrompt="1"/>
          </p:nvPr>
        </p:nvSpPr>
        <p:spPr>
          <a:xfrm>
            <a:off x="779434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3" name="Text Placeholder 13">
            <a:extLst>
              <a:ext uri="{FF2B5EF4-FFF2-40B4-BE49-F238E27FC236}">
                <a16:creationId xmlns:a16="http://schemas.microsoft.com/office/drawing/2014/main" id="{C46DF494-10DA-ED47-A97E-B90C2D7D671D}"/>
              </a:ext>
            </a:extLst>
          </p:cNvPr>
          <p:cNvSpPr>
            <a:spLocks noGrp="1"/>
          </p:cNvSpPr>
          <p:nvPr>
            <p:ph type="body" sz="quarter" idx="80" hasCustomPrompt="1"/>
          </p:nvPr>
        </p:nvSpPr>
        <p:spPr>
          <a:xfrm>
            <a:off x="879583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4" name="Text Placeholder 13">
            <a:extLst>
              <a:ext uri="{FF2B5EF4-FFF2-40B4-BE49-F238E27FC236}">
                <a16:creationId xmlns:a16="http://schemas.microsoft.com/office/drawing/2014/main" id="{0F8B7831-37F7-B547-B21B-8BDF5FFFE04E}"/>
              </a:ext>
            </a:extLst>
          </p:cNvPr>
          <p:cNvSpPr>
            <a:spLocks noGrp="1"/>
          </p:cNvSpPr>
          <p:nvPr>
            <p:ph type="body" sz="quarter" idx="81" hasCustomPrompt="1"/>
          </p:nvPr>
        </p:nvSpPr>
        <p:spPr>
          <a:xfrm>
            <a:off x="979731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5" name="Text Placeholder 13">
            <a:extLst>
              <a:ext uri="{FF2B5EF4-FFF2-40B4-BE49-F238E27FC236}">
                <a16:creationId xmlns:a16="http://schemas.microsoft.com/office/drawing/2014/main" id="{D625DF05-5606-604F-B453-D21A60E7D554}"/>
              </a:ext>
            </a:extLst>
          </p:cNvPr>
          <p:cNvSpPr>
            <a:spLocks noGrp="1"/>
          </p:cNvSpPr>
          <p:nvPr>
            <p:ph type="body" sz="quarter" idx="82" hasCustomPrompt="1"/>
          </p:nvPr>
        </p:nvSpPr>
        <p:spPr>
          <a:xfrm>
            <a:off x="1079880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5" name="SmartArt Placeholder 4">
            <a:extLst>
              <a:ext uri="{FF2B5EF4-FFF2-40B4-BE49-F238E27FC236}">
                <a16:creationId xmlns:a16="http://schemas.microsoft.com/office/drawing/2014/main" id="{D3904BEC-59C0-9D43-99B5-CA3295CCBA64}"/>
              </a:ext>
            </a:extLst>
          </p:cNvPr>
          <p:cNvSpPr>
            <a:spLocks noGrp="1"/>
          </p:cNvSpPr>
          <p:nvPr>
            <p:ph type="dgm" sz="quarter" idx="83" hasCustomPrompt="1"/>
          </p:nvPr>
        </p:nvSpPr>
        <p:spPr>
          <a:xfrm>
            <a:off x="178639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59" name="SmartArt Placeholder 4">
            <a:extLst>
              <a:ext uri="{FF2B5EF4-FFF2-40B4-BE49-F238E27FC236}">
                <a16:creationId xmlns:a16="http://schemas.microsoft.com/office/drawing/2014/main" id="{500C9191-DB47-2E4E-87A8-05477F83D34A}"/>
              </a:ext>
            </a:extLst>
          </p:cNvPr>
          <p:cNvSpPr>
            <a:spLocks noGrp="1"/>
          </p:cNvSpPr>
          <p:nvPr>
            <p:ph type="dgm" sz="quarter" idx="84" hasCustomPrompt="1"/>
          </p:nvPr>
        </p:nvSpPr>
        <p:spPr>
          <a:xfrm>
            <a:off x="178639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0" name="SmartArt Placeholder 4">
            <a:extLst>
              <a:ext uri="{FF2B5EF4-FFF2-40B4-BE49-F238E27FC236}">
                <a16:creationId xmlns:a16="http://schemas.microsoft.com/office/drawing/2014/main" id="{BE2B7141-0CE5-784F-9DA5-C445AF4F51C7}"/>
              </a:ext>
            </a:extLst>
          </p:cNvPr>
          <p:cNvSpPr>
            <a:spLocks noGrp="1"/>
          </p:cNvSpPr>
          <p:nvPr>
            <p:ph type="dgm" sz="quarter" idx="85" hasCustomPrompt="1"/>
          </p:nvPr>
        </p:nvSpPr>
        <p:spPr>
          <a:xfrm>
            <a:off x="178543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1" name="SmartArt Placeholder 4">
            <a:extLst>
              <a:ext uri="{FF2B5EF4-FFF2-40B4-BE49-F238E27FC236}">
                <a16:creationId xmlns:a16="http://schemas.microsoft.com/office/drawing/2014/main" id="{AF93DD85-9FE9-AF45-BEC9-783B65A434D2}"/>
              </a:ext>
            </a:extLst>
          </p:cNvPr>
          <p:cNvSpPr>
            <a:spLocks noGrp="1"/>
          </p:cNvSpPr>
          <p:nvPr>
            <p:ph type="dgm" sz="quarter" idx="86" hasCustomPrompt="1"/>
          </p:nvPr>
        </p:nvSpPr>
        <p:spPr>
          <a:xfrm>
            <a:off x="178543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2" name="SmartArt Placeholder 4">
            <a:extLst>
              <a:ext uri="{FF2B5EF4-FFF2-40B4-BE49-F238E27FC236}">
                <a16:creationId xmlns:a16="http://schemas.microsoft.com/office/drawing/2014/main" id="{62413477-E4D6-604B-8561-735A7FE8E62C}"/>
              </a:ext>
            </a:extLst>
          </p:cNvPr>
          <p:cNvSpPr>
            <a:spLocks noGrp="1"/>
          </p:cNvSpPr>
          <p:nvPr>
            <p:ph type="dgm" sz="quarter" idx="87" hasCustomPrompt="1"/>
          </p:nvPr>
        </p:nvSpPr>
        <p:spPr>
          <a:xfrm>
            <a:off x="178543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3" name="SmartArt Placeholder 4">
            <a:extLst>
              <a:ext uri="{FF2B5EF4-FFF2-40B4-BE49-F238E27FC236}">
                <a16:creationId xmlns:a16="http://schemas.microsoft.com/office/drawing/2014/main" id="{9983299C-7BDE-FE4C-BC8E-07A0FB9F0F28}"/>
              </a:ext>
            </a:extLst>
          </p:cNvPr>
          <p:cNvSpPr>
            <a:spLocks noGrp="1"/>
          </p:cNvSpPr>
          <p:nvPr>
            <p:ph type="dgm" sz="quarter" idx="88" hasCustomPrompt="1"/>
          </p:nvPr>
        </p:nvSpPr>
        <p:spPr>
          <a:xfrm>
            <a:off x="178639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4" name="SmartArt Placeholder 4">
            <a:extLst>
              <a:ext uri="{FF2B5EF4-FFF2-40B4-BE49-F238E27FC236}">
                <a16:creationId xmlns:a16="http://schemas.microsoft.com/office/drawing/2014/main" id="{D2685EAF-DD01-7B41-B692-81ED7A6EF129}"/>
              </a:ext>
            </a:extLst>
          </p:cNvPr>
          <p:cNvSpPr>
            <a:spLocks noGrp="1"/>
          </p:cNvSpPr>
          <p:nvPr>
            <p:ph type="dgm" sz="quarter" idx="89" hasCustomPrompt="1"/>
          </p:nvPr>
        </p:nvSpPr>
        <p:spPr>
          <a:xfrm>
            <a:off x="178639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5" name="SmartArt Placeholder 4">
            <a:extLst>
              <a:ext uri="{FF2B5EF4-FFF2-40B4-BE49-F238E27FC236}">
                <a16:creationId xmlns:a16="http://schemas.microsoft.com/office/drawing/2014/main" id="{663BB0E7-3FAD-A94B-870F-A63E1066FC00}"/>
              </a:ext>
            </a:extLst>
          </p:cNvPr>
          <p:cNvSpPr>
            <a:spLocks noGrp="1"/>
          </p:cNvSpPr>
          <p:nvPr>
            <p:ph type="dgm" sz="quarter" idx="90" hasCustomPrompt="1"/>
          </p:nvPr>
        </p:nvSpPr>
        <p:spPr>
          <a:xfrm>
            <a:off x="178543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6" name="SmartArt Placeholder 4">
            <a:extLst>
              <a:ext uri="{FF2B5EF4-FFF2-40B4-BE49-F238E27FC236}">
                <a16:creationId xmlns:a16="http://schemas.microsoft.com/office/drawing/2014/main" id="{25A2B122-C044-9548-AF69-A284ABAE8F1B}"/>
              </a:ext>
            </a:extLst>
          </p:cNvPr>
          <p:cNvSpPr>
            <a:spLocks noGrp="1"/>
          </p:cNvSpPr>
          <p:nvPr>
            <p:ph type="dgm" sz="quarter" idx="91" hasCustomPrompt="1"/>
          </p:nvPr>
        </p:nvSpPr>
        <p:spPr>
          <a:xfrm>
            <a:off x="178543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7" name="SmartArt Placeholder 4">
            <a:extLst>
              <a:ext uri="{FF2B5EF4-FFF2-40B4-BE49-F238E27FC236}">
                <a16:creationId xmlns:a16="http://schemas.microsoft.com/office/drawing/2014/main" id="{3C40608E-A908-0B44-914B-774ABA03C7D2}"/>
              </a:ext>
            </a:extLst>
          </p:cNvPr>
          <p:cNvSpPr>
            <a:spLocks noGrp="1"/>
          </p:cNvSpPr>
          <p:nvPr>
            <p:ph type="dgm" sz="quarter" idx="92" hasCustomPrompt="1"/>
          </p:nvPr>
        </p:nvSpPr>
        <p:spPr>
          <a:xfrm>
            <a:off x="178543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8" name="SmartArt Placeholder 4">
            <a:extLst>
              <a:ext uri="{FF2B5EF4-FFF2-40B4-BE49-F238E27FC236}">
                <a16:creationId xmlns:a16="http://schemas.microsoft.com/office/drawing/2014/main" id="{CC0231FA-B974-6E40-9CE2-5328B94056B4}"/>
              </a:ext>
            </a:extLst>
          </p:cNvPr>
          <p:cNvSpPr>
            <a:spLocks noGrp="1"/>
          </p:cNvSpPr>
          <p:nvPr>
            <p:ph type="dgm" sz="quarter" idx="93" hasCustomPrompt="1"/>
          </p:nvPr>
        </p:nvSpPr>
        <p:spPr>
          <a:xfrm>
            <a:off x="178542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9" name="SmartArt Placeholder 4">
            <a:extLst>
              <a:ext uri="{FF2B5EF4-FFF2-40B4-BE49-F238E27FC236}">
                <a16:creationId xmlns:a16="http://schemas.microsoft.com/office/drawing/2014/main" id="{D79BBA93-C843-D643-AC6D-85070713BA87}"/>
              </a:ext>
            </a:extLst>
          </p:cNvPr>
          <p:cNvSpPr>
            <a:spLocks noGrp="1"/>
          </p:cNvSpPr>
          <p:nvPr>
            <p:ph type="dgm" sz="quarter" idx="94" hasCustomPrompt="1"/>
          </p:nvPr>
        </p:nvSpPr>
        <p:spPr>
          <a:xfrm>
            <a:off x="278788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0" name="SmartArt Placeholder 4">
            <a:extLst>
              <a:ext uri="{FF2B5EF4-FFF2-40B4-BE49-F238E27FC236}">
                <a16:creationId xmlns:a16="http://schemas.microsoft.com/office/drawing/2014/main" id="{9D7BC1DD-C984-E948-9914-FA1BC0FBA72E}"/>
              </a:ext>
            </a:extLst>
          </p:cNvPr>
          <p:cNvSpPr>
            <a:spLocks noGrp="1"/>
          </p:cNvSpPr>
          <p:nvPr>
            <p:ph type="dgm" sz="quarter" idx="95" hasCustomPrompt="1"/>
          </p:nvPr>
        </p:nvSpPr>
        <p:spPr>
          <a:xfrm>
            <a:off x="278788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1" name="SmartArt Placeholder 4">
            <a:extLst>
              <a:ext uri="{FF2B5EF4-FFF2-40B4-BE49-F238E27FC236}">
                <a16:creationId xmlns:a16="http://schemas.microsoft.com/office/drawing/2014/main" id="{7849389C-350B-2641-B19E-9B52E56C437A}"/>
              </a:ext>
            </a:extLst>
          </p:cNvPr>
          <p:cNvSpPr>
            <a:spLocks noGrp="1"/>
          </p:cNvSpPr>
          <p:nvPr>
            <p:ph type="dgm" sz="quarter" idx="96" hasCustomPrompt="1"/>
          </p:nvPr>
        </p:nvSpPr>
        <p:spPr>
          <a:xfrm>
            <a:off x="278692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2" name="SmartArt Placeholder 4">
            <a:extLst>
              <a:ext uri="{FF2B5EF4-FFF2-40B4-BE49-F238E27FC236}">
                <a16:creationId xmlns:a16="http://schemas.microsoft.com/office/drawing/2014/main" id="{44BD863E-C021-7F42-9548-5E52FD272041}"/>
              </a:ext>
            </a:extLst>
          </p:cNvPr>
          <p:cNvSpPr>
            <a:spLocks noGrp="1"/>
          </p:cNvSpPr>
          <p:nvPr>
            <p:ph type="dgm" sz="quarter" idx="97" hasCustomPrompt="1"/>
          </p:nvPr>
        </p:nvSpPr>
        <p:spPr>
          <a:xfrm>
            <a:off x="278692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3" name="SmartArt Placeholder 4">
            <a:extLst>
              <a:ext uri="{FF2B5EF4-FFF2-40B4-BE49-F238E27FC236}">
                <a16:creationId xmlns:a16="http://schemas.microsoft.com/office/drawing/2014/main" id="{018CD05D-A1B7-D645-8E14-CBAE8623AE35}"/>
              </a:ext>
            </a:extLst>
          </p:cNvPr>
          <p:cNvSpPr>
            <a:spLocks noGrp="1"/>
          </p:cNvSpPr>
          <p:nvPr>
            <p:ph type="dgm" sz="quarter" idx="98" hasCustomPrompt="1"/>
          </p:nvPr>
        </p:nvSpPr>
        <p:spPr>
          <a:xfrm>
            <a:off x="278692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4" name="SmartArt Placeholder 4">
            <a:extLst>
              <a:ext uri="{FF2B5EF4-FFF2-40B4-BE49-F238E27FC236}">
                <a16:creationId xmlns:a16="http://schemas.microsoft.com/office/drawing/2014/main" id="{FF41A869-AF4A-ED4A-A707-31D2E468D15C}"/>
              </a:ext>
            </a:extLst>
          </p:cNvPr>
          <p:cNvSpPr>
            <a:spLocks noGrp="1"/>
          </p:cNvSpPr>
          <p:nvPr>
            <p:ph type="dgm" sz="quarter" idx="99" hasCustomPrompt="1"/>
          </p:nvPr>
        </p:nvSpPr>
        <p:spPr>
          <a:xfrm>
            <a:off x="278788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5" name="SmartArt Placeholder 4">
            <a:extLst>
              <a:ext uri="{FF2B5EF4-FFF2-40B4-BE49-F238E27FC236}">
                <a16:creationId xmlns:a16="http://schemas.microsoft.com/office/drawing/2014/main" id="{DB7AD519-B4B0-4940-95E0-884A342B4BAC}"/>
              </a:ext>
            </a:extLst>
          </p:cNvPr>
          <p:cNvSpPr>
            <a:spLocks noGrp="1"/>
          </p:cNvSpPr>
          <p:nvPr>
            <p:ph type="dgm" sz="quarter" idx="100" hasCustomPrompt="1"/>
          </p:nvPr>
        </p:nvSpPr>
        <p:spPr>
          <a:xfrm>
            <a:off x="278788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6" name="SmartArt Placeholder 4">
            <a:extLst>
              <a:ext uri="{FF2B5EF4-FFF2-40B4-BE49-F238E27FC236}">
                <a16:creationId xmlns:a16="http://schemas.microsoft.com/office/drawing/2014/main" id="{E678F0D9-4130-8841-9E45-2C9045B5151E}"/>
              </a:ext>
            </a:extLst>
          </p:cNvPr>
          <p:cNvSpPr>
            <a:spLocks noGrp="1"/>
          </p:cNvSpPr>
          <p:nvPr>
            <p:ph type="dgm" sz="quarter" idx="101" hasCustomPrompt="1"/>
          </p:nvPr>
        </p:nvSpPr>
        <p:spPr>
          <a:xfrm>
            <a:off x="278692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7" name="SmartArt Placeholder 4">
            <a:extLst>
              <a:ext uri="{FF2B5EF4-FFF2-40B4-BE49-F238E27FC236}">
                <a16:creationId xmlns:a16="http://schemas.microsoft.com/office/drawing/2014/main" id="{B84D953F-EED7-E842-B0A4-0924E81FC51C}"/>
              </a:ext>
            </a:extLst>
          </p:cNvPr>
          <p:cNvSpPr>
            <a:spLocks noGrp="1"/>
          </p:cNvSpPr>
          <p:nvPr>
            <p:ph type="dgm" sz="quarter" idx="102" hasCustomPrompt="1"/>
          </p:nvPr>
        </p:nvSpPr>
        <p:spPr>
          <a:xfrm>
            <a:off x="278692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8" name="SmartArt Placeholder 4">
            <a:extLst>
              <a:ext uri="{FF2B5EF4-FFF2-40B4-BE49-F238E27FC236}">
                <a16:creationId xmlns:a16="http://schemas.microsoft.com/office/drawing/2014/main" id="{391C7F12-8563-7147-A182-06963DF78063}"/>
              </a:ext>
            </a:extLst>
          </p:cNvPr>
          <p:cNvSpPr>
            <a:spLocks noGrp="1"/>
          </p:cNvSpPr>
          <p:nvPr>
            <p:ph type="dgm" sz="quarter" idx="103" hasCustomPrompt="1"/>
          </p:nvPr>
        </p:nvSpPr>
        <p:spPr>
          <a:xfrm>
            <a:off x="278692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9" name="SmartArt Placeholder 4">
            <a:extLst>
              <a:ext uri="{FF2B5EF4-FFF2-40B4-BE49-F238E27FC236}">
                <a16:creationId xmlns:a16="http://schemas.microsoft.com/office/drawing/2014/main" id="{4E33A558-F664-9E40-9E57-03ABAAD8C1BF}"/>
              </a:ext>
            </a:extLst>
          </p:cNvPr>
          <p:cNvSpPr>
            <a:spLocks noGrp="1"/>
          </p:cNvSpPr>
          <p:nvPr>
            <p:ph type="dgm" sz="quarter" idx="104" hasCustomPrompt="1"/>
          </p:nvPr>
        </p:nvSpPr>
        <p:spPr>
          <a:xfrm>
            <a:off x="278692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0" name="SmartArt Placeholder 4">
            <a:extLst>
              <a:ext uri="{FF2B5EF4-FFF2-40B4-BE49-F238E27FC236}">
                <a16:creationId xmlns:a16="http://schemas.microsoft.com/office/drawing/2014/main" id="{916BED62-0FC3-334A-A7F3-77DB9AE0FCF5}"/>
              </a:ext>
            </a:extLst>
          </p:cNvPr>
          <p:cNvSpPr>
            <a:spLocks noGrp="1"/>
          </p:cNvSpPr>
          <p:nvPr>
            <p:ph type="dgm" sz="quarter" idx="105" hasCustomPrompt="1"/>
          </p:nvPr>
        </p:nvSpPr>
        <p:spPr>
          <a:xfrm>
            <a:off x="378839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1" name="SmartArt Placeholder 4">
            <a:extLst>
              <a:ext uri="{FF2B5EF4-FFF2-40B4-BE49-F238E27FC236}">
                <a16:creationId xmlns:a16="http://schemas.microsoft.com/office/drawing/2014/main" id="{16BF0D1D-21D4-0D4E-ABBB-3EA23D0C4856}"/>
              </a:ext>
            </a:extLst>
          </p:cNvPr>
          <p:cNvSpPr>
            <a:spLocks noGrp="1"/>
          </p:cNvSpPr>
          <p:nvPr>
            <p:ph type="dgm" sz="quarter" idx="106" hasCustomPrompt="1"/>
          </p:nvPr>
        </p:nvSpPr>
        <p:spPr>
          <a:xfrm>
            <a:off x="378839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2" name="SmartArt Placeholder 4">
            <a:extLst>
              <a:ext uri="{FF2B5EF4-FFF2-40B4-BE49-F238E27FC236}">
                <a16:creationId xmlns:a16="http://schemas.microsoft.com/office/drawing/2014/main" id="{BF7546C5-8A43-C445-9E48-DBDD6EB51829}"/>
              </a:ext>
            </a:extLst>
          </p:cNvPr>
          <p:cNvSpPr>
            <a:spLocks noGrp="1"/>
          </p:cNvSpPr>
          <p:nvPr>
            <p:ph type="dgm" sz="quarter" idx="107" hasCustomPrompt="1"/>
          </p:nvPr>
        </p:nvSpPr>
        <p:spPr>
          <a:xfrm>
            <a:off x="378743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3" name="SmartArt Placeholder 4">
            <a:extLst>
              <a:ext uri="{FF2B5EF4-FFF2-40B4-BE49-F238E27FC236}">
                <a16:creationId xmlns:a16="http://schemas.microsoft.com/office/drawing/2014/main" id="{1A5C5A92-7675-E64E-AAFE-1B291D090C9D}"/>
              </a:ext>
            </a:extLst>
          </p:cNvPr>
          <p:cNvSpPr>
            <a:spLocks noGrp="1"/>
          </p:cNvSpPr>
          <p:nvPr>
            <p:ph type="dgm" sz="quarter" idx="108" hasCustomPrompt="1"/>
          </p:nvPr>
        </p:nvSpPr>
        <p:spPr>
          <a:xfrm>
            <a:off x="378743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4" name="SmartArt Placeholder 4">
            <a:extLst>
              <a:ext uri="{FF2B5EF4-FFF2-40B4-BE49-F238E27FC236}">
                <a16:creationId xmlns:a16="http://schemas.microsoft.com/office/drawing/2014/main" id="{4CD87507-D51F-D943-9F1D-78B5F84F6A84}"/>
              </a:ext>
            </a:extLst>
          </p:cNvPr>
          <p:cNvSpPr>
            <a:spLocks noGrp="1"/>
          </p:cNvSpPr>
          <p:nvPr>
            <p:ph type="dgm" sz="quarter" idx="109" hasCustomPrompt="1"/>
          </p:nvPr>
        </p:nvSpPr>
        <p:spPr>
          <a:xfrm>
            <a:off x="378743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5" name="SmartArt Placeholder 4">
            <a:extLst>
              <a:ext uri="{FF2B5EF4-FFF2-40B4-BE49-F238E27FC236}">
                <a16:creationId xmlns:a16="http://schemas.microsoft.com/office/drawing/2014/main" id="{D85DDFE5-3D19-5D47-A6F6-F25A9A1FE799}"/>
              </a:ext>
            </a:extLst>
          </p:cNvPr>
          <p:cNvSpPr>
            <a:spLocks noGrp="1"/>
          </p:cNvSpPr>
          <p:nvPr>
            <p:ph type="dgm" sz="quarter" idx="110" hasCustomPrompt="1"/>
          </p:nvPr>
        </p:nvSpPr>
        <p:spPr>
          <a:xfrm>
            <a:off x="378839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6" name="SmartArt Placeholder 4">
            <a:extLst>
              <a:ext uri="{FF2B5EF4-FFF2-40B4-BE49-F238E27FC236}">
                <a16:creationId xmlns:a16="http://schemas.microsoft.com/office/drawing/2014/main" id="{44E4D983-9DE2-5744-ABBB-825463238FB3}"/>
              </a:ext>
            </a:extLst>
          </p:cNvPr>
          <p:cNvSpPr>
            <a:spLocks noGrp="1"/>
          </p:cNvSpPr>
          <p:nvPr>
            <p:ph type="dgm" sz="quarter" idx="111" hasCustomPrompt="1"/>
          </p:nvPr>
        </p:nvSpPr>
        <p:spPr>
          <a:xfrm>
            <a:off x="378839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7" name="SmartArt Placeholder 4">
            <a:extLst>
              <a:ext uri="{FF2B5EF4-FFF2-40B4-BE49-F238E27FC236}">
                <a16:creationId xmlns:a16="http://schemas.microsoft.com/office/drawing/2014/main" id="{9BF4CDA6-7DA8-DB48-98B8-B64C6369E72F}"/>
              </a:ext>
            </a:extLst>
          </p:cNvPr>
          <p:cNvSpPr>
            <a:spLocks noGrp="1"/>
          </p:cNvSpPr>
          <p:nvPr>
            <p:ph type="dgm" sz="quarter" idx="112" hasCustomPrompt="1"/>
          </p:nvPr>
        </p:nvSpPr>
        <p:spPr>
          <a:xfrm>
            <a:off x="378743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8" name="SmartArt Placeholder 4">
            <a:extLst>
              <a:ext uri="{FF2B5EF4-FFF2-40B4-BE49-F238E27FC236}">
                <a16:creationId xmlns:a16="http://schemas.microsoft.com/office/drawing/2014/main" id="{3E2DF36D-B306-D347-8406-BF2CF8911F96}"/>
              </a:ext>
            </a:extLst>
          </p:cNvPr>
          <p:cNvSpPr>
            <a:spLocks noGrp="1"/>
          </p:cNvSpPr>
          <p:nvPr>
            <p:ph type="dgm" sz="quarter" idx="113" hasCustomPrompt="1"/>
          </p:nvPr>
        </p:nvSpPr>
        <p:spPr>
          <a:xfrm>
            <a:off x="378743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9" name="SmartArt Placeholder 4">
            <a:extLst>
              <a:ext uri="{FF2B5EF4-FFF2-40B4-BE49-F238E27FC236}">
                <a16:creationId xmlns:a16="http://schemas.microsoft.com/office/drawing/2014/main" id="{460B18FE-C455-2145-96B5-E11849A04484}"/>
              </a:ext>
            </a:extLst>
          </p:cNvPr>
          <p:cNvSpPr>
            <a:spLocks noGrp="1"/>
          </p:cNvSpPr>
          <p:nvPr>
            <p:ph type="dgm" sz="quarter" idx="114" hasCustomPrompt="1"/>
          </p:nvPr>
        </p:nvSpPr>
        <p:spPr>
          <a:xfrm>
            <a:off x="378743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0" name="SmartArt Placeholder 4">
            <a:extLst>
              <a:ext uri="{FF2B5EF4-FFF2-40B4-BE49-F238E27FC236}">
                <a16:creationId xmlns:a16="http://schemas.microsoft.com/office/drawing/2014/main" id="{433E13D3-E304-F54C-9AC3-14C32ECF8512}"/>
              </a:ext>
            </a:extLst>
          </p:cNvPr>
          <p:cNvSpPr>
            <a:spLocks noGrp="1"/>
          </p:cNvSpPr>
          <p:nvPr>
            <p:ph type="dgm" sz="quarter" idx="115" hasCustomPrompt="1"/>
          </p:nvPr>
        </p:nvSpPr>
        <p:spPr>
          <a:xfrm>
            <a:off x="378743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1" name="SmartArt Placeholder 4">
            <a:extLst>
              <a:ext uri="{FF2B5EF4-FFF2-40B4-BE49-F238E27FC236}">
                <a16:creationId xmlns:a16="http://schemas.microsoft.com/office/drawing/2014/main" id="{C6AF47DF-E4B8-C747-992A-627B6554E0BF}"/>
              </a:ext>
            </a:extLst>
          </p:cNvPr>
          <p:cNvSpPr>
            <a:spLocks noGrp="1"/>
          </p:cNvSpPr>
          <p:nvPr>
            <p:ph type="dgm" sz="quarter" idx="116" hasCustomPrompt="1"/>
          </p:nvPr>
        </p:nvSpPr>
        <p:spPr>
          <a:xfrm>
            <a:off x="478989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2" name="SmartArt Placeholder 4">
            <a:extLst>
              <a:ext uri="{FF2B5EF4-FFF2-40B4-BE49-F238E27FC236}">
                <a16:creationId xmlns:a16="http://schemas.microsoft.com/office/drawing/2014/main" id="{764BDE27-4A2F-4F47-8D1C-2B498C2E64D2}"/>
              </a:ext>
            </a:extLst>
          </p:cNvPr>
          <p:cNvSpPr>
            <a:spLocks noGrp="1"/>
          </p:cNvSpPr>
          <p:nvPr>
            <p:ph type="dgm" sz="quarter" idx="117" hasCustomPrompt="1"/>
          </p:nvPr>
        </p:nvSpPr>
        <p:spPr>
          <a:xfrm>
            <a:off x="478989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3" name="SmartArt Placeholder 4">
            <a:extLst>
              <a:ext uri="{FF2B5EF4-FFF2-40B4-BE49-F238E27FC236}">
                <a16:creationId xmlns:a16="http://schemas.microsoft.com/office/drawing/2014/main" id="{122AC16D-70B8-874C-8D09-522484050517}"/>
              </a:ext>
            </a:extLst>
          </p:cNvPr>
          <p:cNvSpPr>
            <a:spLocks noGrp="1"/>
          </p:cNvSpPr>
          <p:nvPr>
            <p:ph type="dgm" sz="quarter" idx="118" hasCustomPrompt="1"/>
          </p:nvPr>
        </p:nvSpPr>
        <p:spPr>
          <a:xfrm>
            <a:off x="478892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4" name="SmartArt Placeholder 4">
            <a:extLst>
              <a:ext uri="{FF2B5EF4-FFF2-40B4-BE49-F238E27FC236}">
                <a16:creationId xmlns:a16="http://schemas.microsoft.com/office/drawing/2014/main" id="{EC5D3DF6-8E7D-AC47-A408-8D2B15EC7446}"/>
              </a:ext>
            </a:extLst>
          </p:cNvPr>
          <p:cNvSpPr>
            <a:spLocks noGrp="1"/>
          </p:cNvSpPr>
          <p:nvPr>
            <p:ph type="dgm" sz="quarter" idx="119" hasCustomPrompt="1"/>
          </p:nvPr>
        </p:nvSpPr>
        <p:spPr>
          <a:xfrm>
            <a:off x="478892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5" name="SmartArt Placeholder 4">
            <a:extLst>
              <a:ext uri="{FF2B5EF4-FFF2-40B4-BE49-F238E27FC236}">
                <a16:creationId xmlns:a16="http://schemas.microsoft.com/office/drawing/2014/main" id="{6B2FE00D-4551-CC4E-8457-7470D3AC4A86}"/>
              </a:ext>
            </a:extLst>
          </p:cNvPr>
          <p:cNvSpPr>
            <a:spLocks noGrp="1"/>
          </p:cNvSpPr>
          <p:nvPr>
            <p:ph type="dgm" sz="quarter" idx="120" hasCustomPrompt="1"/>
          </p:nvPr>
        </p:nvSpPr>
        <p:spPr>
          <a:xfrm>
            <a:off x="478892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6" name="SmartArt Placeholder 4">
            <a:extLst>
              <a:ext uri="{FF2B5EF4-FFF2-40B4-BE49-F238E27FC236}">
                <a16:creationId xmlns:a16="http://schemas.microsoft.com/office/drawing/2014/main" id="{E45F01EB-F506-CA44-8609-36E750B62B82}"/>
              </a:ext>
            </a:extLst>
          </p:cNvPr>
          <p:cNvSpPr>
            <a:spLocks noGrp="1"/>
          </p:cNvSpPr>
          <p:nvPr>
            <p:ph type="dgm" sz="quarter" idx="121" hasCustomPrompt="1"/>
          </p:nvPr>
        </p:nvSpPr>
        <p:spPr>
          <a:xfrm>
            <a:off x="478988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7" name="SmartArt Placeholder 4">
            <a:extLst>
              <a:ext uri="{FF2B5EF4-FFF2-40B4-BE49-F238E27FC236}">
                <a16:creationId xmlns:a16="http://schemas.microsoft.com/office/drawing/2014/main" id="{4770998F-81F2-B04B-A143-7471E0A1370F}"/>
              </a:ext>
            </a:extLst>
          </p:cNvPr>
          <p:cNvSpPr>
            <a:spLocks noGrp="1"/>
          </p:cNvSpPr>
          <p:nvPr>
            <p:ph type="dgm" sz="quarter" idx="122" hasCustomPrompt="1"/>
          </p:nvPr>
        </p:nvSpPr>
        <p:spPr>
          <a:xfrm>
            <a:off x="478988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8" name="SmartArt Placeholder 4">
            <a:extLst>
              <a:ext uri="{FF2B5EF4-FFF2-40B4-BE49-F238E27FC236}">
                <a16:creationId xmlns:a16="http://schemas.microsoft.com/office/drawing/2014/main" id="{02A0E6DF-3AC0-B14B-B9B0-1CD205FB04FA}"/>
              </a:ext>
            </a:extLst>
          </p:cNvPr>
          <p:cNvSpPr>
            <a:spLocks noGrp="1"/>
          </p:cNvSpPr>
          <p:nvPr>
            <p:ph type="dgm" sz="quarter" idx="123" hasCustomPrompt="1"/>
          </p:nvPr>
        </p:nvSpPr>
        <p:spPr>
          <a:xfrm>
            <a:off x="478892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9" name="SmartArt Placeholder 4">
            <a:extLst>
              <a:ext uri="{FF2B5EF4-FFF2-40B4-BE49-F238E27FC236}">
                <a16:creationId xmlns:a16="http://schemas.microsoft.com/office/drawing/2014/main" id="{1F3AD946-5815-4545-8E78-036155DA70E1}"/>
              </a:ext>
            </a:extLst>
          </p:cNvPr>
          <p:cNvSpPr>
            <a:spLocks noGrp="1"/>
          </p:cNvSpPr>
          <p:nvPr>
            <p:ph type="dgm" sz="quarter" idx="124" hasCustomPrompt="1"/>
          </p:nvPr>
        </p:nvSpPr>
        <p:spPr>
          <a:xfrm>
            <a:off x="478892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0" name="SmartArt Placeholder 4">
            <a:extLst>
              <a:ext uri="{FF2B5EF4-FFF2-40B4-BE49-F238E27FC236}">
                <a16:creationId xmlns:a16="http://schemas.microsoft.com/office/drawing/2014/main" id="{76842FE0-72D1-0242-9D9C-E82AD09E5E6C}"/>
              </a:ext>
            </a:extLst>
          </p:cNvPr>
          <p:cNvSpPr>
            <a:spLocks noGrp="1"/>
          </p:cNvSpPr>
          <p:nvPr>
            <p:ph type="dgm" sz="quarter" idx="125" hasCustomPrompt="1"/>
          </p:nvPr>
        </p:nvSpPr>
        <p:spPr>
          <a:xfrm>
            <a:off x="478892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1" name="SmartArt Placeholder 4">
            <a:extLst>
              <a:ext uri="{FF2B5EF4-FFF2-40B4-BE49-F238E27FC236}">
                <a16:creationId xmlns:a16="http://schemas.microsoft.com/office/drawing/2014/main" id="{1E609B16-F04A-EF43-8117-E141BBCF5688}"/>
              </a:ext>
            </a:extLst>
          </p:cNvPr>
          <p:cNvSpPr>
            <a:spLocks noGrp="1"/>
          </p:cNvSpPr>
          <p:nvPr>
            <p:ph type="dgm" sz="quarter" idx="126" hasCustomPrompt="1"/>
          </p:nvPr>
        </p:nvSpPr>
        <p:spPr>
          <a:xfrm>
            <a:off x="478892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2" name="SmartArt Placeholder 4">
            <a:extLst>
              <a:ext uri="{FF2B5EF4-FFF2-40B4-BE49-F238E27FC236}">
                <a16:creationId xmlns:a16="http://schemas.microsoft.com/office/drawing/2014/main" id="{490D0BBB-2055-DC49-8068-131C98DB1F0B}"/>
              </a:ext>
            </a:extLst>
          </p:cNvPr>
          <p:cNvSpPr>
            <a:spLocks noGrp="1"/>
          </p:cNvSpPr>
          <p:nvPr>
            <p:ph type="dgm" sz="quarter" idx="127" hasCustomPrompt="1"/>
          </p:nvPr>
        </p:nvSpPr>
        <p:spPr>
          <a:xfrm>
            <a:off x="5792332"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3" name="SmartArt Placeholder 4">
            <a:extLst>
              <a:ext uri="{FF2B5EF4-FFF2-40B4-BE49-F238E27FC236}">
                <a16:creationId xmlns:a16="http://schemas.microsoft.com/office/drawing/2014/main" id="{6E3FCBC1-06D6-B04F-B660-6B6DE2F49860}"/>
              </a:ext>
            </a:extLst>
          </p:cNvPr>
          <p:cNvSpPr>
            <a:spLocks noGrp="1"/>
          </p:cNvSpPr>
          <p:nvPr>
            <p:ph type="dgm" sz="quarter" idx="128" hasCustomPrompt="1"/>
          </p:nvPr>
        </p:nvSpPr>
        <p:spPr>
          <a:xfrm>
            <a:off x="5792332"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4" name="SmartArt Placeholder 4">
            <a:extLst>
              <a:ext uri="{FF2B5EF4-FFF2-40B4-BE49-F238E27FC236}">
                <a16:creationId xmlns:a16="http://schemas.microsoft.com/office/drawing/2014/main" id="{C47C8B1A-7F93-B649-A7BC-746AF33C57D6}"/>
              </a:ext>
            </a:extLst>
          </p:cNvPr>
          <p:cNvSpPr>
            <a:spLocks noGrp="1"/>
          </p:cNvSpPr>
          <p:nvPr>
            <p:ph type="dgm" sz="quarter" idx="129" hasCustomPrompt="1"/>
          </p:nvPr>
        </p:nvSpPr>
        <p:spPr>
          <a:xfrm>
            <a:off x="5791366"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5" name="SmartArt Placeholder 4">
            <a:extLst>
              <a:ext uri="{FF2B5EF4-FFF2-40B4-BE49-F238E27FC236}">
                <a16:creationId xmlns:a16="http://schemas.microsoft.com/office/drawing/2014/main" id="{CBF5AB7D-08C7-4441-94B1-431D5C826026}"/>
              </a:ext>
            </a:extLst>
          </p:cNvPr>
          <p:cNvSpPr>
            <a:spLocks noGrp="1"/>
          </p:cNvSpPr>
          <p:nvPr>
            <p:ph type="dgm" sz="quarter" idx="130" hasCustomPrompt="1"/>
          </p:nvPr>
        </p:nvSpPr>
        <p:spPr>
          <a:xfrm>
            <a:off x="5791367"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6" name="SmartArt Placeholder 4">
            <a:extLst>
              <a:ext uri="{FF2B5EF4-FFF2-40B4-BE49-F238E27FC236}">
                <a16:creationId xmlns:a16="http://schemas.microsoft.com/office/drawing/2014/main" id="{E96AB84F-1B01-484D-9D13-3267E5B43073}"/>
              </a:ext>
            </a:extLst>
          </p:cNvPr>
          <p:cNvSpPr>
            <a:spLocks noGrp="1"/>
          </p:cNvSpPr>
          <p:nvPr>
            <p:ph type="dgm" sz="quarter" idx="131" hasCustomPrompt="1"/>
          </p:nvPr>
        </p:nvSpPr>
        <p:spPr>
          <a:xfrm>
            <a:off x="5791368"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7" name="SmartArt Placeholder 4">
            <a:extLst>
              <a:ext uri="{FF2B5EF4-FFF2-40B4-BE49-F238E27FC236}">
                <a16:creationId xmlns:a16="http://schemas.microsoft.com/office/drawing/2014/main" id="{60F2E4F9-64FF-5649-A510-6630935E4E76}"/>
              </a:ext>
            </a:extLst>
          </p:cNvPr>
          <p:cNvSpPr>
            <a:spLocks noGrp="1"/>
          </p:cNvSpPr>
          <p:nvPr>
            <p:ph type="dgm" sz="quarter" idx="132" hasCustomPrompt="1"/>
          </p:nvPr>
        </p:nvSpPr>
        <p:spPr>
          <a:xfrm>
            <a:off x="5792330"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8" name="SmartArt Placeholder 4">
            <a:extLst>
              <a:ext uri="{FF2B5EF4-FFF2-40B4-BE49-F238E27FC236}">
                <a16:creationId xmlns:a16="http://schemas.microsoft.com/office/drawing/2014/main" id="{B799A981-BF59-474F-9F29-B5F7FEDB3CAE}"/>
              </a:ext>
            </a:extLst>
          </p:cNvPr>
          <p:cNvSpPr>
            <a:spLocks noGrp="1"/>
          </p:cNvSpPr>
          <p:nvPr>
            <p:ph type="dgm" sz="quarter" idx="133" hasCustomPrompt="1"/>
          </p:nvPr>
        </p:nvSpPr>
        <p:spPr>
          <a:xfrm>
            <a:off x="5792330"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9" name="SmartArt Placeholder 4">
            <a:extLst>
              <a:ext uri="{FF2B5EF4-FFF2-40B4-BE49-F238E27FC236}">
                <a16:creationId xmlns:a16="http://schemas.microsoft.com/office/drawing/2014/main" id="{4FFAE25E-FC07-DE47-AF8B-C9D323F2916C}"/>
              </a:ext>
            </a:extLst>
          </p:cNvPr>
          <p:cNvSpPr>
            <a:spLocks noGrp="1"/>
          </p:cNvSpPr>
          <p:nvPr>
            <p:ph type="dgm" sz="quarter" idx="134" hasCustomPrompt="1"/>
          </p:nvPr>
        </p:nvSpPr>
        <p:spPr>
          <a:xfrm>
            <a:off x="5791364"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0" name="SmartArt Placeholder 4">
            <a:extLst>
              <a:ext uri="{FF2B5EF4-FFF2-40B4-BE49-F238E27FC236}">
                <a16:creationId xmlns:a16="http://schemas.microsoft.com/office/drawing/2014/main" id="{EE6A44F1-9ACD-9E4C-B4A6-B1D04F098537}"/>
              </a:ext>
            </a:extLst>
          </p:cNvPr>
          <p:cNvSpPr>
            <a:spLocks noGrp="1"/>
          </p:cNvSpPr>
          <p:nvPr>
            <p:ph type="dgm" sz="quarter" idx="135" hasCustomPrompt="1"/>
          </p:nvPr>
        </p:nvSpPr>
        <p:spPr>
          <a:xfrm>
            <a:off x="5791365"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1" name="SmartArt Placeholder 4">
            <a:extLst>
              <a:ext uri="{FF2B5EF4-FFF2-40B4-BE49-F238E27FC236}">
                <a16:creationId xmlns:a16="http://schemas.microsoft.com/office/drawing/2014/main" id="{03F5DCB6-3080-1644-AE01-12B2625ABD72}"/>
              </a:ext>
            </a:extLst>
          </p:cNvPr>
          <p:cNvSpPr>
            <a:spLocks noGrp="1"/>
          </p:cNvSpPr>
          <p:nvPr>
            <p:ph type="dgm" sz="quarter" idx="136" hasCustomPrompt="1"/>
          </p:nvPr>
        </p:nvSpPr>
        <p:spPr>
          <a:xfrm>
            <a:off x="5791366"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2" name="SmartArt Placeholder 4">
            <a:extLst>
              <a:ext uri="{FF2B5EF4-FFF2-40B4-BE49-F238E27FC236}">
                <a16:creationId xmlns:a16="http://schemas.microsoft.com/office/drawing/2014/main" id="{7AB7FF6A-1837-B64E-94F0-C76F1F020A87}"/>
              </a:ext>
            </a:extLst>
          </p:cNvPr>
          <p:cNvSpPr>
            <a:spLocks noGrp="1"/>
          </p:cNvSpPr>
          <p:nvPr>
            <p:ph type="dgm" sz="quarter" idx="137" hasCustomPrompt="1"/>
          </p:nvPr>
        </p:nvSpPr>
        <p:spPr>
          <a:xfrm>
            <a:off x="5791363"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4" name="SmartArt Placeholder 4">
            <a:extLst>
              <a:ext uri="{FF2B5EF4-FFF2-40B4-BE49-F238E27FC236}">
                <a16:creationId xmlns:a16="http://schemas.microsoft.com/office/drawing/2014/main" id="{72B48CF5-8037-4E4F-B5CF-C648074DC791}"/>
              </a:ext>
            </a:extLst>
          </p:cNvPr>
          <p:cNvSpPr>
            <a:spLocks noGrp="1"/>
          </p:cNvSpPr>
          <p:nvPr>
            <p:ph type="dgm" sz="quarter" idx="138" hasCustomPrompt="1"/>
          </p:nvPr>
        </p:nvSpPr>
        <p:spPr>
          <a:xfrm>
            <a:off x="6792866"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5" name="SmartArt Placeholder 4">
            <a:extLst>
              <a:ext uri="{FF2B5EF4-FFF2-40B4-BE49-F238E27FC236}">
                <a16:creationId xmlns:a16="http://schemas.microsoft.com/office/drawing/2014/main" id="{E7101632-BF9A-5E48-8D95-E3DF428A08B5}"/>
              </a:ext>
            </a:extLst>
          </p:cNvPr>
          <p:cNvSpPr>
            <a:spLocks noGrp="1"/>
          </p:cNvSpPr>
          <p:nvPr>
            <p:ph type="dgm" sz="quarter" idx="139" hasCustomPrompt="1"/>
          </p:nvPr>
        </p:nvSpPr>
        <p:spPr>
          <a:xfrm>
            <a:off x="6792866"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6" name="SmartArt Placeholder 4">
            <a:extLst>
              <a:ext uri="{FF2B5EF4-FFF2-40B4-BE49-F238E27FC236}">
                <a16:creationId xmlns:a16="http://schemas.microsoft.com/office/drawing/2014/main" id="{15A98BDA-CA33-074B-8C8E-32C6B8025D0E}"/>
              </a:ext>
            </a:extLst>
          </p:cNvPr>
          <p:cNvSpPr>
            <a:spLocks noGrp="1"/>
          </p:cNvSpPr>
          <p:nvPr>
            <p:ph type="dgm" sz="quarter" idx="140" hasCustomPrompt="1"/>
          </p:nvPr>
        </p:nvSpPr>
        <p:spPr>
          <a:xfrm>
            <a:off x="6791900"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7" name="SmartArt Placeholder 4">
            <a:extLst>
              <a:ext uri="{FF2B5EF4-FFF2-40B4-BE49-F238E27FC236}">
                <a16:creationId xmlns:a16="http://schemas.microsoft.com/office/drawing/2014/main" id="{72E20542-A9E7-1345-936F-CC6DFF5239E0}"/>
              </a:ext>
            </a:extLst>
          </p:cNvPr>
          <p:cNvSpPr>
            <a:spLocks noGrp="1"/>
          </p:cNvSpPr>
          <p:nvPr>
            <p:ph type="dgm" sz="quarter" idx="141" hasCustomPrompt="1"/>
          </p:nvPr>
        </p:nvSpPr>
        <p:spPr>
          <a:xfrm>
            <a:off x="6791901"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8" name="SmartArt Placeholder 4">
            <a:extLst>
              <a:ext uri="{FF2B5EF4-FFF2-40B4-BE49-F238E27FC236}">
                <a16:creationId xmlns:a16="http://schemas.microsoft.com/office/drawing/2014/main" id="{3A0ECB10-A0D9-F34E-8B1B-2F88BA44FC2E}"/>
              </a:ext>
            </a:extLst>
          </p:cNvPr>
          <p:cNvSpPr>
            <a:spLocks noGrp="1"/>
          </p:cNvSpPr>
          <p:nvPr>
            <p:ph type="dgm" sz="quarter" idx="142" hasCustomPrompt="1"/>
          </p:nvPr>
        </p:nvSpPr>
        <p:spPr>
          <a:xfrm>
            <a:off x="6791902"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9" name="SmartArt Placeholder 4">
            <a:extLst>
              <a:ext uri="{FF2B5EF4-FFF2-40B4-BE49-F238E27FC236}">
                <a16:creationId xmlns:a16="http://schemas.microsoft.com/office/drawing/2014/main" id="{0C8F5D61-C01E-C148-8B5D-985411B38316}"/>
              </a:ext>
            </a:extLst>
          </p:cNvPr>
          <p:cNvSpPr>
            <a:spLocks noGrp="1"/>
          </p:cNvSpPr>
          <p:nvPr>
            <p:ph type="dgm" sz="quarter" idx="143" hasCustomPrompt="1"/>
          </p:nvPr>
        </p:nvSpPr>
        <p:spPr>
          <a:xfrm>
            <a:off x="6792864"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0" name="SmartArt Placeholder 4">
            <a:extLst>
              <a:ext uri="{FF2B5EF4-FFF2-40B4-BE49-F238E27FC236}">
                <a16:creationId xmlns:a16="http://schemas.microsoft.com/office/drawing/2014/main" id="{F5760954-381E-F646-AE3C-CC4674129B4F}"/>
              </a:ext>
            </a:extLst>
          </p:cNvPr>
          <p:cNvSpPr>
            <a:spLocks noGrp="1"/>
          </p:cNvSpPr>
          <p:nvPr>
            <p:ph type="dgm" sz="quarter" idx="144" hasCustomPrompt="1"/>
          </p:nvPr>
        </p:nvSpPr>
        <p:spPr>
          <a:xfrm>
            <a:off x="6792864"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1" name="SmartArt Placeholder 4">
            <a:extLst>
              <a:ext uri="{FF2B5EF4-FFF2-40B4-BE49-F238E27FC236}">
                <a16:creationId xmlns:a16="http://schemas.microsoft.com/office/drawing/2014/main" id="{DCB3A1F7-36A5-6541-A8F5-400D75D6328A}"/>
              </a:ext>
            </a:extLst>
          </p:cNvPr>
          <p:cNvSpPr>
            <a:spLocks noGrp="1"/>
          </p:cNvSpPr>
          <p:nvPr>
            <p:ph type="dgm" sz="quarter" idx="145" hasCustomPrompt="1"/>
          </p:nvPr>
        </p:nvSpPr>
        <p:spPr>
          <a:xfrm>
            <a:off x="6791898"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2" name="SmartArt Placeholder 4">
            <a:extLst>
              <a:ext uri="{FF2B5EF4-FFF2-40B4-BE49-F238E27FC236}">
                <a16:creationId xmlns:a16="http://schemas.microsoft.com/office/drawing/2014/main" id="{7A2ADB20-AA38-CE4B-A785-0CE5BC5A123F}"/>
              </a:ext>
            </a:extLst>
          </p:cNvPr>
          <p:cNvSpPr>
            <a:spLocks noGrp="1"/>
          </p:cNvSpPr>
          <p:nvPr>
            <p:ph type="dgm" sz="quarter" idx="146" hasCustomPrompt="1"/>
          </p:nvPr>
        </p:nvSpPr>
        <p:spPr>
          <a:xfrm>
            <a:off x="6791899"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3" name="SmartArt Placeholder 4">
            <a:extLst>
              <a:ext uri="{FF2B5EF4-FFF2-40B4-BE49-F238E27FC236}">
                <a16:creationId xmlns:a16="http://schemas.microsoft.com/office/drawing/2014/main" id="{EE212360-213A-C04A-98E0-BB8F76046E99}"/>
              </a:ext>
            </a:extLst>
          </p:cNvPr>
          <p:cNvSpPr>
            <a:spLocks noGrp="1"/>
          </p:cNvSpPr>
          <p:nvPr>
            <p:ph type="dgm" sz="quarter" idx="147" hasCustomPrompt="1"/>
          </p:nvPr>
        </p:nvSpPr>
        <p:spPr>
          <a:xfrm>
            <a:off x="6791900"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4" name="SmartArt Placeholder 4">
            <a:extLst>
              <a:ext uri="{FF2B5EF4-FFF2-40B4-BE49-F238E27FC236}">
                <a16:creationId xmlns:a16="http://schemas.microsoft.com/office/drawing/2014/main" id="{A0333252-67DC-F245-95B2-F912B26157BE}"/>
              </a:ext>
            </a:extLst>
          </p:cNvPr>
          <p:cNvSpPr>
            <a:spLocks noGrp="1"/>
          </p:cNvSpPr>
          <p:nvPr>
            <p:ph type="dgm" sz="quarter" idx="148" hasCustomPrompt="1"/>
          </p:nvPr>
        </p:nvSpPr>
        <p:spPr>
          <a:xfrm>
            <a:off x="6791897"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5" name="SmartArt Placeholder 4">
            <a:extLst>
              <a:ext uri="{FF2B5EF4-FFF2-40B4-BE49-F238E27FC236}">
                <a16:creationId xmlns:a16="http://schemas.microsoft.com/office/drawing/2014/main" id="{E573D733-B89C-7B4E-96E7-661622535D90}"/>
              </a:ext>
            </a:extLst>
          </p:cNvPr>
          <p:cNvSpPr>
            <a:spLocks noGrp="1"/>
          </p:cNvSpPr>
          <p:nvPr>
            <p:ph type="dgm" sz="quarter" idx="149" hasCustomPrompt="1"/>
          </p:nvPr>
        </p:nvSpPr>
        <p:spPr>
          <a:xfrm>
            <a:off x="779435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6" name="SmartArt Placeholder 4">
            <a:extLst>
              <a:ext uri="{FF2B5EF4-FFF2-40B4-BE49-F238E27FC236}">
                <a16:creationId xmlns:a16="http://schemas.microsoft.com/office/drawing/2014/main" id="{92310242-1155-B748-A293-CD7E520E6CEC}"/>
              </a:ext>
            </a:extLst>
          </p:cNvPr>
          <p:cNvSpPr>
            <a:spLocks noGrp="1"/>
          </p:cNvSpPr>
          <p:nvPr>
            <p:ph type="dgm" sz="quarter" idx="150" hasCustomPrompt="1"/>
          </p:nvPr>
        </p:nvSpPr>
        <p:spPr>
          <a:xfrm>
            <a:off x="779435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7" name="SmartArt Placeholder 4">
            <a:extLst>
              <a:ext uri="{FF2B5EF4-FFF2-40B4-BE49-F238E27FC236}">
                <a16:creationId xmlns:a16="http://schemas.microsoft.com/office/drawing/2014/main" id="{16C42E6F-EC6C-914B-AF31-645673352CFE}"/>
              </a:ext>
            </a:extLst>
          </p:cNvPr>
          <p:cNvSpPr>
            <a:spLocks noGrp="1"/>
          </p:cNvSpPr>
          <p:nvPr>
            <p:ph type="dgm" sz="quarter" idx="151" hasCustomPrompt="1"/>
          </p:nvPr>
        </p:nvSpPr>
        <p:spPr>
          <a:xfrm>
            <a:off x="779339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8" name="SmartArt Placeholder 4">
            <a:extLst>
              <a:ext uri="{FF2B5EF4-FFF2-40B4-BE49-F238E27FC236}">
                <a16:creationId xmlns:a16="http://schemas.microsoft.com/office/drawing/2014/main" id="{2F4E7B8B-9A69-CC4A-B961-3E9108DD2139}"/>
              </a:ext>
            </a:extLst>
          </p:cNvPr>
          <p:cNvSpPr>
            <a:spLocks noGrp="1"/>
          </p:cNvSpPr>
          <p:nvPr>
            <p:ph type="dgm" sz="quarter" idx="152" hasCustomPrompt="1"/>
          </p:nvPr>
        </p:nvSpPr>
        <p:spPr>
          <a:xfrm>
            <a:off x="779339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9" name="SmartArt Placeholder 4">
            <a:extLst>
              <a:ext uri="{FF2B5EF4-FFF2-40B4-BE49-F238E27FC236}">
                <a16:creationId xmlns:a16="http://schemas.microsoft.com/office/drawing/2014/main" id="{91F1B634-607E-FB48-827F-9BABC15B53BA}"/>
              </a:ext>
            </a:extLst>
          </p:cNvPr>
          <p:cNvSpPr>
            <a:spLocks noGrp="1"/>
          </p:cNvSpPr>
          <p:nvPr>
            <p:ph type="dgm" sz="quarter" idx="153" hasCustomPrompt="1"/>
          </p:nvPr>
        </p:nvSpPr>
        <p:spPr>
          <a:xfrm>
            <a:off x="779339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0" name="SmartArt Placeholder 4">
            <a:extLst>
              <a:ext uri="{FF2B5EF4-FFF2-40B4-BE49-F238E27FC236}">
                <a16:creationId xmlns:a16="http://schemas.microsoft.com/office/drawing/2014/main" id="{4151A955-F6DD-E140-A111-2022BED764A8}"/>
              </a:ext>
            </a:extLst>
          </p:cNvPr>
          <p:cNvSpPr>
            <a:spLocks noGrp="1"/>
          </p:cNvSpPr>
          <p:nvPr>
            <p:ph type="dgm" sz="quarter" idx="154" hasCustomPrompt="1"/>
          </p:nvPr>
        </p:nvSpPr>
        <p:spPr>
          <a:xfrm>
            <a:off x="779435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1" name="SmartArt Placeholder 4">
            <a:extLst>
              <a:ext uri="{FF2B5EF4-FFF2-40B4-BE49-F238E27FC236}">
                <a16:creationId xmlns:a16="http://schemas.microsoft.com/office/drawing/2014/main" id="{8489421A-33A4-C44A-9EF5-79571B7D9FA3}"/>
              </a:ext>
            </a:extLst>
          </p:cNvPr>
          <p:cNvSpPr>
            <a:spLocks noGrp="1"/>
          </p:cNvSpPr>
          <p:nvPr>
            <p:ph type="dgm" sz="quarter" idx="155" hasCustomPrompt="1"/>
          </p:nvPr>
        </p:nvSpPr>
        <p:spPr>
          <a:xfrm>
            <a:off x="779435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2" name="SmartArt Placeholder 4">
            <a:extLst>
              <a:ext uri="{FF2B5EF4-FFF2-40B4-BE49-F238E27FC236}">
                <a16:creationId xmlns:a16="http://schemas.microsoft.com/office/drawing/2014/main" id="{1AC4FE84-ECAA-5A4F-B0B3-A8441D120DB3}"/>
              </a:ext>
            </a:extLst>
          </p:cNvPr>
          <p:cNvSpPr>
            <a:spLocks noGrp="1"/>
          </p:cNvSpPr>
          <p:nvPr>
            <p:ph type="dgm" sz="quarter" idx="156" hasCustomPrompt="1"/>
          </p:nvPr>
        </p:nvSpPr>
        <p:spPr>
          <a:xfrm>
            <a:off x="779338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3" name="SmartArt Placeholder 4">
            <a:extLst>
              <a:ext uri="{FF2B5EF4-FFF2-40B4-BE49-F238E27FC236}">
                <a16:creationId xmlns:a16="http://schemas.microsoft.com/office/drawing/2014/main" id="{1BCA9CDE-3AED-BF42-B2D3-FFD87E4A6D31}"/>
              </a:ext>
            </a:extLst>
          </p:cNvPr>
          <p:cNvSpPr>
            <a:spLocks noGrp="1"/>
          </p:cNvSpPr>
          <p:nvPr>
            <p:ph type="dgm" sz="quarter" idx="157" hasCustomPrompt="1"/>
          </p:nvPr>
        </p:nvSpPr>
        <p:spPr>
          <a:xfrm>
            <a:off x="779339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4" name="SmartArt Placeholder 4">
            <a:extLst>
              <a:ext uri="{FF2B5EF4-FFF2-40B4-BE49-F238E27FC236}">
                <a16:creationId xmlns:a16="http://schemas.microsoft.com/office/drawing/2014/main" id="{3DC2FFD8-A345-9046-9EAB-C5F9F229B287}"/>
              </a:ext>
            </a:extLst>
          </p:cNvPr>
          <p:cNvSpPr>
            <a:spLocks noGrp="1"/>
          </p:cNvSpPr>
          <p:nvPr>
            <p:ph type="dgm" sz="quarter" idx="158" hasCustomPrompt="1"/>
          </p:nvPr>
        </p:nvSpPr>
        <p:spPr>
          <a:xfrm>
            <a:off x="779339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5" name="SmartArt Placeholder 4">
            <a:extLst>
              <a:ext uri="{FF2B5EF4-FFF2-40B4-BE49-F238E27FC236}">
                <a16:creationId xmlns:a16="http://schemas.microsoft.com/office/drawing/2014/main" id="{BAAA71ED-C9E7-A645-8F4D-21BB44F2D307}"/>
              </a:ext>
            </a:extLst>
          </p:cNvPr>
          <p:cNvSpPr>
            <a:spLocks noGrp="1"/>
          </p:cNvSpPr>
          <p:nvPr>
            <p:ph type="dgm" sz="quarter" idx="159" hasCustomPrompt="1"/>
          </p:nvPr>
        </p:nvSpPr>
        <p:spPr>
          <a:xfrm>
            <a:off x="779338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6" name="SmartArt Placeholder 4">
            <a:extLst>
              <a:ext uri="{FF2B5EF4-FFF2-40B4-BE49-F238E27FC236}">
                <a16:creationId xmlns:a16="http://schemas.microsoft.com/office/drawing/2014/main" id="{6EDB630B-F660-964F-B69F-AC105D948342}"/>
              </a:ext>
            </a:extLst>
          </p:cNvPr>
          <p:cNvSpPr>
            <a:spLocks noGrp="1"/>
          </p:cNvSpPr>
          <p:nvPr>
            <p:ph type="dgm" sz="quarter" idx="160" hasCustomPrompt="1"/>
          </p:nvPr>
        </p:nvSpPr>
        <p:spPr>
          <a:xfrm>
            <a:off x="879486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7" name="SmartArt Placeholder 4">
            <a:extLst>
              <a:ext uri="{FF2B5EF4-FFF2-40B4-BE49-F238E27FC236}">
                <a16:creationId xmlns:a16="http://schemas.microsoft.com/office/drawing/2014/main" id="{BDC19D3C-5A4B-104E-B628-A285476DB8D0}"/>
              </a:ext>
            </a:extLst>
          </p:cNvPr>
          <p:cNvSpPr>
            <a:spLocks noGrp="1"/>
          </p:cNvSpPr>
          <p:nvPr>
            <p:ph type="dgm" sz="quarter" idx="161" hasCustomPrompt="1"/>
          </p:nvPr>
        </p:nvSpPr>
        <p:spPr>
          <a:xfrm>
            <a:off x="879486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8" name="SmartArt Placeholder 4">
            <a:extLst>
              <a:ext uri="{FF2B5EF4-FFF2-40B4-BE49-F238E27FC236}">
                <a16:creationId xmlns:a16="http://schemas.microsoft.com/office/drawing/2014/main" id="{9533E1D4-972F-8541-806F-AE9CDAD2C153}"/>
              </a:ext>
            </a:extLst>
          </p:cNvPr>
          <p:cNvSpPr>
            <a:spLocks noGrp="1"/>
          </p:cNvSpPr>
          <p:nvPr>
            <p:ph type="dgm" sz="quarter" idx="162" hasCustomPrompt="1"/>
          </p:nvPr>
        </p:nvSpPr>
        <p:spPr>
          <a:xfrm>
            <a:off x="879390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9" name="SmartArt Placeholder 4">
            <a:extLst>
              <a:ext uri="{FF2B5EF4-FFF2-40B4-BE49-F238E27FC236}">
                <a16:creationId xmlns:a16="http://schemas.microsoft.com/office/drawing/2014/main" id="{6CF11CBC-2A82-A444-83A2-4E4B9CC0AA97}"/>
              </a:ext>
            </a:extLst>
          </p:cNvPr>
          <p:cNvSpPr>
            <a:spLocks noGrp="1"/>
          </p:cNvSpPr>
          <p:nvPr>
            <p:ph type="dgm" sz="quarter" idx="163" hasCustomPrompt="1"/>
          </p:nvPr>
        </p:nvSpPr>
        <p:spPr>
          <a:xfrm>
            <a:off x="879390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0" name="SmartArt Placeholder 4">
            <a:extLst>
              <a:ext uri="{FF2B5EF4-FFF2-40B4-BE49-F238E27FC236}">
                <a16:creationId xmlns:a16="http://schemas.microsoft.com/office/drawing/2014/main" id="{76AB5889-514A-4D45-B814-6C241EE9AD87}"/>
              </a:ext>
            </a:extLst>
          </p:cNvPr>
          <p:cNvSpPr>
            <a:spLocks noGrp="1"/>
          </p:cNvSpPr>
          <p:nvPr>
            <p:ph type="dgm" sz="quarter" idx="164" hasCustomPrompt="1"/>
          </p:nvPr>
        </p:nvSpPr>
        <p:spPr>
          <a:xfrm>
            <a:off x="879390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1" name="SmartArt Placeholder 4">
            <a:extLst>
              <a:ext uri="{FF2B5EF4-FFF2-40B4-BE49-F238E27FC236}">
                <a16:creationId xmlns:a16="http://schemas.microsoft.com/office/drawing/2014/main" id="{F08F7498-AFA0-7240-B0E6-F9730AFADADD}"/>
              </a:ext>
            </a:extLst>
          </p:cNvPr>
          <p:cNvSpPr>
            <a:spLocks noGrp="1"/>
          </p:cNvSpPr>
          <p:nvPr>
            <p:ph type="dgm" sz="quarter" idx="165" hasCustomPrompt="1"/>
          </p:nvPr>
        </p:nvSpPr>
        <p:spPr>
          <a:xfrm>
            <a:off x="879486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2" name="SmartArt Placeholder 4">
            <a:extLst>
              <a:ext uri="{FF2B5EF4-FFF2-40B4-BE49-F238E27FC236}">
                <a16:creationId xmlns:a16="http://schemas.microsoft.com/office/drawing/2014/main" id="{8C7B46E1-7F30-1F44-8184-B3BCC205522C}"/>
              </a:ext>
            </a:extLst>
          </p:cNvPr>
          <p:cNvSpPr>
            <a:spLocks noGrp="1"/>
          </p:cNvSpPr>
          <p:nvPr>
            <p:ph type="dgm" sz="quarter" idx="166" hasCustomPrompt="1"/>
          </p:nvPr>
        </p:nvSpPr>
        <p:spPr>
          <a:xfrm>
            <a:off x="879486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3" name="SmartArt Placeholder 4">
            <a:extLst>
              <a:ext uri="{FF2B5EF4-FFF2-40B4-BE49-F238E27FC236}">
                <a16:creationId xmlns:a16="http://schemas.microsoft.com/office/drawing/2014/main" id="{BA39093F-CE2C-B342-BD55-F1B199D69574}"/>
              </a:ext>
            </a:extLst>
          </p:cNvPr>
          <p:cNvSpPr>
            <a:spLocks noGrp="1"/>
          </p:cNvSpPr>
          <p:nvPr>
            <p:ph type="dgm" sz="quarter" idx="167" hasCustomPrompt="1"/>
          </p:nvPr>
        </p:nvSpPr>
        <p:spPr>
          <a:xfrm>
            <a:off x="879389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4" name="SmartArt Placeholder 4">
            <a:extLst>
              <a:ext uri="{FF2B5EF4-FFF2-40B4-BE49-F238E27FC236}">
                <a16:creationId xmlns:a16="http://schemas.microsoft.com/office/drawing/2014/main" id="{7BA3215D-8767-0F4C-A9AB-23D0D15782BA}"/>
              </a:ext>
            </a:extLst>
          </p:cNvPr>
          <p:cNvSpPr>
            <a:spLocks noGrp="1"/>
          </p:cNvSpPr>
          <p:nvPr>
            <p:ph type="dgm" sz="quarter" idx="168" hasCustomPrompt="1"/>
          </p:nvPr>
        </p:nvSpPr>
        <p:spPr>
          <a:xfrm>
            <a:off x="879390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5" name="SmartArt Placeholder 4">
            <a:extLst>
              <a:ext uri="{FF2B5EF4-FFF2-40B4-BE49-F238E27FC236}">
                <a16:creationId xmlns:a16="http://schemas.microsoft.com/office/drawing/2014/main" id="{A988EC68-E0F8-5B47-860E-C10EA8645EB7}"/>
              </a:ext>
            </a:extLst>
          </p:cNvPr>
          <p:cNvSpPr>
            <a:spLocks noGrp="1"/>
          </p:cNvSpPr>
          <p:nvPr>
            <p:ph type="dgm" sz="quarter" idx="169" hasCustomPrompt="1"/>
          </p:nvPr>
        </p:nvSpPr>
        <p:spPr>
          <a:xfrm>
            <a:off x="879390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6" name="SmartArt Placeholder 4">
            <a:extLst>
              <a:ext uri="{FF2B5EF4-FFF2-40B4-BE49-F238E27FC236}">
                <a16:creationId xmlns:a16="http://schemas.microsoft.com/office/drawing/2014/main" id="{3A6F09E9-0EDE-DE4C-A626-BBAC0CC0069D}"/>
              </a:ext>
            </a:extLst>
          </p:cNvPr>
          <p:cNvSpPr>
            <a:spLocks noGrp="1"/>
          </p:cNvSpPr>
          <p:nvPr>
            <p:ph type="dgm" sz="quarter" idx="170" hasCustomPrompt="1"/>
          </p:nvPr>
        </p:nvSpPr>
        <p:spPr>
          <a:xfrm>
            <a:off x="879389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7" name="SmartArt Placeholder 4">
            <a:extLst>
              <a:ext uri="{FF2B5EF4-FFF2-40B4-BE49-F238E27FC236}">
                <a16:creationId xmlns:a16="http://schemas.microsoft.com/office/drawing/2014/main" id="{35AF5881-52D5-F047-A764-E2108E07208C}"/>
              </a:ext>
            </a:extLst>
          </p:cNvPr>
          <p:cNvSpPr>
            <a:spLocks noGrp="1"/>
          </p:cNvSpPr>
          <p:nvPr>
            <p:ph type="dgm" sz="quarter" idx="171" hasCustomPrompt="1"/>
          </p:nvPr>
        </p:nvSpPr>
        <p:spPr>
          <a:xfrm>
            <a:off x="979635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8" name="SmartArt Placeholder 4">
            <a:extLst>
              <a:ext uri="{FF2B5EF4-FFF2-40B4-BE49-F238E27FC236}">
                <a16:creationId xmlns:a16="http://schemas.microsoft.com/office/drawing/2014/main" id="{8F42F657-E12A-F24B-BCB7-5A8EA0BE061F}"/>
              </a:ext>
            </a:extLst>
          </p:cNvPr>
          <p:cNvSpPr>
            <a:spLocks noGrp="1"/>
          </p:cNvSpPr>
          <p:nvPr>
            <p:ph type="dgm" sz="quarter" idx="172" hasCustomPrompt="1"/>
          </p:nvPr>
        </p:nvSpPr>
        <p:spPr>
          <a:xfrm>
            <a:off x="979635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9" name="SmartArt Placeholder 4">
            <a:extLst>
              <a:ext uri="{FF2B5EF4-FFF2-40B4-BE49-F238E27FC236}">
                <a16:creationId xmlns:a16="http://schemas.microsoft.com/office/drawing/2014/main" id="{A9F3B08D-6250-9A4B-9CC9-9235620327FB}"/>
              </a:ext>
            </a:extLst>
          </p:cNvPr>
          <p:cNvSpPr>
            <a:spLocks noGrp="1"/>
          </p:cNvSpPr>
          <p:nvPr>
            <p:ph type="dgm" sz="quarter" idx="173" hasCustomPrompt="1"/>
          </p:nvPr>
        </p:nvSpPr>
        <p:spPr>
          <a:xfrm>
            <a:off x="979539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0" name="SmartArt Placeholder 4">
            <a:extLst>
              <a:ext uri="{FF2B5EF4-FFF2-40B4-BE49-F238E27FC236}">
                <a16:creationId xmlns:a16="http://schemas.microsoft.com/office/drawing/2014/main" id="{BB04BA58-C66D-B645-B31B-E46449DE69CD}"/>
              </a:ext>
            </a:extLst>
          </p:cNvPr>
          <p:cNvSpPr>
            <a:spLocks noGrp="1"/>
          </p:cNvSpPr>
          <p:nvPr>
            <p:ph type="dgm" sz="quarter" idx="174" hasCustomPrompt="1"/>
          </p:nvPr>
        </p:nvSpPr>
        <p:spPr>
          <a:xfrm>
            <a:off x="979539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1" name="SmartArt Placeholder 4">
            <a:extLst>
              <a:ext uri="{FF2B5EF4-FFF2-40B4-BE49-F238E27FC236}">
                <a16:creationId xmlns:a16="http://schemas.microsoft.com/office/drawing/2014/main" id="{7AF7EAC8-8862-8043-ADD5-7D22B6FF408E}"/>
              </a:ext>
            </a:extLst>
          </p:cNvPr>
          <p:cNvSpPr>
            <a:spLocks noGrp="1"/>
          </p:cNvSpPr>
          <p:nvPr>
            <p:ph type="dgm" sz="quarter" idx="175" hasCustomPrompt="1"/>
          </p:nvPr>
        </p:nvSpPr>
        <p:spPr>
          <a:xfrm>
            <a:off x="979539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2" name="SmartArt Placeholder 4">
            <a:extLst>
              <a:ext uri="{FF2B5EF4-FFF2-40B4-BE49-F238E27FC236}">
                <a16:creationId xmlns:a16="http://schemas.microsoft.com/office/drawing/2014/main" id="{8694F2E6-E752-1A46-BCA9-CC14D3AB7F6B}"/>
              </a:ext>
            </a:extLst>
          </p:cNvPr>
          <p:cNvSpPr>
            <a:spLocks noGrp="1"/>
          </p:cNvSpPr>
          <p:nvPr>
            <p:ph type="dgm" sz="quarter" idx="176" hasCustomPrompt="1"/>
          </p:nvPr>
        </p:nvSpPr>
        <p:spPr>
          <a:xfrm>
            <a:off x="979635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3" name="SmartArt Placeholder 4">
            <a:extLst>
              <a:ext uri="{FF2B5EF4-FFF2-40B4-BE49-F238E27FC236}">
                <a16:creationId xmlns:a16="http://schemas.microsoft.com/office/drawing/2014/main" id="{1E237C9C-0FDB-F547-9D72-707092EE5B26}"/>
              </a:ext>
            </a:extLst>
          </p:cNvPr>
          <p:cNvSpPr>
            <a:spLocks noGrp="1"/>
          </p:cNvSpPr>
          <p:nvPr>
            <p:ph type="dgm" sz="quarter" idx="177" hasCustomPrompt="1"/>
          </p:nvPr>
        </p:nvSpPr>
        <p:spPr>
          <a:xfrm>
            <a:off x="979635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4" name="SmartArt Placeholder 4">
            <a:extLst>
              <a:ext uri="{FF2B5EF4-FFF2-40B4-BE49-F238E27FC236}">
                <a16:creationId xmlns:a16="http://schemas.microsoft.com/office/drawing/2014/main" id="{9A707CEE-2087-1D4A-907F-BA01ACF19B51}"/>
              </a:ext>
            </a:extLst>
          </p:cNvPr>
          <p:cNvSpPr>
            <a:spLocks noGrp="1"/>
          </p:cNvSpPr>
          <p:nvPr>
            <p:ph type="dgm" sz="quarter" idx="178" hasCustomPrompt="1"/>
          </p:nvPr>
        </p:nvSpPr>
        <p:spPr>
          <a:xfrm>
            <a:off x="979539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5" name="SmartArt Placeholder 4">
            <a:extLst>
              <a:ext uri="{FF2B5EF4-FFF2-40B4-BE49-F238E27FC236}">
                <a16:creationId xmlns:a16="http://schemas.microsoft.com/office/drawing/2014/main" id="{D4E4F204-8B26-5942-8435-9C97D4ADF107}"/>
              </a:ext>
            </a:extLst>
          </p:cNvPr>
          <p:cNvSpPr>
            <a:spLocks noGrp="1"/>
          </p:cNvSpPr>
          <p:nvPr>
            <p:ph type="dgm" sz="quarter" idx="179" hasCustomPrompt="1"/>
          </p:nvPr>
        </p:nvSpPr>
        <p:spPr>
          <a:xfrm>
            <a:off x="979539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6" name="SmartArt Placeholder 4">
            <a:extLst>
              <a:ext uri="{FF2B5EF4-FFF2-40B4-BE49-F238E27FC236}">
                <a16:creationId xmlns:a16="http://schemas.microsoft.com/office/drawing/2014/main" id="{8E12DA37-9663-2546-B073-6A4D8F12A947}"/>
              </a:ext>
            </a:extLst>
          </p:cNvPr>
          <p:cNvSpPr>
            <a:spLocks noGrp="1"/>
          </p:cNvSpPr>
          <p:nvPr>
            <p:ph type="dgm" sz="quarter" idx="180" hasCustomPrompt="1"/>
          </p:nvPr>
        </p:nvSpPr>
        <p:spPr>
          <a:xfrm>
            <a:off x="979539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7" name="SmartArt Placeholder 4">
            <a:extLst>
              <a:ext uri="{FF2B5EF4-FFF2-40B4-BE49-F238E27FC236}">
                <a16:creationId xmlns:a16="http://schemas.microsoft.com/office/drawing/2014/main" id="{2AC55D12-2D3F-9541-BB1C-CC31A22B6665}"/>
              </a:ext>
            </a:extLst>
          </p:cNvPr>
          <p:cNvSpPr>
            <a:spLocks noGrp="1"/>
          </p:cNvSpPr>
          <p:nvPr>
            <p:ph type="dgm" sz="quarter" idx="181" hasCustomPrompt="1"/>
          </p:nvPr>
        </p:nvSpPr>
        <p:spPr>
          <a:xfrm>
            <a:off x="979538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8" name="SmartArt Placeholder 4">
            <a:extLst>
              <a:ext uri="{FF2B5EF4-FFF2-40B4-BE49-F238E27FC236}">
                <a16:creationId xmlns:a16="http://schemas.microsoft.com/office/drawing/2014/main" id="{13FBDD72-D7FF-314C-9437-EDEA08FB4519}"/>
              </a:ext>
            </a:extLst>
          </p:cNvPr>
          <p:cNvSpPr>
            <a:spLocks noGrp="1"/>
          </p:cNvSpPr>
          <p:nvPr>
            <p:ph type="dgm" sz="quarter" idx="182" hasCustomPrompt="1"/>
          </p:nvPr>
        </p:nvSpPr>
        <p:spPr>
          <a:xfrm>
            <a:off x="1079880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9" name="SmartArt Placeholder 4">
            <a:extLst>
              <a:ext uri="{FF2B5EF4-FFF2-40B4-BE49-F238E27FC236}">
                <a16:creationId xmlns:a16="http://schemas.microsoft.com/office/drawing/2014/main" id="{61003F1B-E87C-2D4F-8AA4-60BC049073E6}"/>
              </a:ext>
            </a:extLst>
          </p:cNvPr>
          <p:cNvSpPr>
            <a:spLocks noGrp="1"/>
          </p:cNvSpPr>
          <p:nvPr>
            <p:ph type="dgm" sz="quarter" idx="183" hasCustomPrompt="1"/>
          </p:nvPr>
        </p:nvSpPr>
        <p:spPr>
          <a:xfrm>
            <a:off x="1079880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0" name="SmartArt Placeholder 4">
            <a:extLst>
              <a:ext uri="{FF2B5EF4-FFF2-40B4-BE49-F238E27FC236}">
                <a16:creationId xmlns:a16="http://schemas.microsoft.com/office/drawing/2014/main" id="{A57942A6-FF4B-1743-9923-619AB62E0AB6}"/>
              </a:ext>
            </a:extLst>
          </p:cNvPr>
          <p:cNvSpPr>
            <a:spLocks noGrp="1"/>
          </p:cNvSpPr>
          <p:nvPr>
            <p:ph type="dgm" sz="quarter" idx="184" hasCustomPrompt="1"/>
          </p:nvPr>
        </p:nvSpPr>
        <p:spPr>
          <a:xfrm>
            <a:off x="1079783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1" name="SmartArt Placeholder 4">
            <a:extLst>
              <a:ext uri="{FF2B5EF4-FFF2-40B4-BE49-F238E27FC236}">
                <a16:creationId xmlns:a16="http://schemas.microsoft.com/office/drawing/2014/main" id="{08740B29-5128-8A4B-9137-6A52188D6C93}"/>
              </a:ext>
            </a:extLst>
          </p:cNvPr>
          <p:cNvSpPr>
            <a:spLocks noGrp="1"/>
          </p:cNvSpPr>
          <p:nvPr>
            <p:ph type="dgm" sz="quarter" idx="185" hasCustomPrompt="1"/>
          </p:nvPr>
        </p:nvSpPr>
        <p:spPr>
          <a:xfrm>
            <a:off x="1079783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2" name="SmartArt Placeholder 4">
            <a:extLst>
              <a:ext uri="{FF2B5EF4-FFF2-40B4-BE49-F238E27FC236}">
                <a16:creationId xmlns:a16="http://schemas.microsoft.com/office/drawing/2014/main" id="{8D88D872-F251-E64C-9AA2-FD7804E72B56}"/>
              </a:ext>
            </a:extLst>
          </p:cNvPr>
          <p:cNvSpPr>
            <a:spLocks noGrp="1"/>
          </p:cNvSpPr>
          <p:nvPr>
            <p:ph type="dgm" sz="quarter" idx="186" hasCustomPrompt="1"/>
          </p:nvPr>
        </p:nvSpPr>
        <p:spPr>
          <a:xfrm>
            <a:off x="1079783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3" name="SmartArt Placeholder 4">
            <a:extLst>
              <a:ext uri="{FF2B5EF4-FFF2-40B4-BE49-F238E27FC236}">
                <a16:creationId xmlns:a16="http://schemas.microsoft.com/office/drawing/2014/main" id="{1F09D1C6-56C4-9E4A-B090-B59DD02933D8}"/>
              </a:ext>
            </a:extLst>
          </p:cNvPr>
          <p:cNvSpPr>
            <a:spLocks noGrp="1"/>
          </p:cNvSpPr>
          <p:nvPr>
            <p:ph type="dgm" sz="quarter" idx="187" hasCustomPrompt="1"/>
          </p:nvPr>
        </p:nvSpPr>
        <p:spPr>
          <a:xfrm>
            <a:off x="1079879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4" name="SmartArt Placeholder 4">
            <a:extLst>
              <a:ext uri="{FF2B5EF4-FFF2-40B4-BE49-F238E27FC236}">
                <a16:creationId xmlns:a16="http://schemas.microsoft.com/office/drawing/2014/main" id="{049B0394-C87B-DE4B-B92D-D4097452B01D}"/>
              </a:ext>
            </a:extLst>
          </p:cNvPr>
          <p:cNvSpPr>
            <a:spLocks noGrp="1"/>
          </p:cNvSpPr>
          <p:nvPr>
            <p:ph type="dgm" sz="quarter" idx="188" hasCustomPrompt="1"/>
          </p:nvPr>
        </p:nvSpPr>
        <p:spPr>
          <a:xfrm>
            <a:off x="1079879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5" name="SmartArt Placeholder 4">
            <a:extLst>
              <a:ext uri="{FF2B5EF4-FFF2-40B4-BE49-F238E27FC236}">
                <a16:creationId xmlns:a16="http://schemas.microsoft.com/office/drawing/2014/main" id="{B2E4843A-900B-DA4A-8C1B-9100723B571D}"/>
              </a:ext>
            </a:extLst>
          </p:cNvPr>
          <p:cNvSpPr>
            <a:spLocks noGrp="1"/>
          </p:cNvSpPr>
          <p:nvPr>
            <p:ph type="dgm" sz="quarter" idx="189" hasCustomPrompt="1"/>
          </p:nvPr>
        </p:nvSpPr>
        <p:spPr>
          <a:xfrm>
            <a:off x="1079783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6" name="SmartArt Placeholder 4">
            <a:extLst>
              <a:ext uri="{FF2B5EF4-FFF2-40B4-BE49-F238E27FC236}">
                <a16:creationId xmlns:a16="http://schemas.microsoft.com/office/drawing/2014/main" id="{F49B4BE2-959F-CB41-82DB-73A40F158D56}"/>
              </a:ext>
            </a:extLst>
          </p:cNvPr>
          <p:cNvSpPr>
            <a:spLocks noGrp="1"/>
          </p:cNvSpPr>
          <p:nvPr>
            <p:ph type="dgm" sz="quarter" idx="190" hasCustomPrompt="1"/>
          </p:nvPr>
        </p:nvSpPr>
        <p:spPr>
          <a:xfrm>
            <a:off x="1079783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7" name="SmartArt Placeholder 4">
            <a:extLst>
              <a:ext uri="{FF2B5EF4-FFF2-40B4-BE49-F238E27FC236}">
                <a16:creationId xmlns:a16="http://schemas.microsoft.com/office/drawing/2014/main" id="{1688BB1B-6D16-EB40-95FA-8B1F51B183AD}"/>
              </a:ext>
            </a:extLst>
          </p:cNvPr>
          <p:cNvSpPr>
            <a:spLocks noGrp="1"/>
          </p:cNvSpPr>
          <p:nvPr>
            <p:ph type="dgm" sz="quarter" idx="191" hasCustomPrompt="1"/>
          </p:nvPr>
        </p:nvSpPr>
        <p:spPr>
          <a:xfrm>
            <a:off x="1079783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8" name="SmartArt Placeholder 4">
            <a:extLst>
              <a:ext uri="{FF2B5EF4-FFF2-40B4-BE49-F238E27FC236}">
                <a16:creationId xmlns:a16="http://schemas.microsoft.com/office/drawing/2014/main" id="{2DF15219-DD5A-E34C-BF75-920297E4D82F}"/>
              </a:ext>
            </a:extLst>
          </p:cNvPr>
          <p:cNvSpPr>
            <a:spLocks noGrp="1"/>
          </p:cNvSpPr>
          <p:nvPr>
            <p:ph type="dgm" sz="quarter" idx="192" hasCustomPrompt="1"/>
          </p:nvPr>
        </p:nvSpPr>
        <p:spPr>
          <a:xfrm>
            <a:off x="1079783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6" name="Text Placeholder 5">
            <a:extLst>
              <a:ext uri="{FF2B5EF4-FFF2-40B4-BE49-F238E27FC236}">
                <a16:creationId xmlns:a16="http://schemas.microsoft.com/office/drawing/2014/main" id="{797C9C9D-DDD8-2546-9467-B13091FF49A8}"/>
              </a:ext>
            </a:extLst>
          </p:cNvPr>
          <p:cNvSpPr>
            <a:spLocks noGrp="1"/>
          </p:cNvSpPr>
          <p:nvPr>
            <p:ph type="body" sz="quarter" idx="193" hasCustomPrompt="1"/>
          </p:nvPr>
        </p:nvSpPr>
        <p:spPr>
          <a:xfrm>
            <a:off x="7793388" y="469393"/>
            <a:ext cx="3939825" cy="968474"/>
          </a:xfrm>
        </p:spPr>
        <p:txBody>
          <a:bodyPr/>
          <a:lstStyle>
            <a:lvl1pPr>
              <a:lnSpc>
                <a:spcPct val="100000"/>
              </a:lnSpc>
              <a:defRPr sz="2000" b="1" i="0">
                <a:solidFill>
                  <a:schemeClr val="tx1"/>
                </a:solidFill>
                <a:latin typeface="Fira Sans" panose="020B0503050000020004" pitchFamily="34" charset="0"/>
              </a:defRPr>
            </a:lvl1pPr>
          </a:lstStyle>
          <a:p>
            <a:pPr lvl="0"/>
            <a:r>
              <a:rPr lang="en-US" dirty="0"/>
              <a:t>Key (use the drawing tools to create bars representing time)</a:t>
            </a:r>
          </a:p>
        </p:txBody>
      </p:sp>
      <p:sp>
        <p:nvSpPr>
          <p:cNvPr id="13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9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101465147"/>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Lollipop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076"/>
            <a:ext cx="11277600" cy="968474"/>
          </a:xfrm>
        </p:spPr>
        <p:txBody>
          <a:bodyPr/>
          <a:lstStyle>
            <a:lvl1pPr>
              <a:lnSpc>
                <a:spcPct val="100000"/>
              </a:lnSpc>
              <a:defRPr/>
            </a:lvl1pPr>
          </a:lstStyle>
          <a:p>
            <a:r>
              <a:rPr lang="en-US" dirty="0"/>
              <a:t>Title </a:t>
            </a:r>
            <a:br>
              <a:rPr lang="en-US" dirty="0"/>
            </a:br>
            <a:r>
              <a:rPr lang="en-US" dirty="0"/>
              <a:t>(delete/duplicate lollipops as required)</a:t>
            </a:r>
          </a:p>
        </p:txBody>
      </p:sp>
      <p:sp>
        <p:nvSpPr>
          <p:cNvPr id="3" name="TextBox 2">
            <a:extLst>
              <a:ext uri="{FF2B5EF4-FFF2-40B4-BE49-F238E27FC236}">
                <a16:creationId xmlns:a16="http://schemas.microsoft.com/office/drawing/2014/main" id="{905EA3A8-9081-684F-A023-5B310CD83978}"/>
              </a:ext>
            </a:extLst>
          </p:cNvPr>
          <p:cNvSpPr txBox="1"/>
          <p:nvPr userDrawn="1"/>
        </p:nvSpPr>
        <p:spPr>
          <a:xfrm>
            <a:off x="12083143" y="4678136"/>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5" name="TextBox 4">
            <a:extLst>
              <a:ext uri="{FF2B5EF4-FFF2-40B4-BE49-F238E27FC236}">
                <a16:creationId xmlns:a16="http://schemas.microsoft.com/office/drawing/2014/main" id="{F3EB0CA8-E916-E940-A6C6-3791EB40866E}"/>
              </a:ext>
            </a:extLst>
          </p:cNvPr>
          <p:cNvSpPr txBox="1"/>
          <p:nvPr userDrawn="1"/>
        </p:nvSpPr>
        <p:spPr>
          <a:xfrm>
            <a:off x="11821886" y="3184071"/>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0" name="Text Placeholder 5">
            <a:extLst>
              <a:ext uri="{FF2B5EF4-FFF2-40B4-BE49-F238E27FC236}">
                <a16:creationId xmlns:a16="http://schemas.microsoft.com/office/drawing/2014/main" id="{31C2373E-C77A-5244-A996-FE16E9C6E9BF}"/>
              </a:ext>
            </a:extLst>
          </p:cNvPr>
          <p:cNvSpPr>
            <a:spLocks noGrp="1"/>
          </p:cNvSpPr>
          <p:nvPr>
            <p:ph type="body" sz="quarter" idx="180" hasCustomPrompt="1"/>
          </p:nvPr>
        </p:nvSpPr>
        <p:spPr>
          <a:xfrm>
            <a:off x="713879"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81" name="Text Placeholder 5">
            <a:extLst>
              <a:ext uri="{FF2B5EF4-FFF2-40B4-BE49-F238E27FC236}">
                <a16:creationId xmlns:a16="http://schemas.microsoft.com/office/drawing/2014/main" id="{A8741254-4FC2-EC4F-8083-6EDAD1F9FB0B}"/>
              </a:ext>
            </a:extLst>
          </p:cNvPr>
          <p:cNvSpPr>
            <a:spLocks noGrp="1"/>
          </p:cNvSpPr>
          <p:nvPr>
            <p:ph type="body" sz="quarter" idx="181" hasCustomPrompt="1"/>
          </p:nvPr>
        </p:nvSpPr>
        <p:spPr>
          <a:xfrm>
            <a:off x="700522"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82" name="SmartArt Placeholder 6">
            <a:extLst>
              <a:ext uri="{FF2B5EF4-FFF2-40B4-BE49-F238E27FC236}">
                <a16:creationId xmlns:a16="http://schemas.microsoft.com/office/drawing/2014/main" id="{A24A7D28-06E7-4F44-B916-E9694C76BD7F}"/>
              </a:ext>
            </a:extLst>
          </p:cNvPr>
          <p:cNvSpPr>
            <a:spLocks noGrp="1"/>
          </p:cNvSpPr>
          <p:nvPr>
            <p:ph type="dgm" sz="quarter" idx="182" hasCustomPrompt="1"/>
          </p:nvPr>
        </p:nvSpPr>
        <p:spPr>
          <a:xfrm flipH="1">
            <a:off x="1179078"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83" name="Text Placeholder 5">
            <a:extLst>
              <a:ext uri="{FF2B5EF4-FFF2-40B4-BE49-F238E27FC236}">
                <a16:creationId xmlns:a16="http://schemas.microsoft.com/office/drawing/2014/main" id="{8BD6A445-13FF-0540-90D3-08B7B06FE508}"/>
              </a:ext>
            </a:extLst>
          </p:cNvPr>
          <p:cNvSpPr>
            <a:spLocks noGrp="1"/>
          </p:cNvSpPr>
          <p:nvPr>
            <p:ph type="body" sz="quarter" idx="183" hasCustomPrompt="1"/>
          </p:nvPr>
        </p:nvSpPr>
        <p:spPr>
          <a:xfrm>
            <a:off x="3443649"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84" name="Text Placeholder 5">
            <a:extLst>
              <a:ext uri="{FF2B5EF4-FFF2-40B4-BE49-F238E27FC236}">
                <a16:creationId xmlns:a16="http://schemas.microsoft.com/office/drawing/2014/main" id="{4B334F42-9559-8446-99FC-FEE8EDECDEA2}"/>
              </a:ext>
            </a:extLst>
          </p:cNvPr>
          <p:cNvSpPr>
            <a:spLocks noGrp="1"/>
          </p:cNvSpPr>
          <p:nvPr>
            <p:ph type="body" sz="quarter" idx="184" hasCustomPrompt="1"/>
          </p:nvPr>
        </p:nvSpPr>
        <p:spPr>
          <a:xfrm>
            <a:off x="3430292"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85" name="SmartArt Placeholder 6">
            <a:extLst>
              <a:ext uri="{FF2B5EF4-FFF2-40B4-BE49-F238E27FC236}">
                <a16:creationId xmlns:a16="http://schemas.microsoft.com/office/drawing/2014/main" id="{266217B7-C8DC-C941-A3E6-B1AD1166C9FB}"/>
              </a:ext>
            </a:extLst>
          </p:cNvPr>
          <p:cNvSpPr>
            <a:spLocks noGrp="1"/>
          </p:cNvSpPr>
          <p:nvPr>
            <p:ph type="dgm" sz="quarter" idx="185" hasCustomPrompt="1"/>
          </p:nvPr>
        </p:nvSpPr>
        <p:spPr>
          <a:xfrm flipH="1">
            <a:off x="3908848"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86" name="Text Placeholder 5">
            <a:extLst>
              <a:ext uri="{FF2B5EF4-FFF2-40B4-BE49-F238E27FC236}">
                <a16:creationId xmlns:a16="http://schemas.microsoft.com/office/drawing/2014/main" id="{F06CCB69-D32E-1F4A-AD2F-0256A99EA7DE}"/>
              </a:ext>
            </a:extLst>
          </p:cNvPr>
          <p:cNvSpPr>
            <a:spLocks noGrp="1"/>
          </p:cNvSpPr>
          <p:nvPr>
            <p:ph type="body" sz="quarter" idx="186" hasCustomPrompt="1"/>
          </p:nvPr>
        </p:nvSpPr>
        <p:spPr>
          <a:xfrm>
            <a:off x="4821433"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87" name="Text Placeholder 5">
            <a:extLst>
              <a:ext uri="{FF2B5EF4-FFF2-40B4-BE49-F238E27FC236}">
                <a16:creationId xmlns:a16="http://schemas.microsoft.com/office/drawing/2014/main" id="{3A8FEC1B-251D-DF4A-9019-F587DBE07CA7}"/>
              </a:ext>
            </a:extLst>
          </p:cNvPr>
          <p:cNvSpPr>
            <a:spLocks noGrp="1"/>
          </p:cNvSpPr>
          <p:nvPr>
            <p:ph type="body" sz="quarter" idx="187" hasCustomPrompt="1"/>
          </p:nvPr>
        </p:nvSpPr>
        <p:spPr>
          <a:xfrm>
            <a:off x="4808076"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88" name="SmartArt Placeholder 6">
            <a:extLst>
              <a:ext uri="{FF2B5EF4-FFF2-40B4-BE49-F238E27FC236}">
                <a16:creationId xmlns:a16="http://schemas.microsoft.com/office/drawing/2014/main" id="{F8154491-493C-B84F-9168-9AB504F449C7}"/>
              </a:ext>
            </a:extLst>
          </p:cNvPr>
          <p:cNvSpPr>
            <a:spLocks noGrp="1"/>
          </p:cNvSpPr>
          <p:nvPr>
            <p:ph type="dgm" sz="quarter" idx="188" hasCustomPrompt="1"/>
          </p:nvPr>
        </p:nvSpPr>
        <p:spPr>
          <a:xfrm flipH="1">
            <a:off x="5286632"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89" name="Text Placeholder 5">
            <a:extLst>
              <a:ext uri="{FF2B5EF4-FFF2-40B4-BE49-F238E27FC236}">
                <a16:creationId xmlns:a16="http://schemas.microsoft.com/office/drawing/2014/main" id="{0DEF517F-2A5B-EB4D-953B-DDADF9C5B35B}"/>
              </a:ext>
            </a:extLst>
          </p:cNvPr>
          <p:cNvSpPr>
            <a:spLocks noGrp="1"/>
          </p:cNvSpPr>
          <p:nvPr>
            <p:ph type="body" sz="quarter" idx="189" hasCustomPrompt="1"/>
          </p:nvPr>
        </p:nvSpPr>
        <p:spPr>
          <a:xfrm>
            <a:off x="2098703"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90" name="Text Placeholder 5">
            <a:extLst>
              <a:ext uri="{FF2B5EF4-FFF2-40B4-BE49-F238E27FC236}">
                <a16:creationId xmlns:a16="http://schemas.microsoft.com/office/drawing/2014/main" id="{DC2FA949-FBBA-5142-A9C5-2303764142FE}"/>
              </a:ext>
            </a:extLst>
          </p:cNvPr>
          <p:cNvSpPr>
            <a:spLocks noGrp="1"/>
          </p:cNvSpPr>
          <p:nvPr>
            <p:ph type="body" sz="quarter" idx="190" hasCustomPrompt="1"/>
          </p:nvPr>
        </p:nvSpPr>
        <p:spPr>
          <a:xfrm>
            <a:off x="2085346"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91" name="SmartArt Placeholder 6">
            <a:extLst>
              <a:ext uri="{FF2B5EF4-FFF2-40B4-BE49-F238E27FC236}">
                <a16:creationId xmlns:a16="http://schemas.microsoft.com/office/drawing/2014/main" id="{B7C2B411-5DAD-AE4D-BE29-7F937EF38700}"/>
              </a:ext>
            </a:extLst>
          </p:cNvPr>
          <p:cNvSpPr>
            <a:spLocks noGrp="1"/>
          </p:cNvSpPr>
          <p:nvPr>
            <p:ph type="dgm" sz="quarter" idx="191" hasCustomPrompt="1"/>
          </p:nvPr>
        </p:nvSpPr>
        <p:spPr>
          <a:xfrm flipH="1">
            <a:off x="2563902"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54" name="Text Placeholder 5">
            <a:extLst>
              <a:ext uri="{FF2B5EF4-FFF2-40B4-BE49-F238E27FC236}">
                <a16:creationId xmlns:a16="http://schemas.microsoft.com/office/drawing/2014/main" id="{5F0146DA-77A8-2D41-8EE9-E2B2F1A3E336}"/>
              </a:ext>
            </a:extLst>
          </p:cNvPr>
          <p:cNvSpPr>
            <a:spLocks noGrp="1"/>
          </p:cNvSpPr>
          <p:nvPr>
            <p:ph type="body" sz="quarter" idx="204" hasCustomPrompt="1"/>
          </p:nvPr>
        </p:nvSpPr>
        <p:spPr>
          <a:xfrm>
            <a:off x="6143235"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55" name="Text Placeholder 5">
            <a:extLst>
              <a:ext uri="{FF2B5EF4-FFF2-40B4-BE49-F238E27FC236}">
                <a16:creationId xmlns:a16="http://schemas.microsoft.com/office/drawing/2014/main" id="{89308FD3-6599-FC45-B115-3F3CD01E94C1}"/>
              </a:ext>
            </a:extLst>
          </p:cNvPr>
          <p:cNvSpPr>
            <a:spLocks noGrp="1"/>
          </p:cNvSpPr>
          <p:nvPr>
            <p:ph type="body" sz="quarter" idx="205" hasCustomPrompt="1"/>
          </p:nvPr>
        </p:nvSpPr>
        <p:spPr>
          <a:xfrm>
            <a:off x="6129878"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56" name="SmartArt Placeholder 6">
            <a:extLst>
              <a:ext uri="{FF2B5EF4-FFF2-40B4-BE49-F238E27FC236}">
                <a16:creationId xmlns:a16="http://schemas.microsoft.com/office/drawing/2014/main" id="{7CC9D814-D600-DF48-B9E8-2BE9447E21A5}"/>
              </a:ext>
            </a:extLst>
          </p:cNvPr>
          <p:cNvSpPr>
            <a:spLocks noGrp="1"/>
          </p:cNvSpPr>
          <p:nvPr>
            <p:ph type="dgm" sz="quarter" idx="206" hasCustomPrompt="1"/>
          </p:nvPr>
        </p:nvSpPr>
        <p:spPr>
          <a:xfrm flipH="1">
            <a:off x="6608434"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58" name="Text Placeholder 5">
            <a:extLst>
              <a:ext uri="{FF2B5EF4-FFF2-40B4-BE49-F238E27FC236}">
                <a16:creationId xmlns:a16="http://schemas.microsoft.com/office/drawing/2014/main" id="{7C4FE719-395A-0C4C-A35E-0191652917FF}"/>
              </a:ext>
            </a:extLst>
          </p:cNvPr>
          <p:cNvSpPr>
            <a:spLocks noGrp="1"/>
          </p:cNvSpPr>
          <p:nvPr>
            <p:ph type="body" sz="quarter" idx="207" hasCustomPrompt="1"/>
          </p:nvPr>
        </p:nvSpPr>
        <p:spPr>
          <a:xfrm>
            <a:off x="8873005"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59" name="Text Placeholder 5">
            <a:extLst>
              <a:ext uri="{FF2B5EF4-FFF2-40B4-BE49-F238E27FC236}">
                <a16:creationId xmlns:a16="http://schemas.microsoft.com/office/drawing/2014/main" id="{63F97BEE-F8F1-C94D-9477-2E208E8E047F}"/>
              </a:ext>
            </a:extLst>
          </p:cNvPr>
          <p:cNvSpPr>
            <a:spLocks noGrp="1"/>
          </p:cNvSpPr>
          <p:nvPr>
            <p:ph type="body" sz="quarter" idx="208" hasCustomPrompt="1"/>
          </p:nvPr>
        </p:nvSpPr>
        <p:spPr>
          <a:xfrm>
            <a:off x="8859648"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60" name="SmartArt Placeholder 6">
            <a:extLst>
              <a:ext uri="{FF2B5EF4-FFF2-40B4-BE49-F238E27FC236}">
                <a16:creationId xmlns:a16="http://schemas.microsoft.com/office/drawing/2014/main" id="{87418F39-450F-2F46-B6A4-B4033E182BDB}"/>
              </a:ext>
            </a:extLst>
          </p:cNvPr>
          <p:cNvSpPr>
            <a:spLocks noGrp="1"/>
          </p:cNvSpPr>
          <p:nvPr>
            <p:ph type="dgm" sz="quarter" idx="209" hasCustomPrompt="1"/>
          </p:nvPr>
        </p:nvSpPr>
        <p:spPr>
          <a:xfrm flipH="1">
            <a:off x="9338204"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61" name="Text Placeholder 5">
            <a:extLst>
              <a:ext uri="{FF2B5EF4-FFF2-40B4-BE49-F238E27FC236}">
                <a16:creationId xmlns:a16="http://schemas.microsoft.com/office/drawing/2014/main" id="{088D9765-C95B-9742-8605-4DF75CEDAA8C}"/>
              </a:ext>
            </a:extLst>
          </p:cNvPr>
          <p:cNvSpPr>
            <a:spLocks noGrp="1"/>
          </p:cNvSpPr>
          <p:nvPr>
            <p:ph type="body" sz="quarter" idx="210" hasCustomPrompt="1"/>
          </p:nvPr>
        </p:nvSpPr>
        <p:spPr>
          <a:xfrm>
            <a:off x="10250789"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62" name="Text Placeholder 5">
            <a:extLst>
              <a:ext uri="{FF2B5EF4-FFF2-40B4-BE49-F238E27FC236}">
                <a16:creationId xmlns:a16="http://schemas.microsoft.com/office/drawing/2014/main" id="{6A121172-02C9-CA46-B9BC-9C3AAC21EEE4}"/>
              </a:ext>
            </a:extLst>
          </p:cNvPr>
          <p:cNvSpPr>
            <a:spLocks noGrp="1"/>
          </p:cNvSpPr>
          <p:nvPr>
            <p:ph type="body" sz="quarter" idx="211" hasCustomPrompt="1"/>
          </p:nvPr>
        </p:nvSpPr>
        <p:spPr>
          <a:xfrm>
            <a:off x="10237432"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63" name="SmartArt Placeholder 6">
            <a:extLst>
              <a:ext uri="{FF2B5EF4-FFF2-40B4-BE49-F238E27FC236}">
                <a16:creationId xmlns:a16="http://schemas.microsoft.com/office/drawing/2014/main" id="{3099FF4B-CBBB-E341-8845-73C2886CD21A}"/>
              </a:ext>
            </a:extLst>
          </p:cNvPr>
          <p:cNvSpPr>
            <a:spLocks noGrp="1"/>
          </p:cNvSpPr>
          <p:nvPr>
            <p:ph type="dgm" sz="quarter" idx="212" hasCustomPrompt="1"/>
          </p:nvPr>
        </p:nvSpPr>
        <p:spPr>
          <a:xfrm flipH="1">
            <a:off x="10715988"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64" name="Text Placeholder 5">
            <a:extLst>
              <a:ext uri="{FF2B5EF4-FFF2-40B4-BE49-F238E27FC236}">
                <a16:creationId xmlns:a16="http://schemas.microsoft.com/office/drawing/2014/main" id="{33AE94E9-FC1B-5A4C-B562-4280A649E413}"/>
              </a:ext>
            </a:extLst>
          </p:cNvPr>
          <p:cNvSpPr>
            <a:spLocks noGrp="1"/>
          </p:cNvSpPr>
          <p:nvPr>
            <p:ph type="body" sz="quarter" idx="213" hasCustomPrompt="1"/>
          </p:nvPr>
        </p:nvSpPr>
        <p:spPr>
          <a:xfrm>
            <a:off x="7528059"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65" name="Text Placeholder 5">
            <a:extLst>
              <a:ext uri="{FF2B5EF4-FFF2-40B4-BE49-F238E27FC236}">
                <a16:creationId xmlns:a16="http://schemas.microsoft.com/office/drawing/2014/main" id="{56B698C3-3CAE-F64F-87CF-1CA2E4C11A9B}"/>
              </a:ext>
            </a:extLst>
          </p:cNvPr>
          <p:cNvSpPr>
            <a:spLocks noGrp="1"/>
          </p:cNvSpPr>
          <p:nvPr>
            <p:ph type="body" sz="quarter" idx="214" hasCustomPrompt="1"/>
          </p:nvPr>
        </p:nvSpPr>
        <p:spPr>
          <a:xfrm>
            <a:off x="7514702"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66" name="SmartArt Placeholder 6">
            <a:extLst>
              <a:ext uri="{FF2B5EF4-FFF2-40B4-BE49-F238E27FC236}">
                <a16:creationId xmlns:a16="http://schemas.microsoft.com/office/drawing/2014/main" id="{E3978FDA-F516-7D46-8CEC-B7D1C24E8CF6}"/>
              </a:ext>
            </a:extLst>
          </p:cNvPr>
          <p:cNvSpPr>
            <a:spLocks noGrp="1"/>
          </p:cNvSpPr>
          <p:nvPr>
            <p:ph type="dgm" sz="quarter" idx="215" hasCustomPrompt="1"/>
          </p:nvPr>
        </p:nvSpPr>
        <p:spPr>
          <a:xfrm flipH="1">
            <a:off x="7993258"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67" name="Text Placeholder 5">
            <a:extLst>
              <a:ext uri="{FF2B5EF4-FFF2-40B4-BE49-F238E27FC236}">
                <a16:creationId xmlns:a16="http://schemas.microsoft.com/office/drawing/2014/main" id="{7319C807-75A6-8E43-BB17-16F3CE65F015}"/>
              </a:ext>
            </a:extLst>
          </p:cNvPr>
          <p:cNvSpPr>
            <a:spLocks noGrp="1"/>
          </p:cNvSpPr>
          <p:nvPr>
            <p:ph type="body" sz="quarter" idx="216" hasCustomPrompt="1"/>
          </p:nvPr>
        </p:nvSpPr>
        <p:spPr>
          <a:xfrm>
            <a:off x="6143235"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04" name="Text Placeholder 5">
            <a:extLst>
              <a:ext uri="{FF2B5EF4-FFF2-40B4-BE49-F238E27FC236}">
                <a16:creationId xmlns:a16="http://schemas.microsoft.com/office/drawing/2014/main" id="{0F3ED34E-B610-1D40-BA37-37C5B51F2251}"/>
              </a:ext>
            </a:extLst>
          </p:cNvPr>
          <p:cNvSpPr>
            <a:spLocks noGrp="1"/>
          </p:cNvSpPr>
          <p:nvPr>
            <p:ph type="body" sz="quarter" idx="217" hasCustomPrompt="1"/>
          </p:nvPr>
        </p:nvSpPr>
        <p:spPr>
          <a:xfrm>
            <a:off x="6129878"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05" name="SmartArt Placeholder 6">
            <a:extLst>
              <a:ext uri="{FF2B5EF4-FFF2-40B4-BE49-F238E27FC236}">
                <a16:creationId xmlns:a16="http://schemas.microsoft.com/office/drawing/2014/main" id="{320CF9C1-F289-044D-97F8-083AEF1E99B4}"/>
              </a:ext>
            </a:extLst>
          </p:cNvPr>
          <p:cNvSpPr>
            <a:spLocks noGrp="1"/>
          </p:cNvSpPr>
          <p:nvPr>
            <p:ph type="dgm" sz="quarter" idx="218" hasCustomPrompt="1"/>
          </p:nvPr>
        </p:nvSpPr>
        <p:spPr>
          <a:xfrm flipH="1">
            <a:off x="6608434"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06" name="Text Placeholder 5">
            <a:extLst>
              <a:ext uri="{FF2B5EF4-FFF2-40B4-BE49-F238E27FC236}">
                <a16:creationId xmlns:a16="http://schemas.microsoft.com/office/drawing/2014/main" id="{876BF7B3-707C-5240-A4B7-9C33E29C058E}"/>
              </a:ext>
            </a:extLst>
          </p:cNvPr>
          <p:cNvSpPr>
            <a:spLocks noGrp="1"/>
          </p:cNvSpPr>
          <p:nvPr>
            <p:ph type="body" sz="quarter" idx="219" hasCustomPrompt="1"/>
          </p:nvPr>
        </p:nvSpPr>
        <p:spPr>
          <a:xfrm>
            <a:off x="8873005"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07" name="Text Placeholder 5">
            <a:extLst>
              <a:ext uri="{FF2B5EF4-FFF2-40B4-BE49-F238E27FC236}">
                <a16:creationId xmlns:a16="http://schemas.microsoft.com/office/drawing/2014/main" id="{77B033C6-F68F-4D4B-9919-7F2125B29EEC}"/>
              </a:ext>
            </a:extLst>
          </p:cNvPr>
          <p:cNvSpPr>
            <a:spLocks noGrp="1"/>
          </p:cNvSpPr>
          <p:nvPr>
            <p:ph type="body" sz="quarter" idx="220" hasCustomPrompt="1"/>
          </p:nvPr>
        </p:nvSpPr>
        <p:spPr>
          <a:xfrm>
            <a:off x="8859648"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08" name="SmartArt Placeholder 6">
            <a:extLst>
              <a:ext uri="{FF2B5EF4-FFF2-40B4-BE49-F238E27FC236}">
                <a16:creationId xmlns:a16="http://schemas.microsoft.com/office/drawing/2014/main" id="{4163ED3C-1BD1-3C40-AD3E-D9FFB3B98182}"/>
              </a:ext>
            </a:extLst>
          </p:cNvPr>
          <p:cNvSpPr>
            <a:spLocks noGrp="1"/>
          </p:cNvSpPr>
          <p:nvPr>
            <p:ph type="dgm" sz="quarter" idx="221" hasCustomPrompt="1"/>
          </p:nvPr>
        </p:nvSpPr>
        <p:spPr>
          <a:xfrm flipH="1">
            <a:off x="9338204"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09" name="Text Placeholder 5">
            <a:extLst>
              <a:ext uri="{FF2B5EF4-FFF2-40B4-BE49-F238E27FC236}">
                <a16:creationId xmlns:a16="http://schemas.microsoft.com/office/drawing/2014/main" id="{376E33A7-05F9-1A49-A21C-6ACE8B4BDE3D}"/>
              </a:ext>
            </a:extLst>
          </p:cNvPr>
          <p:cNvSpPr>
            <a:spLocks noGrp="1"/>
          </p:cNvSpPr>
          <p:nvPr>
            <p:ph type="body" sz="quarter" idx="222" hasCustomPrompt="1"/>
          </p:nvPr>
        </p:nvSpPr>
        <p:spPr>
          <a:xfrm>
            <a:off x="10250789"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10" name="Text Placeholder 5">
            <a:extLst>
              <a:ext uri="{FF2B5EF4-FFF2-40B4-BE49-F238E27FC236}">
                <a16:creationId xmlns:a16="http://schemas.microsoft.com/office/drawing/2014/main" id="{E604B13F-A18E-6547-B288-9C923C1BF1D2}"/>
              </a:ext>
            </a:extLst>
          </p:cNvPr>
          <p:cNvSpPr>
            <a:spLocks noGrp="1"/>
          </p:cNvSpPr>
          <p:nvPr>
            <p:ph type="body" sz="quarter" idx="223" hasCustomPrompt="1"/>
          </p:nvPr>
        </p:nvSpPr>
        <p:spPr>
          <a:xfrm>
            <a:off x="10237432"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11" name="SmartArt Placeholder 6">
            <a:extLst>
              <a:ext uri="{FF2B5EF4-FFF2-40B4-BE49-F238E27FC236}">
                <a16:creationId xmlns:a16="http://schemas.microsoft.com/office/drawing/2014/main" id="{8CAA2D9A-0EDE-0F4B-8711-D39F1D7685D2}"/>
              </a:ext>
            </a:extLst>
          </p:cNvPr>
          <p:cNvSpPr>
            <a:spLocks noGrp="1"/>
          </p:cNvSpPr>
          <p:nvPr>
            <p:ph type="dgm" sz="quarter" idx="224" hasCustomPrompt="1"/>
          </p:nvPr>
        </p:nvSpPr>
        <p:spPr>
          <a:xfrm flipH="1">
            <a:off x="10715988"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12" name="Text Placeholder 5">
            <a:extLst>
              <a:ext uri="{FF2B5EF4-FFF2-40B4-BE49-F238E27FC236}">
                <a16:creationId xmlns:a16="http://schemas.microsoft.com/office/drawing/2014/main" id="{CB126D37-9888-CF4F-A0DB-397E95C46A70}"/>
              </a:ext>
            </a:extLst>
          </p:cNvPr>
          <p:cNvSpPr>
            <a:spLocks noGrp="1"/>
          </p:cNvSpPr>
          <p:nvPr>
            <p:ph type="body" sz="quarter" idx="225" hasCustomPrompt="1"/>
          </p:nvPr>
        </p:nvSpPr>
        <p:spPr>
          <a:xfrm>
            <a:off x="7528059"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13" name="Text Placeholder 5">
            <a:extLst>
              <a:ext uri="{FF2B5EF4-FFF2-40B4-BE49-F238E27FC236}">
                <a16:creationId xmlns:a16="http://schemas.microsoft.com/office/drawing/2014/main" id="{90D34AD4-CFEA-E242-BCBB-172E87CD3576}"/>
              </a:ext>
            </a:extLst>
          </p:cNvPr>
          <p:cNvSpPr>
            <a:spLocks noGrp="1"/>
          </p:cNvSpPr>
          <p:nvPr>
            <p:ph type="body" sz="quarter" idx="226" hasCustomPrompt="1"/>
          </p:nvPr>
        </p:nvSpPr>
        <p:spPr>
          <a:xfrm>
            <a:off x="7514702"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14" name="SmartArt Placeholder 6">
            <a:extLst>
              <a:ext uri="{FF2B5EF4-FFF2-40B4-BE49-F238E27FC236}">
                <a16:creationId xmlns:a16="http://schemas.microsoft.com/office/drawing/2014/main" id="{F63B2F72-2A3C-2844-9304-6D61EB719B08}"/>
              </a:ext>
            </a:extLst>
          </p:cNvPr>
          <p:cNvSpPr>
            <a:spLocks noGrp="1"/>
          </p:cNvSpPr>
          <p:nvPr>
            <p:ph type="dgm" sz="quarter" idx="227" hasCustomPrompt="1"/>
          </p:nvPr>
        </p:nvSpPr>
        <p:spPr>
          <a:xfrm flipH="1">
            <a:off x="7993258"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115" name="Text Placeholder 5">
            <a:extLst>
              <a:ext uri="{FF2B5EF4-FFF2-40B4-BE49-F238E27FC236}">
                <a16:creationId xmlns:a16="http://schemas.microsoft.com/office/drawing/2014/main" id="{C57CBB52-3279-7846-A3B6-513D7AF78192}"/>
              </a:ext>
            </a:extLst>
          </p:cNvPr>
          <p:cNvSpPr>
            <a:spLocks noGrp="1"/>
          </p:cNvSpPr>
          <p:nvPr>
            <p:ph type="body" sz="quarter" idx="228" hasCustomPrompt="1"/>
          </p:nvPr>
        </p:nvSpPr>
        <p:spPr>
          <a:xfrm>
            <a:off x="724806"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16" name="Text Placeholder 5">
            <a:extLst>
              <a:ext uri="{FF2B5EF4-FFF2-40B4-BE49-F238E27FC236}">
                <a16:creationId xmlns:a16="http://schemas.microsoft.com/office/drawing/2014/main" id="{5AA66306-FADA-574B-994E-1E535B5E406F}"/>
              </a:ext>
            </a:extLst>
          </p:cNvPr>
          <p:cNvSpPr>
            <a:spLocks noGrp="1"/>
          </p:cNvSpPr>
          <p:nvPr>
            <p:ph type="body" sz="quarter" idx="229" hasCustomPrompt="1"/>
          </p:nvPr>
        </p:nvSpPr>
        <p:spPr>
          <a:xfrm>
            <a:off x="711449"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17" name="SmartArt Placeholder 6">
            <a:extLst>
              <a:ext uri="{FF2B5EF4-FFF2-40B4-BE49-F238E27FC236}">
                <a16:creationId xmlns:a16="http://schemas.microsoft.com/office/drawing/2014/main" id="{A1E82512-125A-CB47-873C-0CF1FB9C759C}"/>
              </a:ext>
            </a:extLst>
          </p:cNvPr>
          <p:cNvSpPr>
            <a:spLocks noGrp="1"/>
          </p:cNvSpPr>
          <p:nvPr>
            <p:ph type="dgm" sz="quarter" idx="230" hasCustomPrompt="1"/>
          </p:nvPr>
        </p:nvSpPr>
        <p:spPr>
          <a:xfrm flipH="1">
            <a:off x="1190005"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18" name="Text Placeholder 5">
            <a:extLst>
              <a:ext uri="{FF2B5EF4-FFF2-40B4-BE49-F238E27FC236}">
                <a16:creationId xmlns:a16="http://schemas.microsoft.com/office/drawing/2014/main" id="{B948028F-E7AE-0547-9A1C-54D73D8CD6E7}"/>
              </a:ext>
            </a:extLst>
          </p:cNvPr>
          <p:cNvSpPr>
            <a:spLocks noGrp="1"/>
          </p:cNvSpPr>
          <p:nvPr>
            <p:ph type="body" sz="quarter" idx="231" hasCustomPrompt="1"/>
          </p:nvPr>
        </p:nvSpPr>
        <p:spPr>
          <a:xfrm>
            <a:off x="3454576"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19" name="Text Placeholder 5">
            <a:extLst>
              <a:ext uri="{FF2B5EF4-FFF2-40B4-BE49-F238E27FC236}">
                <a16:creationId xmlns:a16="http://schemas.microsoft.com/office/drawing/2014/main" id="{BB8406C2-8D5E-2444-8E2D-17E9F9826FF3}"/>
              </a:ext>
            </a:extLst>
          </p:cNvPr>
          <p:cNvSpPr>
            <a:spLocks noGrp="1"/>
          </p:cNvSpPr>
          <p:nvPr>
            <p:ph type="body" sz="quarter" idx="232" hasCustomPrompt="1"/>
          </p:nvPr>
        </p:nvSpPr>
        <p:spPr>
          <a:xfrm>
            <a:off x="3441219"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20" name="SmartArt Placeholder 6">
            <a:extLst>
              <a:ext uri="{FF2B5EF4-FFF2-40B4-BE49-F238E27FC236}">
                <a16:creationId xmlns:a16="http://schemas.microsoft.com/office/drawing/2014/main" id="{9126D765-D0BF-1C48-BBB4-36D6EE67BF69}"/>
              </a:ext>
            </a:extLst>
          </p:cNvPr>
          <p:cNvSpPr>
            <a:spLocks noGrp="1"/>
          </p:cNvSpPr>
          <p:nvPr>
            <p:ph type="dgm" sz="quarter" idx="233" hasCustomPrompt="1"/>
          </p:nvPr>
        </p:nvSpPr>
        <p:spPr>
          <a:xfrm flipH="1">
            <a:off x="3919775"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21" name="Text Placeholder 5">
            <a:extLst>
              <a:ext uri="{FF2B5EF4-FFF2-40B4-BE49-F238E27FC236}">
                <a16:creationId xmlns:a16="http://schemas.microsoft.com/office/drawing/2014/main" id="{361A1914-9FEC-2342-BC1B-B302D2F5523C}"/>
              </a:ext>
            </a:extLst>
          </p:cNvPr>
          <p:cNvSpPr>
            <a:spLocks noGrp="1"/>
          </p:cNvSpPr>
          <p:nvPr>
            <p:ph type="body" sz="quarter" idx="234" hasCustomPrompt="1"/>
          </p:nvPr>
        </p:nvSpPr>
        <p:spPr>
          <a:xfrm>
            <a:off x="4832360"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22" name="Text Placeholder 5">
            <a:extLst>
              <a:ext uri="{FF2B5EF4-FFF2-40B4-BE49-F238E27FC236}">
                <a16:creationId xmlns:a16="http://schemas.microsoft.com/office/drawing/2014/main" id="{335438AA-FCE9-7B49-AEF4-12FE5B7FB0A7}"/>
              </a:ext>
            </a:extLst>
          </p:cNvPr>
          <p:cNvSpPr>
            <a:spLocks noGrp="1"/>
          </p:cNvSpPr>
          <p:nvPr>
            <p:ph type="body" sz="quarter" idx="235" hasCustomPrompt="1"/>
          </p:nvPr>
        </p:nvSpPr>
        <p:spPr>
          <a:xfrm>
            <a:off x="4819003"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23" name="SmartArt Placeholder 6">
            <a:extLst>
              <a:ext uri="{FF2B5EF4-FFF2-40B4-BE49-F238E27FC236}">
                <a16:creationId xmlns:a16="http://schemas.microsoft.com/office/drawing/2014/main" id="{E55DFC46-E982-6F49-9E60-FC1A51D09BDA}"/>
              </a:ext>
            </a:extLst>
          </p:cNvPr>
          <p:cNvSpPr>
            <a:spLocks noGrp="1"/>
          </p:cNvSpPr>
          <p:nvPr>
            <p:ph type="dgm" sz="quarter" idx="236" hasCustomPrompt="1"/>
          </p:nvPr>
        </p:nvSpPr>
        <p:spPr>
          <a:xfrm flipH="1">
            <a:off x="5297559"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24" name="Text Placeholder 5">
            <a:extLst>
              <a:ext uri="{FF2B5EF4-FFF2-40B4-BE49-F238E27FC236}">
                <a16:creationId xmlns:a16="http://schemas.microsoft.com/office/drawing/2014/main" id="{919E792C-5FB1-9D4A-A021-35CDED32C4CE}"/>
              </a:ext>
            </a:extLst>
          </p:cNvPr>
          <p:cNvSpPr>
            <a:spLocks noGrp="1"/>
          </p:cNvSpPr>
          <p:nvPr>
            <p:ph type="body" sz="quarter" idx="237" hasCustomPrompt="1"/>
          </p:nvPr>
        </p:nvSpPr>
        <p:spPr>
          <a:xfrm>
            <a:off x="2109630"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25" name="Text Placeholder 5">
            <a:extLst>
              <a:ext uri="{FF2B5EF4-FFF2-40B4-BE49-F238E27FC236}">
                <a16:creationId xmlns:a16="http://schemas.microsoft.com/office/drawing/2014/main" id="{E7F82E09-FC39-AD4A-BD8B-8C7B5257991E}"/>
              </a:ext>
            </a:extLst>
          </p:cNvPr>
          <p:cNvSpPr>
            <a:spLocks noGrp="1"/>
          </p:cNvSpPr>
          <p:nvPr>
            <p:ph type="body" sz="quarter" idx="238" hasCustomPrompt="1"/>
          </p:nvPr>
        </p:nvSpPr>
        <p:spPr>
          <a:xfrm>
            <a:off x="2096273"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26" name="SmartArt Placeholder 6">
            <a:extLst>
              <a:ext uri="{FF2B5EF4-FFF2-40B4-BE49-F238E27FC236}">
                <a16:creationId xmlns:a16="http://schemas.microsoft.com/office/drawing/2014/main" id="{4846B554-6568-BC48-A8D6-A5B79B96AD55}"/>
              </a:ext>
            </a:extLst>
          </p:cNvPr>
          <p:cNvSpPr>
            <a:spLocks noGrp="1"/>
          </p:cNvSpPr>
          <p:nvPr>
            <p:ph type="dgm" sz="quarter" idx="239" hasCustomPrompt="1"/>
          </p:nvPr>
        </p:nvSpPr>
        <p:spPr>
          <a:xfrm flipH="1">
            <a:off x="2574829"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6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24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925439134"/>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199" y="469392"/>
            <a:ext cx="11275671" cy="968474"/>
          </a:xfrm>
        </p:spPr>
        <p:txBody>
          <a:bodyPr/>
          <a:lstStyle>
            <a:lvl1pPr>
              <a:lnSpc>
                <a:spcPct val="100000"/>
              </a:lnSpc>
              <a:defRPr/>
            </a:lvl1pPr>
          </a:lstStyle>
          <a:p>
            <a:r>
              <a:rPr lang="en-US" dirty="0"/>
              <a:t>Table title</a:t>
            </a:r>
            <a:endParaRPr lang="en-GB" dirty="0"/>
          </a:p>
        </p:txBody>
      </p:sp>
      <p:sp>
        <p:nvSpPr>
          <p:cNvPr id="6" name="Table Placeholder 5">
            <a:extLst>
              <a:ext uri="{FF2B5EF4-FFF2-40B4-BE49-F238E27FC236}">
                <a16:creationId xmlns:a16="http://schemas.microsoft.com/office/drawing/2014/main" id="{4509CACD-663B-694D-A50B-A5CC6E4ECE50}"/>
              </a:ext>
            </a:extLst>
          </p:cNvPr>
          <p:cNvSpPr>
            <a:spLocks noGrp="1"/>
          </p:cNvSpPr>
          <p:nvPr>
            <p:ph type="tbl" sz="quarter" idx="12"/>
          </p:nvPr>
        </p:nvSpPr>
        <p:spPr>
          <a:xfrm>
            <a:off x="457200" y="1550988"/>
            <a:ext cx="11276013" cy="4645025"/>
          </a:xfrm>
        </p:spPr>
        <p:txBody>
          <a:bodyPr/>
          <a:lstStyle/>
          <a:p>
            <a:r>
              <a:rPr lang="en-US" dirty="0"/>
              <a:t>Click icon to add table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679815484"/>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hree Column Fill">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457200" y="1641600"/>
            <a:ext cx="2869200" cy="1666800"/>
          </a:xfrm>
          <a:solidFill>
            <a:schemeClr val="tx1"/>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0813" y="1641600"/>
            <a:ext cx="2869200" cy="1666800"/>
          </a:xfrm>
          <a:solidFill>
            <a:schemeClr val="bg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866187" y="1641600"/>
            <a:ext cx="2869200" cy="1666800"/>
          </a:xfrm>
          <a:solidFill>
            <a:schemeClr val="tx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1" name="Text Placeholder 10">
            <a:extLst>
              <a:ext uri="{FF2B5EF4-FFF2-40B4-BE49-F238E27FC236}">
                <a16:creationId xmlns:a16="http://schemas.microsoft.com/office/drawing/2014/main" id="{7131EDEF-E030-453B-83D3-EAB8EAA42C98}"/>
              </a:ext>
            </a:extLst>
          </p:cNvPr>
          <p:cNvSpPr>
            <a:spLocks noGrp="1"/>
          </p:cNvSpPr>
          <p:nvPr>
            <p:ph type="body" sz="quarter" idx="16" hasCustomPrompt="1"/>
          </p:nvPr>
        </p:nvSpPr>
        <p:spPr>
          <a:xfrm>
            <a:off x="457200"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3" name="Text Placeholder 10">
            <a:extLst>
              <a:ext uri="{FF2B5EF4-FFF2-40B4-BE49-F238E27FC236}">
                <a16:creationId xmlns:a16="http://schemas.microsoft.com/office/drawing/2014/main" id="{32D4FB31-AE2F-46D9-84C5-51563C0A65C0}"/>
              </a:ext>
            </a:extLst>
          </p:cNvPr>
          <p:cNvSpPr>
            <a:spLocks noGrp="1"/>
          </p:cNvSpPr>
          <p:nvPr>
            <p:ph type="body" sz="quarter" idx="17" hasCustomPrompt="1"/>
          </p:nvPr>
        </p:nvSpPr>
        <p:spPr>
          <a:xfrm>
            <a:off x="4660813"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0">
            <a:extLst>
              <a:ext uri="{FF2B5EF4-FFF2-40B4-BE49-F238E27FC236}">
                <a16:creationId xmlns:a16="http://schemas.microsoft.com/office/drawing/2014/main" id="{25D4E1B1-E72D-4318-9869-EC93C3D1D72D}"/>
              </a:ext>
            </a:extLst>
          </p:cNvPr>
          <p:cNvSpPr>
            <a:spLocks noGrp="1"/>
          </p:cNvSpPr>
          <p:nvPr>
            <p:ph type="body" sz="quarter" idx="18" hasCustomPrompt="1"/>
          </p:nvPr>
        </p:nvSpPr>
        <p:spPr>
          <a:xfrm>
            <a:off x="8866187"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825828280"/>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ix text boxe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547199"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4868" y="1792071"/>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784637"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5" name="Text Placeholder 6">
            <a:extLst>
              <a:ext uri="{FF2B5EF4-FFF2-40B4-BE49-F238E27FC236}">
                <a16:creationId xmlns:a16="http://schemas.microsoft.com/office/drawing/2014/main" id="{1A4965C7-CE0C-4F10-845F-95CC4899B9AD}"/>
              </a:ext>
            </a:extLst>
          </p:cNvPr>
          <p:cNvSpPr>
            <a:spLocks noGrp="1"/>
          </p:cNvSpPr>
          <p:nvPr>
            <p:ph type="body" sz="quarter" idx="16" hasCustomPrompt="1"/>
          </p:nvPr>
        </p:nvSpPr>
        <p:spPr>
          <a:xfrm>
            <a:off x="547199"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6" name="Text Placeholder 6">
            <a:extLst>
              <a:ext uri="{FF2B5EF4-FFF2-40B4-BE49-F238E27FC236}">
                <a16:creationId xmlns:a16="http://schemas.microsoft.com/office/drawing/2014/main" id="{E5E7D20D-A314-4F43-ACC1-E62B425C460E}"/>
              </a:ext>
            </a:extLst>
          </p:cNvPr>
          <p:cNvSpPr>
            <a:spLocks noGrp="1"/>
          </p:cNvSpPr>
          <p:nvPr>
            <p:ph type="body" sz="quarter" idx="17" hasCustomPrompt="1"/>
          </p:nvPr>
        </p:nvSpPr>
        <p:spPr>
          <a:xfrm>
            <a:off x="4664868" y="4137836"/>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Text Placeholder 6">
            <a:extLst>
              <a:ext uri="{FF2B5EF4-FFF2-40B4-BE49-F238E27FC236}">
                <a16:creationId xmlns:a16="http://schemas.microsoft.com/office/drawing/2014/main" id="{71F673E5-5357-4A78-8576-5FC34BAE1BBA}"/>
              </a:ext>
            </a:extLst>
          </p:cNvPr>
          <p:cNvSpPr>
            <a:spLocks noGrp="1"/>
          </p:cNvSpPr>
          <p:nvPr>
            <p:ph type="body" sz="quarter" idx="18" hasCustomPrompt="1"/>
          </p:nvPr>
        </p:nvSpPr>
        <p:spPr>
          <a:xfrm>
            <a:off x="8784637"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28741877"/>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hree them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1" name="Text Placeholder 4"/>
          <p:cNvSpPr>
            <a:spLocks noGrp="1"/>
          </p:cNvSpPr>
          <p:nvPr>
            <p:ph type="body" sz="quarter" idx="20" hasCustomPrompt="1"/>
          </p:nvPr>
        </p:nvSpPr>
        <p:spPr>
          <a:xfrm>
            <a:off x="4344690" y="1863569"/>
            <a:ext cx="3502617" cy="4194330"/>
          </a:xfrm>
          <a:solidFill>
            <a:schemeClr val="bg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2" name="Text Placeholder 4"/>
          <p:cNvSpPr>
            <a:spLocks noGrp="1"/>
          </p:cNvSpPr>
          <p:nvPr>
            <p:ph type="body" sz="quarter" idx="21" hasCustomPrompt="1"/>
          </p:nvPr>
        </p:nvSpPr>
        <p:spPr>
          <a:xfrm>
            <a:off x="8232180" y="1863569"/>
            <a:ext cx="3502617" cy="4194330"/>
          </a:xfrm>
          <a:solidFill>
            <a:schemeClr val="tx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3" name="Text Placeholder 4"/>
          <p:cNvSpPr>
            <a:spLocks noGrp="1"/>
          </p:cNvSpPr>
          <p:nvPr>
            <p:ph type="body" sz="quarter" idx="22" hasCustomPrompt="1"/>
          </p:nvPr>
        </p:nvSpPr>
        <p:spPr>
          <a:xfrm>
            <a:off x="457199" y="1863569"/>
            <a:ext cx="3502617" cy="4194330"/>
          </a:xfrm>
          <a:solidFill>
            <a:schemeClr val="tx1"/>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3" name="Slide Number Placeholder 2"/>
          <p:cNvSpPr>
            <a:spLocks noGrp="1"/>
          </p:cNvSpPr>
          <p:nvPr>
            <p:ph type="sldNum" sz="quarter" idx="2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55023477"/>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 themes">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84188" y="1925638"/>
            <a:ext cx="2698750" cy="3419475"/>
          </a:xfrm>
          <a:solidFill>
            <a:schemeClr val="bg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1" name="Text Placeholder 4"/>
          <p:cNvSpPr>
            <a:spLocks noGrp="1"/>
          </p:cNvSpPr>
          <p:nvPr>
            <p:ph type="body" sz="quarter" idx="13" hasCustomPrompt="1"/>
          </p:nvPr>
        </p:nvSpPr>
        <p:spPr>
          <a:xfrm>
            <a:off x="3341922" y="1925637"/>
            <a:ext cx="2698750" cy="3419475"/>
          </a:xfrm>
          <a:solidFill>
            <a:schemeClr val="tx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2" name="Text Placeholder 4"/>
          <p:cNvSpPr>
            <a:spLocks noGrp="1"/>
          </p:cNvSpPr>
          <p:nvPr>
            <p:ph type="body" sz="quarter" idx="14" hasCustomPrompt="1"/>
          </p:nvPr>
        </p:nvSpPr>
        <p:spPr>
          <a:xfrm>
            <a:off x="6199656" y="1925636"/>
            <a:ext cx="2698750" cy="3419475"/>
          </a:xfrm>
          <a:solidFill>
            <a:schemeClr val="accent1"/>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3" name="Text Placeholder 4"/>
          <p:cNvSpPr>
            <a:spLocks noGrp="1"/>
          </p:cNvSpPr>
          <p:nvPr>
            <p:ph type="body" sz="quarter" idx="15" hasCustomPrompt="1"/>
          </p:nvPr>
        </p:nvSpPr>
        <p:spPr>
          <a:xfrm>
            <a:off x="9057390" y="1925636"/>
            <a:ext cx="2698750" cy="3419475"/>
          </a:xfrm>
          <a:solidFill>
            <a:schemeClr val="accent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4" name="Text Placeholder 4"/>
          <p:cNvSpPr>
            <a:spLocks noGrp="1"/>
          </p:cNvSpPr>
          <p:nvPr>
            <p:ph type="body" sz="quarter" idx="16" hasCustomPrompt="1"/>
          </p:nvPr>
        </p:nvSpPr>
        <p:spPr>
          <a:xfrm>
            <a:off x="484188" y="941437"/>
            <a:ext cx="11271952" cy="815645"/>
          </a:xfrm>
          <a:solidFill>
            <a:schemeClr val="tx1"/>
          </a:solidFill>
        </p:spPr>
        <p:txBody>
          <a:bodyPr anchor="ctr"/>
          <a:lstStyle>
            <a:lvl1pPr algn="ctr">
              <a:lnSpc>
                <a:spcPct val="100000"/>
              </a:lnSpc>
              <a:defRPr sz="4000" b="1">
                <a:solidFill>
                  <a:schemeClr val="bg1"/>
                </a:solidFill>
                <a:latin typeface="+mn-lt"/>
              </a:defRPr>
            </a:lvl1pPr>
          </a:lstStyle>
          <a:p>
            <a:pPr lvl="0"/>
            <a:r>
              <a:rPr lang="en-US" dirty="0"/>
              <a:t>Title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7"/>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562734657"/>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8 fac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18468"/>
            <a:ext cx="11277600" cy="968474"/>
          </a:xfrm>
        </p:spPr>
        <p:txBody>
          <a:bodyPr/>
          <a:lstStyle>
            <a:lvl1pPr>
              <a:lnSpc>
                <a:spcPct val="100000"/>
              </a:lnSpc>
              <a:defRPr/>
            </a:lvl1pPr>
          </a:lstStyle>
          <a:p>
            <a:r>
              <a:rPr lang="en-US" dirty="0"/>
              <a:t>Title</a:t>
            </a:r>
            <a:br>
              <a:rPr lang="en-US" dirty="0"/>
            </a:br>
            <a:r>
              <a:rPr lang="en-US" dirty="0"/>
              <a:t>(delete/duplicate circles as required)</a:t>
            </a:r>
          </a:p>
        </p:txBody>
      </p:sp>
      <p:sp>
        <p:nvSpPr>
          <p:cNvPr id="22" name="Text Placeholder 5"/>
          <p:cNvSpPr>
            <a:spLocks noGrp="1"/>
          </p:cNvSpPr>
          <p:nvPr>
            <p:ph type="body" sz="quarter" idx="16" hasCustomPrompt="1"/>
          </p:nvPr>
        </p:nvSpPr>
        <p:spPr>
          <a:xfrm>
            <a:off x="1796797" y="174154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4" name="Text Placeholder 5">
            <a:extLst>
              <a:ext uri="{FF2B5EF4-FFF2-40B4-BE49-F238E27FC236}">
                <a16:creationId xmlns:a16="http://schemas.microsoft.com/office/drawing/2014/main" id="{35A7F99A-C345-DC48-9BB3-5E80D292D10B}"/>
              </a:ext>
            </a:extLst>
          </p:cNvPr>
          <p:cNvSpPr>
            <a:spLocks noGrp="1"/>
          </p:cNvSpPr>
          <p:nvPr>
            <p:ph type="body" sz="quarter" idx="57" hasCustomPrompt="1"/>
          </p:nvPr>
        </p:nvSpPr>
        <p:spPr>
          <a:xfrm>
            <a:off x="4023695" y="174154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5" name="Text Placeholder 5">
            <a:extLst>
              <a:ext uri="{FF2B5EF4-FFF2-40B4-BE49-F238E27FC236}">
                <a16:creationId xmlns:a16="http://schemas.microsoft.com/office/drawing/2014/main" id="{46F5EA56-557F-9E40-B2A3-CA8482291375}"/>
              </a:ext>
            </a:extLst>
          </p:cNvPr>
          <p:cNvSpPr>
            <a:spLocks noGrp="1"/>
          </p:cNvSpPr>
          <p:nvPr>
            <p:ph type="body" sz="quarter" idx="58" hasCustomPrompt="1"/>
          </p:nvPr>
        </p:nvSpPr>
        <p:spPr>
          <a:xfrm>
            <a:off x="6275350" y="171421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6" name="Text Placeholder 5">
            <a:extLst>
              <a:ext uri="{FF2B5EF4-FFF2-40B4-BE49-F238E27FC236}">
                <a16:creationId xmlns:a16="http://schemas.microsoft.com/office/drawing/2014/main" id="{91E7E2D1-C114-2041-B10E-5FF111DC523B}"/>
              </a:ext>
            </a:extLst>
          </p:cNvPr>
          <p:cNvSpPr>
            <a:spLocks noGrp="1"/>
          </p:cNvSpPr>
          <p:nvPr>
            <p:ph type="body" sz="quarter" idx="59" hasCustomPrompt="1"/>
          </p:nvPr>
        </p:nvSpPr>
        <p:spPr>
          <a:xfrm>
            <a:off x="8502248" y="171421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7" name="Text Placeholder 5">
            <a:extLst>
              <a:ext uri="{FF2B5EF4-FFF2-40B4-BE49-F238E27FC236}">
                <a16:creationId xmlns:a16="http://schemas.microsoft.com/office/drawing/2014/main" id="{99AC0BCE-308F-E743-A6BB-81E20F95A52E}"/>
              </a:ext>
            </a:extLst>
          </p:cNvPr>
          <p:cNvSpPr>
            <a:spLocks noGrp="1"/>
          </p:cNvSpPr>
          <p:nvPr>
            <p:ph type="body" sz="quarter" idx="60" hasCustomPrompt="1"/>
          </p:nvPr>
        </p:nvSpPr>
        <p:spPr>
          <a:xfrm>
            <a:off x="4048452" y="3957689"/>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9" name="Text Placeholder 5">
            <a:extLst>
              <a:ext uri="{FF2B5EF4-FFF2-40B4-BE49-F238E27FC236}">
                <a16:creationId xmlns:a16="http://schemas.microsoft.com/office/drawing/2014/main" id="{43C1CA5E-7B27-2F42-8254-1A1551BC8939}"/>
              </a:ext>
            </a:extLst>
          </p:cNvPr>
          <p:cNvSpPr>
            <a:spLocks noGrp="1"/>
          </p:cNvSpPr>
          <p:nvPr>
            <p:ph type="body" sz="quarter" idx="61" hasCustomPrompt="1"/>
          </p:nvPr>
        </p:nvSpPr>
        <p:spPr>
          <a:xfrm>
            <a:off x="1796796"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0" name="Text Placeholder 5">
            <a:extLst>
              <a:ext uri="{FF2B5EF4-FFF2-40B4-BE49-F238E27FC236}">
                <a16:creationId xmlns:a16="http://schemas.microsoft.com/office/drawing/2014/main" id="{E86FECA0-9A24-B349-92F6-79A323F0DF79}"/>
              </a:ext>
            </a:extLst>
          </p:cNvPr>
          <p:cNvSpPr>
            <a:spLocks noGrp="1"/>
          </p:cNvSpPr>
          <p:nvPr>
            <p:ph type="body" sz="quarter" idx="61" hasCustomPrompt="1"/>
          </p:nvPr>
        </p:nvSpPr>
        <p:spPr>
          <a:xfrm>
            <a:off x="6300108"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1" name="Text Placeholder 5">
            <a:extLst>
              <a:ext uri="{FF2B5EF4-FFF2-40B4-BE49-F238E27FC236}">
                <a16:creationId xmlns:a16="http://schemas.microsoft.com/office/drawing/2014/main" id="{A0F05EAE-5AC3-814A-9693-517BF138F026}"/>
              </a:ext>
            </a:extLst>
          </p:cNvPr>
          <p:cNvSpPr>
            <a:spLocks noGrp="1"/>
          </p:cNvSpPr>
          <p:nvPr>
            <p:ph type="body" sz="quarter" idx="62" hasCustomPrompt="1"/>
          </p:nvPr>
        </p:nvSpPr>
        <p:spPr>
          <a:xfrm>
            <a:off x="8551764" y="3957688"/>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6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855115740"/>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903538" y="4667423"/>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3" name="Text Placeholder 4"/>
          <p:cNvSpPr>
            <a:spLocks noGrp="1"/>
          </p:cNvSpPr>
          <p:nvPr>
            <p:ph type="body" sz="quarter" idx="13"/>
          </p:nvPr>
        </p:nvSpPr>
        <p:spPr>
          <a:xfrm>
            <a:off x="2903538" y="2536265"/>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4" name="Text Placeholder 4"/>
          <p:cNvSpPr>
            <a:spLocks noGrp="1"/>
          </p:cNvSpPr>
          <p:nvPr>
            <p:ph type="body" sz="quarter" idx="14"/>
          </p:nvPr>
        </p:nvSpPr>
        <p:spPr>
          <a:xfrm>
            <a:off x="2903538" y="419100"/>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3" name="Text Placeholder 2">
            <a:extLst>
              <a:ext uri="{FF2B5EF4-FFF2-40B4-BE49-F238E27FC236}">
                <a16:creationId xmlns:a16="http://schemas.microsoft.com/office/drawing/2014/main" id="{DC88FD85-A9DA-FB40-9445-81F1BEF22FC7}"/>
              </a:ext>
            </a:extLst>
          </p:cNvPr>
          <p:cNvSpPr>
            <a:spLocks noGrp="1" noChangeAspect="1"/>
          </p:cNvSpPr>
          <p:nvPr>
            <p:ph type="body" sz="quarter" idx="63" hasCustomPrompt="1"/>
          </p:nvPr>
        </p:nvSpPr>
        <p:spPr>
          <a:xfrm>
            <a:off x="918550" y="511500"/>
            <a:ext cx="1264469" cy="1260000"/>
          </a:xfrm>
          <a:prstGeom prst="ellipse">
            <a:avLst/>
          </a:prstGeom>
          <a:solidFill>
            <a:schemeClr val="tx2"/>
          </a:solidFill>
        </p:spPr>
        <p:txBody>
          <a:bodyPr vert="horz" wrap="square" lIns="36000" tIns="36000" rIns="36000" bIns="144000" anchor="ctr" anchorCtr="1">
            <a:normAutofit/>
          </a:bodyPr>
          <a:lstStyle>
            <a:lvl1pPr algn="ctr">
              <a:defRPr sz="6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1</a:t>
            </a:r>
          </a:p>
        </p:txBody>
      </p:sp>
      <p:sp>
        <p:nvSpPr>
          <p:cNvPr id="16" name="Text Placeholder 2">
            <a:extLst>
              <a:ext uri="{FF2B5EF4-FFF2-40B4-BE49-F238E27FC236}">
                <a16:creationId xmlns:a16="http://schemas.microsoft.com/office/drawing/2014/main" id="{61FB501C-912C-CD4F-B682-A8D86CA0490D}"/>
              </a:ext>
            </a:extLst>
          </p:cNvPr>
          <p:cNvSpPr>
            <a:spLocks noGrp="1" noChangeAspect="1"/>
          </p:cNvSpPr>
          <p:nvPr>
            <p:ph type="body" sz="quarter" idx="64" hasCustomPrompt="1"/>
          </p:nvPr>
        </p:nvSpPr>
        <p:spPr>
          <a:xfrm>
            <a:off x="918550" y="2630855"/>
            <a:ext cx="1264469" cy="1260000"/>
          </a:xfrm>
          <a:prstGeom prst="ellipse">
            <a:avLst/>
          </a:prstGeom>
          <a:solidFill>
            <a:schemeClr val="bg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2</a:t>
            </a:r>
          </a:p>
        </p:txBody>
      </p:sp>
      <p:sp>
        <p:nvSpPr>
          <p:cNvPr id="17" name="Text Placeholder 2">
            <a:extLst>
              <a:ext uri="{FF2B5EF4-FFF2-40B4-BE49-F238E27FC236}">
                <a16:creationId xmlns:a16="http://schemas.microsoft.com/office/drawing/2014/main" id="{229EC92A-C8D3-4848-98BD-AD589CC96942}"/>
              </a:ext>
            </a:extLst>
          </p:cNvPr>
          <p:cNvSpPr>
            <a:spLocks noGrp="1" noChangeAspect="1"/>
          </p:cNvSpPr>
          <p:nvPr>
            <p:ph type="body" sz="quarter" idx="65" hasCustomPrompt="1"/>
          </p:nvPr>
        </p:nvSpPr>
        <p:spPr>
          <a:xfrm>
            <a:off x="918549" y="4766085"/>
            <a:ext cx="1264469" cy="1260000"/>
          </a:xfrm>
          <a:prstGeom prst="ellipse">
            <a:avLst/>
          </a:prstGeom>
          <a:solidFill>
            <a:schemeClr val="tx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3</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66"/>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98955200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8980488" cy="2665125"/>
          </a:xfrm>
        </p:spPr>
        <p:txBody>
          <a:bodyPr/>
          <a:lstStyle>
            <a:lvl1pPr>
              <a:lnSpc>
                <a:spcPct val="100000"/>
              </a:lnSpc>
              <a:spcAft>
                <a:spcPts val="600"/>
              </a:spcAft>
              <a:defRPr sz="5000" b="1" i="0">
                <a:solidFill>
                  <a:schemeClr val="bg1"/>
                </a:solidFill>
                <a:latin typeface="+mn-lt"/>
              </a:defRPr>
            </a:lvl1pPr>
            <a:lvl2pPr marL="0" indent="0">
              <a:lnSpc>
                <a:spcPct val="100000"/>
              </a:lnSpc>
              <a:spcBef>
                <a:spcPts val="2400"/>
              </a:spcBef>
              <a:spcAft>
                <a:spcPts val="600"/>
              </a:spcAft>
              <a:buNone/>
              <a:defRPr sz="2400" b="1" i="0">
                <a:solidFill>
                  <a:schemeClr val="bg1"/>
                </a:solidFill>
                <a:latin typeface="+mn-lt"/>
              </a:defRPr>
            </a:lvl2pPr>
          </a:lstStyle>
          <a:p>
            <a:pPr lvl="0"/>
            <a:r>
              <a:rPr lang="en-US" dirty="0"/>
              <a:t>Title</a:t>
            </a:r>
          </a:p>
          <a:p>
            <a:pPr lvl="1"/>
            <a:r>
              <a:rPr lang="en-US" dirty="0"/>
              <a:t>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tar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Title</a:t>
            </a:r>
          </a:p>
        </p:txBody>
      </p:sp>
      <p:sp>
        <p:nvSpPr>
          <p:cNvPr id="23" name="Text Placeholder 5"/>
          <p:cNvSpPr>
            <a:spLocks noGrp="1"/>
          </p:cNvSpPr>
          <p:nvPr userDrawn="1">
            <p:ph type="body" sz="quarter" idx="17" hasCustomPrompt="1"/>
          </p:nvPr>
        </p:nvSpPr>
        <p:spPr>
          <a:xfrm>
            <a:off x="5141755" y="2937211"/>
            <a:ext cx="1980000" cy="1980000"/>
          </a:xfrm>
          <a:prstGeom prst="pentagon">
            <a:avLst/>
          </a:prstGeom>
          <a:solidFill>
            <a:schemeClr val="tx1"/>
          </a:solidFill>
        </p:spPr>
        <p:txBody>
          <a:bodyPr lIns="72000" tIns="72000" rIns="72000" bIns="72000"/>
          <a:lstStyle>
            <a:lvl1pPr algn="ctr">
              <a:lnSpc>
                <a:spcPct val="100000"/>
              </a:lnSpc>
              <a:defRPr sz="1800" b="1">
                <a:solidFill>
                  <a:schemeClr val="bg1"/>
                </a:solidFill>
                <a:latin typeface="+mn-lt"/>
              </a:defRPr>
            </a:lvl1pPr>
          </a:lstStyle>
          <a:p>
            <a:pPr lvl="0"/>
            <a:r>
              <a:rPr lang="en-US" dirty="0"/>
              <a:t>Click to edit Master text styles</a:t>
            </a:r>
          </a:p>
        </p:txBody>
      </p:sp>
      <p:sp>
        <p:nvSpPr>
          <p:cNvPr id="17" name="Text Placeholder 5">
            <a:extLst>
              <a:ext uri="{FF2B5EF4-FFF2-40B4-BE49-F238E27FC236}">
                <a16:creationId xmlns:a16="http://schemas.microsoft.com/office/drawing/2014/main" id="{37DCB4A3-DC5D-D449-A623-44F3B7A5F812}"/>
              </a:ext>
            </a:extLst>
          </p:cNvPr>
          <p:cNvSpPr>
            <a:spLocks noGrp="1"/>
          </p:cNvSpPr>
          <p:nvPr>
            <p:ph type="body" sz="quarter" idx="16" hasCustomPrompt="1"/>
          </p:nvPr>
        </p:nvSpPr>
        <p:spPr>
          <a:xfrm>
            <a:off x="346336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4" name="Text Placeholder 5">
            <a:extLst>
              <a:ext uri="{FF2B5EF4-FFF2-40B4-BE49-F238E27FC236}">
                <a16:creationId xmlns:a16="http://schemas.microsoft.com/office/drawing/2014/main" id="{3B9CA0C3-53DB-8E4F-858E-1A422104E830}"/>
              </a:ext>
            </a:extLst>
          </p:cNvPr>
          <p:cNvSpPr>
            <a:spLocks noGrp="1"/>
          </p:cNvSpPr>
          <p:nvPr>
            <p:ph type="body" sz="quarter" idx="18" hasCustomPrompt="1"/>
          </p:nvPr>
        </p:nvSpPr>
        <p:spPr>
          <a:xfrm>
            <a:off x="5376000" y="1370821"/>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5" name="Text Placeholder 5">
            <a:extLst>
              <a:ext uri="{FF2B5EF4-FFF2-40B4-BE49-F238E27FC236}">
                <a16:creationId xmlns:a16="http://schemas.microsoft.com/office/drawing/2014/main" id="{04A3EE8C-2B3B-264F-948B-266BD34D2E24}"/>
              </a:ext>
            </a:extLst>
          </p:cNvPr>
          <p:cNvSpPr>
            <a:spLocks noGrp="1"/>
          </p:cNvSpPr>
          <p:nvPr>
            <p:ph type="body" sz="quarter" idx="19" hasCustomPrompt="1"/>
          </p:nvPr>
        </p:nvSpPr>
        <p:spPr>
          <a:xfrm>
            <a:off x="736014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6" name="Text Placeholder 5">
            <a:extLst>
              <a:ext uri="{FF2B5EF4-FFF2-40B4-BE49-F238E27FC236}">
                <a16:creationId xmlns:a16="http://schemas.microsoft.com/office/drawing/2014/main" id="{D7B21A9B-7DAA-9E4E-A637-3A7EA6BC5EFE}"/>
              </a:ext>
            </a:extLst>
          </p:cNvPr>
          <p:cNvSpPr>
            <a:spLocks noGrp="1"/>
          </p:cNvSpPr>
          <p:nvPr>
            <p:ph type="body" sz="quarter" idx="20" hasCustomPrompt="1"/>
          </p:nvPr>
        </p:nvSpPr>
        <p:spPr>
          <a:xfrm>
            <a:off x="393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7" name="Text Placeholder 5">
            <a:extLst>
              <a:ext uri="{FF2B5EF4-FFF2-40B4-BE49-F238E27FC236}">
                <a16:creationId xmlns:a16="http://schemas.microsoft.com/office/drawing/2014/main" id="{20026FD8-8273-934E-9430-EE2DFC1F74B7}"/>
              </a:ext>
            </a:extLst>
          </p:cNvPr>
          <p:cNvSpPr>
            <a:spLocks noGrp="1"/>
          </p:cNvSpPr>
          <p:nvPr>
            <p:ph type="body" sz="quarter" idx="21" hasCustomPrompt="1"/>
          </p:nvPr>
        </p:nvSpPr>
        <p:spPr>
          <a:xfrm>
            <a:off x="681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982362113"/>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Map">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15" name="Picture 14">
            <a:extLst>
              <a:ext uri="{FF2B5EF4-FFF2-40B4-BE49-F238E27FC236}">
                <a16:creationId xmlns:a16="http://schemas.microsoft.com/office/drawing/2014/main" id="{63EF7C21-F423-8143-8593-F0B3E5DC0E3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pic>
        <p:nvPicPr>
          <p:cNvPr id="16" name="Picture 15">
            <a:extLst>
              <a:ext uri="{FF2B5EF4-FFF2-40B4-BE49-F238E27FC236}">
                <a16:creationId xmlns:a16="http://schemas.microsoft.com/office/drawing/2014/main" id="{C84DBC62-A80E-E54F-9566-6E95F8E76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752321832"/>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Map with ke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pic>
        <p:nvPicPr>
          <p:cNvPr id="13" name="Picture 12">
            <a:extLst>
              <a:ext uri="{FF2B5EF4-FFF2-40B4-BE49-F238E27FC236}">
                <a16:creationId xmlns:a16="http://schemas.microsoft.com/office/drawing/2014/main" id="{9536971E-18CF-4A0C-A142-550582FC18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22" name="Graphic 21">
            <a:extLst>
              <a:ext uri="{FF2B5EF4-FFF2-40B4-BE49-F238E27FC236}">
                <a16:creationId xmlns:a16="http://schemas.microsoft.com/office/drawing/2014/main" id="{0DD105A6-07C1-7745-8980-BEAC1A5FAEC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2625" y="3271978"/>
            <a:ext cx="614363" cy="747920"/>
          </a:xfrm>
          <a:prstGeom prst="rect">
            <a:avLst/>
          </a:prstGeom>
        </p:spPr>
      </p:pic>
      <p:pic>
        <p:nvPicPr>
          <p:cNvPr id="30" name="Picture 29">
            <a:extLst>
              <a:ext uri="{FF2B5EF4-FFF2-40B4-BE49-F238E27FC236}">
                <a16:creationId xmlns:a16="http://schemas.microsoft.com/office/drawing/2014/main" id="{B93F3AAC-315A-F14C-8788-AD03354C4B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pic>
        <p:nvPicPr>
          <p:cNvPr id="5" name="Picture 4">
            <a:extLst>
              <a:ext uri="{FF2B5EF4-FFF2-40B4-BE49-F238E27FC236}">
                <a16:creationId xmlns:a16="http://schemas.microsoft.com/office/drawing/2014/main" id="{2476994E-7D48-9A42-86B0-78326D23CE4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4188132"/>
            <a:ext cx="3501525" cy="1955807"/>
          </a:xfrm>
          <a:prstGeom prst="rect">
            <a:avLst/>
          </a:prstGeom>
        </p:spPr>
      </p:pic>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299138896"/>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Our values">
    <p:spTree>
      <p:nvGrpSpPr>
        <p:cNvPr id="1" name=""/>
        <p:cNvGrpSpPr/>
        <p:nvPr/>
      </p:nvGrpSpPr>
      <p:grpSpPr>
        <a:xfrm>
          <a:off x="0" y="0"/>
          <a:ext cx="0" cy="0"/>
          <a:chOff x="0" y="0"/>
          <a:chExt cx="0" cy="0"/>
        </a:xfrm>
      </p:grpSpPr>
      <p:pic>
        <p:nvPicPr>
          <p:cNvPr id="46" name="Picture 45"/>
          <p:cNvPicPr>
            <a:picLocks/>
          </p:cNvPicPr>
          <p:nvPr/>
        </p:nvPicPr>
        <p:blipFill rotWithShape="1">
          <a:blip r:embed="rId2" cstate="screen">
            <a:extLst>
              <a:ext uri="{28A0092B-C50C-407E-A947-70E740481C1C}">
                <a14:useLocalDpi xmlns:a14="http://schemas.microsoft.com/office/drawing/2010/main"/>
              </a:ext>
            </a:extLst>
          </a:blip>
          <a:srcRect t="-1245"/>
          <a:stretch/>
        </p:blipFill>
        <p:spPr>
          <a:xfrm>
            <a:off x="9036848" y="2330245"/>
            <a:ext cx="2697952" cy="3462587"/>
          </a:xfrm>
          <a:prstGeom prst="rect">
            <a:avLst/>
          </a:prstGeom>
        </p:spPr>
      </p:pic>
      <p:sp>
        <p:nvSpPr>
          <p:cNvPr id="2" name="Title 1"/>
          <p:cNvSpPr>
            <a:spLocks noGrp="1"/>
          </p:cNvSpPr>
          <p:nvPr>
            <p:ph type="title" hasCustomPrompt="1"/>
          </p:nvPr>
        </p:nvSpPr>
        <p:spPr>
          <a:xfrm>
            <a:off x="472943" y="446598"/>
            <a:ext cx="11277600" cy="968474"/>
          </a:xfrm>
        </p:spPr>
        <p:txBody>
          <a:bodyPr/>
          <a:lstStyle>
            <a:lvl1pPr>
              <a:lnSpc>
                <a:spcPct val="100000"/>
              </a:lnSpc>
              <a:defRPr/>
            </a:lvl1pPr>
          </a:lstStyle>
          <a:p>
            <a:r>
              <a:rPr lang="en-US" dirty="0"/>
              <a:t>Suggested title: Our values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232" y="2379004"/>
            <a:ext cx="2695945" cy="3415886"/>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5080" y="2336281"/>
            <a:ext cx="2699019" cy="3472408"/>
          </a:xfrm>
          <a:prstGeom prst="rect">
            <a:avLst/>
          </a:prstGeom>
        </p:spPr>
      </p:pic>
      <p:pic>
        <p:nvPicPr>
          <p:cNvPr id="4" name="Picture 3">
            <a:extLst>
              <a:ext uri="{FF2B5EF4-FFF2-40B4-BE49-F238E27FC236}">
                <a16:creationId xmlns:a16="http://schemas.microsoft.com/office/drawing/2014/main" id="{01838CAD-A927-7D44-9B04-19BB0D95EC6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1719" r="26063"/>
          <a:stretch/>
        </p:blipFill>
        <p:spPr>
          <a:xfrm>
            <a:off x="3301392" y="2376946"/>
            <a:ext cx="2699491" cy="3410538"/>
          </a:xfrm>
          <a:prstGeom prst="rect">
            <a:avLst/>
          </a:prstGeom>
        </p:spPr>
      </p:pic>
      <p:sp>
        <p:nvSpPr>
          <p:cNvPr id="12" name="Rectangle 11">
            <a:extLst>
              <a:ext uri="{FF2B5EF4-FFF2-40B4-BE49-F238E27FC236}">
                <a16:creationId xmlns:a16="http://schemas.microsoft.com/office/drawing/2014/main" id="{B0970586-B235-0B4C-8965-052406E8533B}"/>
              </a:ext>
            </a:extLst>
          </p:cNvPr>
          <p:cNvSpPr>
            <a:spLocks/>
          </p:cNvSpPr>
          <p:nvPr userDrawn="1"/>
        </p:nvSpPr>
        <p:spPr>
          <a:xfrm>
            <a:off x="9036846" y="1752531"/>
            <a:ext cx="2698977" cy="624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Safety</a:t>
            </a:r>
          </a:p>
        </p:txBody>
      </p:sp>
      <p:sp>
        <p:nvSpPr>
          <p:cNvPr id="13" name="Rectangle 12">
            <a:extLst>
              <a:ext uri="{FF2B5EF4-FFF2-40B4-BE49-F238E27FC236}">
                <a16:creationId xmlns:a16="http://schemas.microsoft.com/office/drawing/2014/main" id="{B883A5B3-2562-9D44-9A2D-609B578D4970}"/>
              </a:ext>
            </a:extLst>
          </p:cNvPr>
          <p:cNvSpPr/>
          <p:nvPr userDrawn="1"/>
        </p:nvSpPr>
        <p:spPr>
          <a:xfrm>
            <a:off x="6162232" y="1752530"/>
            <a:ext cx="2700000" cy="624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Respect</a:t>
            </a:r>
          </a:p>
        </p:txBody>
      </p:sp>
      <p:sp>
        <p:nvSpPr>
          <p:cNvPr id="14" name="Rectangle 13">
            <a:extLst>
              <a:ext uri="{FF2B5EF4-FFF2-40B4-BE49-F238E27FC236}">
                <a16:creationId xmlns:a16="http://schemas.microsoft.com/office/drawing/2014/main" id="{C3EBB0E2-ED02-6948-9D0D-19C2D0417C97}"/>
              </a:ext>
            </a:extLst>
          </p:cNvPr>
          <p:cNvSpPr/>
          <p:nvPr userDrawn="1"/>
        </p:nvSpPr>
        <p:spPr>
          <a:xfrm>
            <a:off x="3297337" y="1752529"/>
            <a:ext cx="2703546" cy="624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Leadership</a:t>
            </a:r>
          </a:p>
        </p:txBody>
      </p:sp>
      <p:sp>
        <p:nvSpPr>
          <p:cNvPr id="15" name="Rectangle 14">
            <a:extLst>
              <a:ext uri="{FF2B5EF4-FFF2-40B4-BE49-F238E27FC236}">
                <a16:creationId xmlns:a16="http://schemas.microsoft.com/office/drawing/2014/main" id="{D5DFDC1D-0E6E-294D-92C3-A8B8C022A9BE}"/>
              </a:ext>
            </a:extLst>
          </p:cNvPr>
          <p:cNvSpPr/>
          <p:nvPr userDrawn="1"/>
        </p:nvSpPr>
        <p:spPr>
          <a:xfrm>
            <a:off x="444589" y="1752528"/>
            <a:ext cx="2700000" cy="5815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Integrity</a:t>
            </a:r>
          </a:p>
        </p:txBody>
      </p:sp>
      <p:sp>
        <p:nvSpPr>
          <p:cNvPr id="1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38022616"/>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HS2 strategic goal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Suggested title: HS2 Strategic goals</a:t>
            </a:r>
          </a:p>
        </p:txBody>
      </p:sp>
      <p:sp>
        <p:nvSpPr>
          <p:cNvPr id="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29256" b="9256"/>
          <a:stretch/>
        </p:blipFill>
        <p:spPr>
          <a:xfrm>
            <a:off x="610008" y="1606859"/>
            <a:ext cx="10829942" cy="4707750"/>
          </a:xfrm>
          <a:prstGeom prst="rect">
            <a:avLst/>
          </a:prstGeom>
        </p:spPr>
      </p:pic>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559302284"/>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Our guiding principles">
    <p:spTree>
      <p:nvGrpSpPr>
        <p:cNvPr id="1" name=""/>
        <p:cNvGrpSpPr/>
        <p:nvPr/>
      </p:nvGrpSpPr>
      <p:grpSpPr>
        <a:xfrm>
          <a:off x="0" y="0"/>
          <a:ext cx="0" cy="0"/>
          <a:chOff x="0" y="0"/>
          <a:chExt cx="0" cy="0"/>
        </a:xfrm>
      </p:grpSpPr>
      <p:sp>
        <p:nvSpPr>
          <p:cNvPr id="5" name="Rectangle 4"/>
          <p:cNvSpPr>
            <a:spLocks/>
          </p:cNvSpPr>
          <p:nvPr userDrawn="1"/>
        </p:nvSpPr>
        <p:spPr>
          <a:xfrm>
            <a:off x="457200" y="1902507"/>
            <a:ext cx="2700000" cy="90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Ensure value </a:t>
            </a:r>
            <a:br>
              <a:rPr lang="en-GB" b="1" dirty="0">
                <a:solidFill>
                  <a:prstClr val="white"/>
                </a:solidFill>
              </a:rPr>
            </a:br>
            <a:r>
              <a:rPr lang="en-GB" b="1" dirty="0">
                <a:solidFill>
                  <a:prstClr val="white"/>
                </a:solidFill>
              </a:rPr>
              <a:t>for money</a:t>
            </a:r>
          </a:p>
        </p:txBody>
      </p:sp>
      <p:sp>
        <p:nvSpPr>
          <p:cNvPr id="6" name="Rectangle 5"/>
          <p:cNvSpPr/>
          <p:nvPr userDrawn="1"/>
        </p:nvSpPr>
        <p:spPr>
          <a:xfrm>
            <a:off x="3314403" y="1902507"/>
            <a:ext cx="2700000"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Respect </a:t>
            </a:r>
          </a:p>
          <a:p>
            <a:pPr algn="ctr"/>
            <a:r>
              <a:rPr lang="en-GB" b="1" dirty="0">
                <a:solidFill>
                  <a:prstClr val="white"/>
                </a:solidFill>
              </a:rPr>
              <a:t>communities</a:t>
            </a:r>
          </a:p>
        </p:txBody>
      </p:sp>
      <p:sp>
        <p:nvSpPr>
          <p:cNvPr id="7" name="Rectangle 6"/>
          <p:cNvSpPr/>
          <p:nvPr userDrawn="1"/>
        </p:nvSpPr>
        <p:spPr>
          <a:xfrm>
            <a:off x="6171606" y="1902507"/>
            <a:ext cx="2700000" cy="9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Champion teamwork and collaboration</a:t>
            </a:r>
          </a:p>
        </p:txBody>
      </p:sp>
      <p:sp>
        <p:nvSpPr>
          <p:cNvPr id="8" name="Rectangle 7"/>
          <p:cNvSpPr/>
          <p:nvPr userDrawn="1"/>
        </p:nvSpPr>
        <p:spPr>
          <a:xfrm>
            <a:off x="9034800" y="1899190"/>
            <a:ext cx="2700000"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Create a positive legacy for Britain</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200" y="2802507"/>
            <a:ext cx="2700000" cy="2483172"/>
          </a:xfrm>
          <a:prstGeom prst="rect">
            <a:avLst/>
          </a:prstGeom>
        </p:spPr>
      </p:pic>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14403" y="2799190"/>
            <a:ext cx="2694010" cy="2486489"/>
          </a:xfrm>
          <a:prstGeom prst="rect">
            <a:avLst/>
          </a:prstGeom>
        </p:spPr>
      </p:pic>
      <p:pic>
        <p:nvPicPr>
          <p:cNvPr id="12" name="Picture 1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177596" y="2799190"/>
            <a:ext cx="2694009" cy="2486489"/>
          </a:xfrm>
          <a:prstGeom prst="rect">
            <a:avLst/>
          </a:prstGeom>
        </p:spPr>
      </p:pic>
      <p:pic>
        <p:nvPicPr>
          <p:cNvPr id="13" name="Picture 12"/>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034800" y="2799190"/>
            <a:ext cx="2700000" cy="2486489"/>
          </a:xfrm>
          <a:prstGeom prst="rect">
            <a:avLst/>
          </a:prstGeom>
        </p:spPr>
      </p:pic>
      <p:sp>
        <p:nvSpPr>
          <p:cNvPr id="2" name="Title 1"/>
          <p:cNvSpPr>
            <a:spLocks noGrp="1"/>
          </p:cNvSpPr>
          <p:nvPr>
            <p:ph type="title" hasCustomPrompt="1"/>
          </p:nvPr>
        </p:nvSpPr>
        <p:spPr/>
        <p:txBody>
          <a:bodyPr/>
          <a:lstStyle>
            <a:lvl1pPr>
              <a:lnSpc>
                <a:spcPct val="100000"/>
              </a:lnSpc>
              <a:defRPr/>
            </a:lvl1pPr>
          </a:lstStyle>
          <a:p>
            <a:r>
              <a:rPr lang="en-US" dirty="0"/>
              <a:t>Suggested title: Our guiding principles</a:t>
            </a:r>
          </a:p>
        </p:txBody>
      </p:sp>
      <p:sp>
        <p:nvSpPr>
          <p:cNvPr id="1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076336710"/>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HS2 Design Vis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84085"/>
            <a:ext cx="11277600" cy="1153781"/>
          </a:xfrm>
        </p:spPr>
        <p:txBody>
          <a:bodyPr/>
          <a:lstStyle>
            <a:lvl1pPr>
              <a:lnSpc>
                <a:spcPct val="100000"/>
              </a:lnSpc>
              <a:defRPr/>
            </a:lvl1pPr>
          </a:lstStyle>
          <a:p>
            <a:r>
              <a:rPr lang="en-US" dirty="0"/>
              <a:t>Suggested title: HS2 Design Vision – 3 key elements</a:t>
            </a:r>
          </a:p>
        </p:txBody>
      </p:sp>
      <p:pic>
        <p:nvPicPr>
          <p:cNvPr id="4" name="Picture 3">
            <a:extLst>
              <a:ext uri="{FF2B5EF4-FFF2-40B4-BE49-F238E27FC236}">
                <a16:creationId xmlns:a16="http://schemas.microsoft.com/office/drawing/2014/main" id="{0F9E33C8-B217-8C4A-8CCF-7FC97C0217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1524000"/>
            <a:ext cx="3324225" cy="4720558"/>
          </a:xfrm>
          <a:prstGeom prst="rect">
            <a:avLst/>
          </a:prstGeom>
        </p:spPr>
      </p:pic>
      <p:pic>
        <p:nvPicPr>
          <p:cNvPr id="16" name="Picture 15">
            <a:extLst>
              <a:ext uri="{FF2B5EF4-FFF2-40B4-BE49-F238E27FC236}">
                <a16:creationId xmlns:a16="http://schemas.microsoft.com/office/drawing/2014/main" id="{9597840F-1983-D94A-AC48-58ECBF39EAC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62474" y="2460059"/>
            <a:ext cx="6696075" cy="2528729"/>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976914361"/>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HS2 Design Vision overview">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Suggested title: HS2 Design Vision</a:t>
            </a:r>
          </a:p>
        </p:txBody>
      </p:sp>
      <p:pic>
        <p:nvPicPr>
          <p:cNvPr id="5" name="Picture 4">
            <a:extLst>
              <a:ext uri="{FF2B5EF4-FFF2-40B4-BE49-F238E27FC236}">
                <a16:creationId xmlns:a16="http://schemas.microsoft.com/office/drawing/2014/main" id="{256079CE-8AC0-614A-A630-C24CA41C8F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06033" y="1142982"/>
            <a:ext cx="6397912" cy="5253282"/>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981393316"/>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Our golden thr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355859" cy="713408"/>
          </a:xfrm>
        </p:spPr>
        <p:txBody>
          <a:bodyPr/>
          <a:lstStyle>
            <a:lvl1pPr>
              <a:lnSpc>
                <a:spcPct val="100000"/>
              </a:lnSpc>
              <a:defRPr/>
            </a:lvl1pPr>
          </a:lstStyle>
          <a:p>
            <a:r>
              <a:rPr lang="en-US" dirty="0"/>
              <a:t>Suggested title: Our golden thread</a:t>
            </a:r>
          </a:p>
        </p:txBody>
      </p:sp>
      <p:grpSp>
        <p:nvGrpSpPr>
          <p:cNvPr id="4" name="Group 3">
            <a:extLst>
              <a:ext uri="{FF2B5EF4-FFF2-40B4-BE49-F238E27FC236}">
                <a16:creationId xmlns:a16="http://schemas.microsoft.com/office/drawing/2014/main" id="{4D6F1C80-B67F-0D47-A99A-9236D04064ED}"/>
              </a:ext>
            </a:extLst>
          </p:cNvPr>
          <p:cNvGrpSpPr/>
          <p:nvPr userDrawn="1"/>
        </p:nvGrpSpPr>
        <p:grpSpPr>
          <a:xfrm>
            <a:off x="2809578" y="1442751"/>
            <a:ext cx="8713081" cy="4716647"/>
            <a:chOff x="3021719" y="1375257"/>
            <a:chExt cx="8713081" cy="4716647"/>
          </a:xfrm>
        </p:grpSpPr>
        <p:grpSp>
          <p:nvGrpSpPr>
            <p:cNvPr id="16" name="Group 15">
              <a:extLst>
                <a:ext uri="{FF2B5EF4-FFF2-40B4-BE49-F238E27FC236}">
                  <a16:creationId xmlns:a16="http://schemas.microsoft.com/office/drawing/2014/main" id="{94BD7D76-A036-B64A-81A8-408BD31ADA15}"/>
                </a:ext>
              </a:extLst>
            </p:cNvPr>
            <p:cNvGrpSpPr/>
            <p:nvPr/>
          </p:nvGrpSpPr>
          <p:grpSpPr>
            <a:xfrm>
              <a:off x="4120920" y="5401106"/>
              <a:ext cx="5556697" cy="291875"/>
              <a:chOff x="1331640" y="6022348"/>
              <a:chExt cx="5556697" cy="291875"/>
            </a:xfrm>
          </p:grpSpPr>
          <p:cxnSp>
            <p:nvCxnSpPr>
              <p:cNvPr id="67" name="Straight Arrow Connector 66">
                <a:extLst>
                  <a:ext uri="{FF2B5EF4-FFF2-40B4-BE49-F238E27FC236}">
                    <a16:creationId xmlns:a16="http://schemas.microsoft.com/office/drawing/2014/main" id="{6B926F85-9F0D-A742-AE1B-5DC0B3682997}"/>
                  </a:ext>
                </a:extLst>
              </p:cNvPr>
              <p:cNvCxnSpPr/>
              <p:nvPr/>
            </p:nvCxnSpPr>
            <p:spPr>
              <a:xfrm>
                <a:off x="4118326" y="6129432"/>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38805A8-EA99-1943-B1BB-3ED7958A070F}"/>
                  </a:ext>
                </a:extLst>
              </p:cNvPr>
              <p:cNvCxnSpPr/>
              <p:nvPr/>
            </p:nvCxnSpPr>
            <p:spPr>
              <a:xfrm>
                <a:off x="1331640" y="6122536"/>
                <a:ext cx="5556697"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514834F9-1D4B-F84A-8D39-F0387E996C71}"/>
                  </a:ext>
                </a:extLst>
              </p:cNvPr>
              <p:cNvCxnSpPr/>
              <p:nvPr/>
            </p:nvCxnSpPr>
            <p:spPr>
              <a:xfrm>
                <a:off x="2267744" y="6022352"/>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4845ADF-5801-4543-857A-9AC28A695C84}"/>
                  </a:ext>
                </a:extLst>
              </p:cNvPr>
              <p:cNvCxnSpPr/>
              <p:nvPr/>
            </p:nvCxnSpPr>
            <p:spPr>
              <a:xfrm>
                <a:off x="1331640" y="6022351"/>
                <a:ext cx="0" cy="107081"/>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284F2BD1-4CD7-EA48-91FA-2245EE7B7CD6}"/>
                  </a:ext>
                </a:extLst>
              </p:cNvPr>
              <p:cNvCxnSpPr/>
              <p:nvPr/>
            </p:nvCxnSpPr>
            <p:spPr>
              <a:xfrm>
                <a:off x="3205294" y="6022353"/>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8FE2C81-100E-B04A-A6FB-049F172D712D}"/>
                  </a:ext>
                </a:extLst>
              </p:cNvPr>
              <p:cNvCxnSpPr/>
              <p:nvPr/>
            </p:nvCxnSpPr>
            <p:spPr>
              <a:xfrm>
                <a:off x="4118326" y="6022351"/>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634E0952-0FDF-CE46-A4A2-838C84EA255A}"/>
                  </a:ext>
                </a:extLst>
              </p:cNvPr>
              <p:cNvCxnSpPr/>
              <p:nvPr/>
            </p:nvCxnSpPr>
            <p:spPr>
              <a:xfrm>
                <a:off x="5041931" y="6022350"/>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F160F5D-EB61-254C-909E-F2F66C6FBA40}"/>
                  </a:ext>
                </a:extLst>
              </p:cNvPr>
              <p:cNvCxnSpPr/>
              <p:nvPr/>
            </p:nvCxnSpPr>
            <p:spPr>
              <a:xfrm>
                <a:off x="5963130" y="6022349"/>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C04C2354-AB50-F942-9E80-26A6589D5604}"/>
                  </a:ext>
                </a:extLst>
              </p:cNvPr>
              <p:cNvCxnSpPr/>
              <p:nvPr/>
            </p:nvCxnSpPr>
            <p:spPr>
              <a:xfrm>
                <a:off x="6888337" y="6022348"/>
                <a:ext cx="0" cy="107084"/>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03E02C4C-F928-1547-B0B9-517DFEC3D76A}"/>
                </a:ext>
              </a:extLst>
            </p:cNvPr>
            <p:cNvSpPr/>
            <p:nvPr/>
          </p:nvSpPr>
          <p:spPr>
            <a:xfrm>
              <a:off x="3679294" y="146749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Vision</a:t>
              </a:r>
            </a:p>
          </p:txBody>
        </p:sp>
        <p:sp>
          <p:nvSpPr>
            <p:cNvPr id="36" name="Rectangle 35">
              <a:extLst>
                <a:ext uri="{FF2B5EF4-FFF2-40B4-BE49-F238E27FC236}">
                  <a16:creationId xmlns:a16="http://schemas.microsoft.com/office/drawing/2014/main" id="{23315FAA-BC47-C44B-8165-4C32FA6BBD1A}"/>
                </a:ext>
              </a:extLst>
            </p:cNvPr>
            <p:cNvSpPr/>
            <p:nvPr/>
          </p:nvSpPr>
          <p:spPr>
            <a:xfrm>
              <a:off x="3679294" y="2012285"/>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Mission</a:t>
              </a:r>
            </a:p>
          </p:txBody>
        </p:sp>
        <p:sp>
          <p:nvSpPr>
            <p:cNvPr id="37" name="Rectangle 36">
              <a:extLst>
                <a:ext uri="{FF2B5EF4-FFF2-40B4-BE49-F238E27FC236}">
                  <a16:creationId xmlns:a16="http://schemas.microsoft.com/office/drawing/2014/main" id="{D5A402EB-3ABC-814A-97AB-982C8F88B0D1}"/>
                </a:ext>
              </a:extLst>
            </p:cNvPr>
            <p:cNvSpPr/>
            <p:nvPr/>
          </p:nvSpPr>
          <p:spPr>
            <a:xfrm>
              <a:off x="3679294" y="254413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Values</a:t>
              </a:r>
            </a:p>
          </p:txBody>
        </p:sp>
        <p:sp>
          <p:nvSpPr>
            <p:cNvPr id="38" name="Rectangle 37">
              <a:extLst>
                <a:ext uri="{FF2B5EF4-FFF2-40B4-BE49-F238E27FC236}">
                  <a16:creationId xmlns:a16="http://schemas.microsoft.com/office/drawing/2014/main" id="{F565498C-8344-AB49-9CC4-17EDB18A3EE7}"/>
                </a:ext>
              </a:extLst>
            </p:cNvPr>
            <p:cNvSpPr/>
            <p:nvPr/>
          </p:nvSpPr>
          <p:spPr>
            <a:xfrm>
              <a:off x="4985342" y="2904174"/>
              <a:ext cx="1260000" cy="36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Integrity</a:t>
              </a:r>
            </a:p>
          </p:txBody>
        </p:sp>
        <p:sp>
          <p:nvSpPr>
            <p:cNvPr id="39" name="Rectangle 38">
              <a:extLst>
                <a:ext uri="{FF2B5EF4-FFF2-40B4-BE49-F238E27FC236}">
                  <a16:creationId xmlns:a16="http://schemas.microsoft.com/office/drawing/2014/main" id="{0C4B796C-EBE9-8D4A-800F-4E50B8644B0E}"/>
                </a:ext>
              </a:extLst>
            </p:cNvPr>
            <p:cNvSpPr/>
            <p:nvPr/>
          </p:nvSpPr>
          <p:spPr>
            <a:xfrm>
              <a:off x="6272882" y="2903586"/>
              <a:ext cx="1260000" cy="3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prstClr val="white"/>
                  </a:solidFill>
                </a:rPr>
                <a:t>Leadership</a:t>
              </a:r>
            </a:p>
          </p:txBody>
        </p:sp>
        <p:sp>
          <p:nvSpPr>
            <p:cNvPr id="40" name="Rectangle 39">
              <a:extLst>
                <a:ext uri="{FF2B5EF4-FFF2-40B4-BE49-F238E27FC236}">
                  <a16:creationId xmlns:a16="http://schemas.microsoft.com/office/drawing/2014/main" id="{03F60022-BBE2-B044-9CD3-DA53B5AF70B1}"/>
                </a:ext>
              </a:extLst>
            </p:cNvPr>
            <p:cNvSpPr/>
            <p:nvPr/>
          </p:nvSpPr>
          <p:spPr>
            <a:xfrm>
              <a:off x="7565187" y="2904174"/>
              <a:ext cx="12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Respect</a:t>
              </a:r>
            </a:p>
          </p:txBody>
        </p:sp>
        <p:sp>
          <p:nvSpPr>
            <p:cNvPr id="43" name="Rectangle 42">
              <a:extLst>
                <a:ext uri="{FF2B5EF4-FFF2-40B4-BE49-F238E27FC236}">
                  <a16:creationId xmlns:a16="http://schemas.microsoft.com/office/drawing/2014/main" id="{BF61D622-DE88-FD4C-87A3-D26BDF543236}"/>
                </a:ext>
              </a:extLst>
            </p:cNvPr>
            <p:cNvSpPr/>
            <p:nvPr/>
          </p:nvSpPr>
          <p:spPr>
            <a:xfrm>
              <a:off x="3679292" y="3447456"/>
              <a:ext cx="6419775"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Strategic goals</a:t>
              </a:r>
            </a:p>
          </p:txBody>
        </p:sp>
        <p:sp>
          <p:nvSpPr>
            <p:cNvPr id="44" name="Rectangle 43">
              <a:extLst>
                <a:ext uri="{FF2B5EF4-FFF2-40B4-BE49-F238E27FC236}">
                  <a16:creationId xmlns:a16="http://schemas.microsoft.com/office/drawing/2014/main" id="{ACAD7D7E-634C-5545-A60B-47B6F866BBC0}"/>
                </a:ext>
              </a:extLst>
            </p:cNvPr>
            <p:cNvSpPr/>
            <p:nvPr/>
          </p:nvSpPr>
          <p:spPr>
            <a:xfrm>
              <a:off x="3679291" y="3992247"/>
              <a:ext cx="6419775" cy="612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Strategic goal (6) – Health and safety</a:t>
              </a:r>
            </a:p>
            <a:p>
              <a:pPr algn="ctr"/>
              <a:r>
                <a:rPr lang="en-GB" sz="1200" dirty="0">
                  <a:solidFill>
                    <a:prstClr val="white"/>
                  </a:solidFill>
                </a:rPr>
                <a:t>HS2 will create a railway designed, built and operated </a:t>
              </a:r>
              <a:br>
                <a:rPr lang="en-GB" sz="1200" dirty="0">
                  <a:solidFill>
                    <a:prstClr val="white"/>
                  </a:solidFill>
                </a:rPr>
              </a:br>
              <a:r>
                <a:rPr lang="en-GB" sz="1200" dirty="0">
                  <a:solidFill>
                    <a:prstClr val="white"/>
                  </a:solidFill>
                </a:rPr>
                <a:t>to the highest health, safety and security standards.</a:t>
              </a:r>
            </a:p>
          </p:txBody>
        </p:sp>
        <p:grpSp>
          <p:nvGrpSpPr>
            <p:cNvPr id="45" name="Group 44">
              <a:extLst>
                <a:ext uri="{FF2B5EF4-FFF2-40B4-BE49-F238E27FC236}">
                  <a16:creationId xmlns:a16="http://schemas.microsoft.com/office/drawing/2014/main" id="{329E2C8E-108C-8F48-8287-E2939C2EFB53}"/>
                </a:ext>
              </a:extLst>
            </p:cNvPr>
            <p:cNvGrpSpPr/>
            <p:nvPr/>
          </p:nvGrpSpPr>
          <p:grpSpPr>
            <a:xfrm>
              <a:off x="3679294" y="4789106"/>
              <a:ext cx="6419775" cy="612000"/>
              <a:chOff x="816521" y="5337280"/>
              <a:chExt cx="6419775" cy="612000"/>
            </a:xfrm>
            <a:solidFill>
              <a:schemeClr val="accent1"/>
            </a:solidFill>
          </p:grpSpPr>
          <p:sp>
            <p:nvSpPr>
              <p:cNvPr id="60" name="Rectangle 59">
                <a:extLst>
                  <a:ext uri="{FF2B5EF4-FFF2-40B4-BE49-F238E27FC236}">
                    <a16:creationId xmlns:a16="http://schemas.microsoft.com/office/drawing/2014/main" id="{521B7D28-819E-8E48-A2A1-828EB74AE09E}"/>
                  </a:ext>
                </a:extLst>
              </p:cNvPr>
              <p:cNvSpPr/>
              <p:nvPr/>
            </p:nvSpPr>
            <p:spPr>
              <a:xfrm>
                <a:off x="81652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Workforce safety</a:t>
                </a:r>
              </a:p>
            </p:txBody>
          </p:sp>
          <p:sp>
            <p:nvSpPr>
              <p:cNvPr id="61" name="Rectangle 60">
                <a:extLst>
                  <a:ext uri="{FF2B5EF4-FFF2-40B4-BE49-F238E27FC236}">
                    <a16:creationId xmlns:a16="http://schemas.microsoft.com/office/drawing/2014/main" id="{5C4D939C-4A64-294B-9503-11DB0B97119A}"/>
                  </a:ext>
                </a:extLst>
              </p:cNvPr>
              <p:cNvSpPr/>
              <p:nvPr/>
            </p:nvSpPr>
            <p:spPr>
              <a:xfrm>
                <a:off x="1736483"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Public and neighbour safety</a:t>
                </a:r>
              </a:p>
            </p:txBody>
          </p:sp>
          <p:sp>
            <p:nvSpPr>
              <p:cNvPr id="62" name="Rectangle 61">
                <a:extLst>
                  <a:ext uri="{FF2B5EF4-FFF2-40B4-BE49-F238E27FC236}">
                    <a16:creationId xmlns:a16="http://schemas.microsoft.com/office/drawing/2014/main" id="{6C4142E2-2BB3-A844-8E4C-BC7B1D9212E9}"/>
                  </a:ext>
                </a:extLst>
              </p:cNvPr>
              <p:cNvSpPr/>
              <p:nvPr/>
            </p:nvSpPr>
            <p:spPr>
              <a:xfrm>
                <a:off x="2656445"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Occupational health and wellbeing</a:t>
                </a:r>
              </a:p>
            </p:txBody>
          </p:sp>
          <p:sp>
            <p:nvSpPr>
              <p:cNvPr id="63" name="Rectangle 62">
                <a:extLst>
                  <a:ext uri="{FF2B5EF4-FFF2-40B4-BE49-F238E27FC236}">
                    <a16:creationId xmlns:a16="http://schemas.microsoft.com/office/drawing/2014/main" id="{4509ECD6-333B-7C45-956B-0623C76ED0E5}"/>
                  </a:ext>
                </a:extLst>
              </p:cNvPr>
              <p:cNvSpPr/>
              <p:nvPr/>
            </p:nvSpPr>
            <p:spPr>
              <a:xfrm>
                <a:off x="3576407"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Safe design</a:t>
                </a:r>
              </a:p>
            </p:txBody>
          </p:sp>
          <p:sp>
            <p:nvSpPr>
              <p:cNvPr id="64" name="Rectangle 63">
                <a:extLst>
                  <a:ext uri="{FF2B5EF4-FFF2-40B4-BE49-F238E27FC236}">
                    <a16:creationId xmlns:a16="http://schemas.microsoft.com/office/drawing/2014/main" id="{8635ED31-D8EB-BB43-AA1D-D123750F9A3D}"/>
                  </a:ext>
                </a:extLst>
              </p:cNvPr>
              <p:cNvSpPr/>
              <p:nvPr/>
            </p:nvSpPr>
            <p:spPr>
              <a:xfrm>
                <a:off x="4496369"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Safe supply chain management</a:t>
                </a:r>
              </a:p>
            </p:txBody>
          </p:sp>
          <p:sp>
            <p:nvSpPr>
              <p:cNvPr id="65" name="Rectangle 64">
                <a:extLst>
                  <a:ext uri="{FF2B5EF4-FFF2-40B4-BE49-F238E27FC236}">
                    <a16:creationId xmlns:a16="http://schemas.microsoft.com/office/drawing/2014/main" id="{7270A0EF-6946-E343-8388-FFCDB371B0E4}"/>
                  </a:ext>
                </a:extLst>
              </p:cNvPr>
              <p:cNvSpPr/>
              <p:nvPr/>
            </p:nvSpPr>
            <p:spPr>
              <a:xfrm>
                <a:off x="541633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Operations safety</a:t>
                </a:r>
              </a:p>
            </p:txBody>
          </p:sp>
          <p:sp>
            <p:nvSpPr>
              <p:cNvPr id="66" name="Rectangle 65">
                <a:extLst>
                  <a:ext uri="{FF2B5EF4-FFF2-40B4-BE49-F238E27FC236}">
                    <a16:creationId xmlns:a16="http://schemas.microsoft.com/office/drawing/2014/main" id="{D1F04E1A-A37B-6C4D-BBD2-2ABF4A082D09}"/>
                  </a:ext>
                </a:extLst>
              </p:cNvPr>
              <p:cNvSpPr/>
              <p:nvPr/>
            </p:nvSpPr>
            <p:spPr>
              <a:xfrm>
                <a:off x="6336296"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SMART assurance</a:t>
                </a:r>
              </a:p>
            </p:txBody>
          </p:sp>
        </p:grpSp>
        <p:cxnSp>
          <p:nvCxnSpPr>
            <p:cNvPr id="46" name="Straight Arrow Connector 45">
              <a:extLst>
                <a:ext uri="{FF2B5EF4-FFF2-40B4-BE49-F238E27FC236}">
                  <a16:creationId xmlns:a16="http://schemas.microsoft.com/office/drawing/2014/main" id="{71552A48-C240-2542-A21A-7C09E56FBF4C}"/>
                </a:ext>
              </a:extLst>
            </p:cNvPr>
            <p:cNvCxnSpPr>
              <a:cxnSpLocks/>
            </p:cNvCxnSpPr>
            <p:nvPr/>
          </p:nvCxnSpPr>
          <p:spPr>
            <a:xfrm>
              <a:off x="4309294" y="182749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1A5F3E8-4676-3E4A-B212-2ABFD89DCA40}"/>
                </a:ext>
              </a:extLst>
            </p:cNvPr>
            <p:cNvCxnSpPr/>
            <p:nvPr/>
          </p:nvCxnSpPr>
          <p:spPr>
            <a:xfrm>
              <a:off x="4309294" y="2359343"/>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C9E740B-4655-324D-9AAC-0D2E5D73900B}"/>
                </a:ext>
              </a:extLst>
            </p:cNvPr>
            <p:cNvCxnSpPr/>
            <p:nvPr/>
          </p:nvCxnSpPr>
          <p:spPr>
            <a:xfrm>
              <a:off x="4931656" y="2724134"/>
              <a:ext cx="4554676"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E10AFEA-65A9-0741-A893-60F2099D1D2C}"/>
                </a:ext>
              </a:extLst>
            </p:cNvPr>
            <p:cNvCxnSpPr/>
            <p:nvPr/>
          </p:nvCxnSpPr>
          <p:spPr>
            <a:xfrm>
              <a:off x="947174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82744B5-2757-E645-ADE6-A02C2AD95962}"/>
                </a:ext>
              </a:extLst>
            </p:cNvPr>
            <p:cNvCxnSpPr/>
            <p:nvPr/>
          </p:nvCxnSpPr>
          <p:spPr>
            <a:xfrm>
              <a:off x="8196389"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6C877D9-7D67-ED42-ACF8-BF478E200B9B}"/>
                </a:ext>
              </a:extLst>
            </p:cNvPr>
            <p:cNvCxnSpPr/>
            <p:nvPr/>
          </p:nvCxnSpPr>
          <p:spPr>
            <a:xfrm>
              <a:off x="6906445"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76EBD5B-E8B5-8A40-82AD-41053D481C80}"/>
                </a:ext>
              </a:extLst>
            </p:cNvPr>
            <p:cNvCxnSpPr/>
            <p:nvPr/>
          </p:nvCxnSpPr>
          <p:spPr>
            <a:xfrm>
              <a:off x="561650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D2902FDE-A7F4-4F4C-9DCB-3430770C0FD3}"/>
                </a:ext>
              </a:extLst>
            </p:cNvPr>
            <p:cNvSpPr/>
            <p:nvPr/>
          </p:nvSpPr>
          <p:spPr>
            <a:xfrm>
              <a:off x="8848615" y="2904174"/>
              <a:ext cx="12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Safety</a:t>
              </a:r>
            </a:p>
          </p:txBody>
        </p:sp>
        <p:cxnSp>
          <p:nvCxnSpPr>
            <p:cNvPr id="57" name="Straight Arrow Connector 56">
              <a:extLst>
                <a:ext uri="{FF2B5EF4-FFF2-40B4-BE49-F238E27FC236}">
                  <a16:creationId xmlns:a16="http://schemas.microsoft.com/office/drawing/2014/main" id="{7EE0FF77-3A0B-594E-86D4-EC7E8F8BE644}"/>
                </a:ext>
              </a:extLst>
            </p:cNvPr>
            <p:cNvCxnSpPr>
              <a:cxnSpLocks/>
            </p:cNvCxnSpPr>
            <p:nvPr/>
          </p:nvCxnSpPr>
          <p:spPr>
            <a:xfrm>
              <a:off x="4297529" y="2904134"/>
              <a:ext cx="0" cy="543322"/>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15314F8-2FA0-F347-A828-E1A801B4CC78}"/>
                </a:ext>
              </a:extLst>
            </p:cNvPr>
            <p:cNvCxnSpPr/>
            <p:nvPr/>
          </p:nvCxnSpPr>
          <p:spPr>
            <a:xfrm>
              <a:off x="6879158" y="3807456"/>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2ED2F85-1D68-8D46-BD90-C0602062654E}"/>
                </a:ext>
              </a:extLst>
            </p:cNvPr>
            <p:cNvCxnSpPr/>
            <p:nvPr/>
          </p:nvCxnSpPr>
          <p:spPr>
            <a:xfrm>
              <a:off x="6878615" y="4604315"/>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57992F1A-A148-2C43-A295-301C062ED755}"/>
                </a:ext>
              </a:extLst>
            </p:cNvPr>
            <p:cNvSpPr/>
            <p:nvPr/>
          </p:nvSpPr>
          <p:spPr>
            <a:xfrm>
              <a:off x="3021719" y="1375257"/>
              <a:ext cx="467912" cy="47166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600" dirty="0">
                  <a:solidFill>
                    <a:prstClr val="white"/>
                  </a:solidFill>
                </a:rPr>
                <a:t>Health and safety brand</a:t>
              </a:r>
            </a:p>
          </p:txBody>
        </p:sp>
        <p:cxnSp>
          <p:nvCxnSpPr>
            <p:cNvPr id="29" name="Straight Arrow Connector 28">
              <a:extLst>
                <a:ext uri="{FF2B5EF4-FFF2-40B4-BE49-F238E27FC236}">
                  <a16:creationId xmlns:a16="http://schemas.microsoft.com/office/drawing/2014/main" id="{7ECBEEEC-74C9-AA40-B03F-7177AD0F93E6}"/>
                </a:ext>
              </a:extLst>
            </p:cNvPr>
            <p:cNvCxnSpPr/>
            <p:nvPr/>
          </p:nvCxnSpPr>
          <p:spPr>
            <a:xfrm>
              <a:off x="3478974" y="168803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10A0E33-1DD0-AC47-B99A-D71E1722838E}"/>
                </a:ext>
              </a:extLst>
            </p:cNvPr>
            <p:cNvCxnSpPr/>
            <p:nvPr/>
          </p:nvCxnSpPr>
          <p:spPr>
            <a:xfrm>
              <a:off x="3478974" y="223121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2B52F8F-BA6E-214A-86C7-E329E35B1863}"/>
                </a:ext>
              </a:extLst>
            </p:cNvPr>
            <p:cNvCxnSpPr/>
            <p:nvPr/>
          </p:nvCxnSpPr>
          <p:spPr>
            <a:xfrm>
              <a:off x="3478974" y="2763063"/>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C8EEAEE-DB10-704C-A216-CD42B4F419AC}"/>
                </a:ext>
              </a:extLst>
            </p:cNvPr>
            <p:cNvCxnSpPr/>
            <p:nvPr/>
          </p:nvCxnSpPr>
          <p:spPr>
            <a:xfrm>
              <a:off x="3478974" y="3650459"/>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32B366C-0CD2-7B40-BF1A-8167512B9878}"/>
                </a:ext>
              </a:extLst>
            </p:cNvPr>
            <p:cNvCxnSpPr/>
            <p:nvPr/>
          </p:nvCxnSpPr>
          <p:spPr>
            <a:xfrm>
              <a:off x="3478974" y="4337210"/>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D7D253D-3004-8546-B148-1C50E9ED6A66}"/>
                </a:ext>
              </a:extLst>
            </p:cNvPr>
            <p:cNvCxnSpPr/>
            <p:nvPr/>
          </p:nvCxnSpPr>
          <p:spPr>
            <a:xfrm>
              <a:off x="3478974" y="5134035"/>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49CD591C-5201-684C-B57F-44E9A52BFCAF}"/>
                </a:ext>
              </a:extLst>
            </p:cNvPr>
            <p:cNvGrpSpPr/>
            <p:nvPr/>
          </p:nvGrpSpPr>
          <p:grpSpPr>
            <a:xfrm>
              <a:off x="10099069" y="3213984"/>
              <a:ext cx="1635731" cy="2838992"/>
              <a:chOff x="7328870" y="4437658"/>
              <a:chExt cx="1635731" cy="2838992"/>
            </a:xfrm>
          </p:grpSpPr>
          <p:cxnSp>
            <p:nvCxnSpPr>
              <p:cNvPr id="25" name="Straight Arrow Connector 24">
                <a:extLst>
                  <a:ext uri="{FF2B5EF4-FFF2-40B4-BE49-F238E27FC236}">
                    <a16:creationId xmlns:a16="http://schemas.microsoft.com/office/drawing/2014/main" id="{E7F89B95-C52B-314C-BDE2-8C990E9CE66E}"/>
                  </a:ext>
                </a:extLst>
              </p:cNvPr>
              <p:cNvCxnSpPr/>
              <p:nvPr/>
            </p:nvCxnSpPr>
            <p:spPr>
              <a:xfrm>
                <a:off x="7328870" y="6318780"/>
                <a:ext cx="426375"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Isosceles Triangle 64">
                <a:extLst>
                  <a:ext uri="{FF2B5EF4-FFF2-40B4-BE49-F238E27FC236}">
                    <a16:creationId xmlns:a16="http://schemas.microsoft.com/office/drawing/2014/main" id="{87A94151-5508-0249-B5D4-42A2FC3E4E36}"/>
                  </a:ext>
                </a:extLst>
              </p:cNvPr>
              <p:cNvSpPr/>
              <p:nvPr/>
            </p:nvSpPr>
            <p:spPr>
              <a:xfrm>
                <a:off x="7429028" y="5030584"/>
                <a:ext cx="1535573" cy="2246066"/>
              </a:xfrm>
              <a:prstGeom prst="triangle">
                <a:avLst>
                  <a:gd name="adj" fmla="val 489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prstClr val="white"/>
                    </a:solidFill>
                  </a:rPr>
                  <a:t>Measure</a:t>
                </a:r>
              </a:p>
            </p:txBody>
          </p:sp>
          <p:sp>
            <p:nvSpPr>
              <p:cNvPr id="27" name="Rectangle 26">
                <a:extLst>
                  <a:ext uri="{FF2B5EF4-FFF2-40B4-BE49-F238E27FC236}">
                    <a16:creationId xmlns:a16="http://schemas.microsoft.com/office/drawing/2014/main" id="{9EDFF3C7-26C2-5340-B997-4A2D9367341E}"/>
                  </a:ext>
                </a:extLst>
              </p:cNvPr>
              <p:cNvSpPr/>
              <p:nvPr/>
            </p:nvSpPr>
            <p:spPr>
              <a:xfrm>
                <a:off x="7566814" y="4437658"/>
                <a:ext cx="1260000" cy="5934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Balanced scorecard</a:t>
                </a:r>
              </a:p>
            </p:txBody>
          </p:sp>
        </p:grpSp>
        <p:sp>
          <p:nvSpPr>
            <p:cNvPr id="21" name="Rectangle 20">
              <a:extLst>
                <a:ext uri="{FF2B5EF4-FFF2-40B4-BE49-F238E27FC236}">
                  <a16:creationId xmlns:a16="http://schemas.microsoft.com/office/drawing/2014/main" id="{34190859-D65B-444D-AF9D-6FC7E5A0F77D}"/>
                </a:ext>
              </a:extLst>
            </p:cNvPr>
            <p:cNvSpPr/>
            <p:nvPr/>
          </p:nvSpPr>
          <p:spPr>
            <a:xfrm>
              <a:off x="3679291" y="5692976"/>
              <a:ext cx="6439957"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Our health and safety commitments </a:t>
              </a:r>
            </a:p>
          </p:txBody>
        </p:sp>
        <p:cxnSp>
          <p:nvCxnSpPr>
            <p:cNvPr id="19" name="Straight Arrow Connector 18">
              <a:extLst>
                <a:ext uri="{FF2B5EF4-FFF2-40B4-BE49-F238E27FC236}">
                  <a16:creationId xmlns:a16="http://schemas.microsoft.com/office/drawing/2014/main" id="{01B4D52C-2BD9-104F-A852-4A0F9C9C84A4}"/>
                </a:ext>
              </a:extLst>
            </p:cNvPr>
            <p:cNvCxnSpPr/>
            <p:nvPr/>
          </p:nvCxnSpPr>
          <p:spPr>
            <a:xfrm>
              <a:off x="3489631" y="5872976"/>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023484759"/>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Final slid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11208058" cy="2665125"/>
          </a:xfrm>
        </p:spPr>
        <p:txBody>
          <a:bodyPr/>
          <a:lstStyle>
            <a:lvl1pPr algn="l">
              <a:lnSpc>
                <a:spcPct val="100000"/>
              </a:lnSpc>
              <a:spcAft>
                <a:spcPts val="600"/>
              </a:spcAft>
              <a:defRPr sz="5000" b="1" i="0">
                <a:solidFill>
                  <a:schemeClr val="bg1"/>
                </a:solidFill>
                <a:latin typeface="+mn-lt"/>
              </a:defRPr>
            </a:lvl1pPr>
            <a:lvl2pPr marL="0" indent="0" algn="l">
              <a:lnSpc>
                <a:spcPct val="100000"/>
              </a:lnSpc>
              <a:spcBef>
                <a:spcPts val="2400"/>
              </a:spcBef>
              <a:spcAft>
                <a:spcPts val="600"/>
              </a:spcAft>
              <a:buNone/>
              <a:defRPr sz="2400" b="1" i="0" baseline="0">
                <a:solidFill>
                  <a:schemeClr val="bg1"/>
                </a:solidFill>
                <a:latin typeface="+mn-lt"/>
              </a:defRPr>
            </a:lvl2pPr>
          </a:lstStyle>
          <a:p>
            <a:pPr lvl="0"/>
            <a:r>
              <a:rPr lang="en-US" dirty="0"/>
              <a:t>Suggested title: Questions / Q&amp;A / Thank you</a:t>
            </a:r>
          </a:p>
          <a:p>
            <a:pPr lvl="1"/>
            <a:r>
              <a:rPr lang="en-US" dirty="0"/>
              <a:t>Click to add 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4525"/>
            <a:ext cx="1632293" cy="608400"/>
          </a:xfrm>
          <a:prstGeom prst="rect">
            <a:avLst/>
          </a:prstGeom>
        </p:spPr>
      </p:pic>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87450242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images landscape">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4168478"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19" name="Text Placeholder 4"/>
          <p:cNvSpPr>
            <a:spLocks noGrp="1"/>
          </p:cNvSpPr>
          <p:nvPr>
            <p:ph type="body" sz="quarter" idx="15" hasCustomPrompt="1"/>
          </p:nvPr>
        </p:nvSpPr>
        <p:spPr>
          <a:xfrm>
            <a:off x="8036334"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22" name="Text Placeholder 4"/>
          <p:cNvSpPr>
            <a:spLocks noGrp="1"/>
          </p:cNvSpPr>
          <p:nvPr>
            <p:ph type="body" sz="quarter" idx="17" hasCustomPrompt="1"/>
          </p:nvPr>
        </p:nvSpPr>
        <p:spPr>
          <a:xfrm>
            <a:off x="4167790"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24" name="Text Placeholder 4"/>
          <p:cNvSpPr>
            <a:spLocks noGrp="1"/>
          </p:cNvSpPr>
          <p:nvPr>
            <p:ph type="body" sz="quarter" idx="19" hasCustomPrompt="1"/>
          </p:nvPr>
        </p:nvSpPr>
        <p:spPr>
          <a:xfrm>
            <a:off x="8036334"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15" name="Picture Placeholder 16"/>
          <p:cNvSpPr>
            <a:spLocks noGrp="1"/>
          </p:cNvSpPr>
          <p:nvPr>
            <p:ph type="pic" sz="quarter" idx="12"/>
          </p:nvPr>
        </p:nvSpPr>
        <p:spPr>
          <a:xfrm>
            <a:off x="4168478" y="457199"/>
            <a:ext cx="3664638" cy="2578116"/>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a:prstGeom prst="rect">
            <a:avLst/>
          </a:prstGeo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2578116"/>
          </a:xfrm>
        </p:spPr>
        <p:txBody>
          <a:bodyPr/>
          <a:lstStyle/>
          <a:p>
            <a:r>
              <a:rPr lang="en-US" dirty="0"/>
              <a:t>Click icon to add picture</a:t>
            </a:r>
          </a:p>
        </p:txBody>
      </p:sp>
      <p:sp>
        <p:nvSpPr>
          <p:cNvPr id="20" name="Picture Placeholder 16"/>
          <p:cNvSpPr>
            <a:spLocks noGrp="1"/>
          </p:cNvSpPr>
          <p:nvPr>
            <p:ph type="pic" sz="quarter" idx="16"/>
          </p:nvPr>
        </p:nvSpPr>
        <p:spPr>
          <a:xfrm>
            <a:off x="4168478" y="3433692"/>
            <a:ext cx="3664638" cy="2578116"/>
          </a:xfrm>
        </p:spPr>
        <p:txBody>
          <a:bodyPr/>
          <a:lstStyle/>
          <a:p>
            <a:r>
              <a:rPr lang="en-US" dirty="0"/>
              <a:t>Click icon to add picture</a:t>
            </a:r>
          </a:p>
        </p:txBody>
      </p:sp>
      <p:sp>
        <p:nvSpPr>
          <p:cNvPr id="23" name="Picture Placeholder 16"/>
          <p:cNvSpPr>
            <a:spLocks noGrp="1"/>
          </p:cNvSpPr>
          <p:nvPr>
            <p:ph type="pic" sz="quarter" idx="18"/>
          </p:nvPr>
        </p:nvSpPr>
        <p:spPr>
          <a:xfrm>
            <a:off x="8036334" y="3433692"/>
            <a:ext cx="3664638" cy="2578116"/>
          </a:xfrm>
        </p:spPr>
        <p:txBody>
          <a:bodyPr/>
          <a:lstStyle/>
          <a:p>
            <a:r>
              <a:rPr lang="en-US" dirty="0"/>
              <a:t>Click icon to add picture</a:t>
            </a:r>
          </a:p>
        </p:txBody>
      </p:sp>
      <p:sp>
        <p:nvSpPr>
          <p:cNvPr id="13"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Final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343696"/>
            <a:ext cx="11225814" cy="846113"/>
          </a:xfrm>
        </p:spPr>
        <p:txBody>
          <a:bodyPr anchor="t"/>
          <a:lstStyle>
            <a:lvl1pPr algn="l">
              <a:defRPr sz="5000">
                <a:solidFill>
                  <a:schemeClr val="tx1"/>
                </a:solidFill>
              </a:defRPr>
            </a:lvl1pPr>
          </a:lstStyle>
          <a:p>
            <a:r>
              <a:rPr lang="en-US" dirty="0"/>
              <a:t>Suggested title: Questions / Q&amp;A / Thank you</a:t>
            </a:r>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643469"/>
            <a:ext cx="11225814" cy="899888"/>
          </a:xfrm>
        </p:spPr>
        <p:txBody>
          <a:bodyPr/>
          <a:lstStyle>
            <a:lvl1pPr marL="0" indent="0" algn="l">
              <a:buNone/>
              <a:defRPr sz="24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sub-heading</a:t>
            </a:r>
            <a:endParaRPr lang="en-GB" dirty="0"/>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10" name="Picture 9">
            <a:extLst>
              <a:ext uri="{FF2B5EF4-FFF2-40B4-BE49-F238E27FC236}">
                <a16:creationId xmlns:a16="http://schemas.microsoft.com/office/drawing/2014/main" id="{703B5DF3-3FDB-0144-81B9-087C2CE695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75121640"/>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Blank with title">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7E6A0ECD-DCE1-4D51-8701-0491DF83CDA8}"/>
              </a:ext>
            </a:extLst>
          </p:cNvPr>
          <p:cNvSpPr/>
          <p:nvPr userDrawn="1"/>
        </p:nvSpPr>
        <p:spPr>
          <a:xfrm>
            <a:off x="-14514" y="-14514"/>
            <a:ext cx="12206514" cy="129941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grpSp>
        <p:nvGrpSpPr>
          <p:cNvPr id="49" name="Group 48">
            <a:extLst>
              <a:ext uri="{FF2B5EF4-FFF2-40B4-BE49-F238E27FC236}">
                <a16:creationId xmlns:a16="http://schemas.microsoft.com/office/drawing/2014/main" id="{B316B8D7-F5FA-438A-BCF3-515670E096B7}"/>
              </a:ext>
            </a:extLst>
          </p:cNvPr>
          <p:cNvGrpSpPr/>
          <p:nvPr userDrawn="1"/>
        </p:nvGrpSpPr>
        <p:grpSpPr>
          <a:xfrm>
            <a:off x="-14514" y="1288822"/>
            <a:ext cx="12206514" cy="45720"/>
            <a:chOff x="-18" y="1092470"/>
            <a:chExt cx="10878554" cy="207772"/>
          </a:xfrm>
        </p:grpSpPr>
        <p:sp>
          <p:nvSpPr>
            <p:cNvPr id="50" name="Rectangle 49">
              <a:extLst>
                <a:ext uri="{FF2B5EF4-FFF2-40B4-BE49-F238E27FC236}">
                  <a16:creationId xmlns:a16="http://schemas.microsoft.com/office/drawing/2014/main" id="{76CC9A05-C409-44B4-9998-C95CD9306AAE}"/>
                </a:ext>
              </a:extLst>
            </p:cNvPr>
            <p:cNvSpPr/>
            <p:nvPr userDrawn="1"/>
          </p:nvSpPr>
          <p:spPr>
            <a:xfrm>
              <a:off x="-18" y="1092470"/>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9B4CBFC7-BD73-42AF-A03E-DFC4F4E056E6}"/>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87395A33-1146-4326-878D-8B90ABE15C20}"/>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1659C88D-894F-484A-B1B1-23F197BE59D4}"/>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11EB37E2-8182-489E-9536-DA31ADE73EA3}"/>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1CC8E7A4-8EE2-4DFE-A60C-EC517DB8E3B6}"/>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FB48937E-51AD-4C9B-BE08-81AD39459B5E}"/>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4738BA0B-ACA5-4AB1-AE48-E096B59B83A5}"/>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 name="Text Placeholder 77">
            <a:extLst>
              <a:ext uri="{FF2B5EF4-FFF2-40B4-BE49-F238E27FC236}">
                <a16:creationId xmlns:a16="http://schemas.microsoft.com/office/drawing/2014/main" id="{1105AD2C-60A8-4202-BED0-B891D02CA714}"/>
              </a:ext>
            </a:extLst>
          </p:cNvPr>
          <p:cNvSpPr>
            <a:spLocks noGrp="1"/>
          </p:cNvSpPr>
          <p:nvPr userDrawn="1">
            <p:ph type="body" sz="quarter" idx="12" hasCustomPrompt="1"/>
          </p:nvPr>
        </p:nvSpPr>
        <p:spPr>
          <a:xfrm>
            <a:off x="358970" y="545275"/>
            <a:ext cx="8599293" cy="277124"/>
          </a:xfrm>
          <a:prstGeom prst="rect">
            <a:avLst/>
          </a:prstGeom>
        </p:spPr>
        <p:txBody>
          <a:bodyPr lIns="0" tIns="0" rIns="0" bIns="0" anchor="ctr">
            <a:noAutofit/>
          </a:bodyPr>
          <a:lstStyle>
            <a:lvl1pPr marL="0" indent="0">
              <a:buNone/>
              <a:defRPr lang="en-GB" dirty="0"/>
            </a:lvl1pPr>
          </a:lstStyle>
          <a:p>
            <a:pPr lvl="0"/>
            <a:r>
              <a:rPr lang="en-GB" dirty="0"/>
              <a:t>Heading</a:t>
            </a:r>
          </a:p>
        </p:txBody>
      </p:sp>
      <p:pic>
        <p:nvPicPr>
          <p:cNvPr id="33" name="Picture 32">
            <a:extLst>
              <a:ext uri="{FF2B5EF4-FFF2-40B4-BE49-F238E27FC236}">
                <a16:creationId xmlns:a16="http://schemas.microsoft.com/office/drawing/2014/main" id="{3C81CC8E-6064-4607-8BE2-F7B9220981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
        <p:nvSpPr>
          <p:cNvPr id="18" name="TextBox 17">
            <a:extLst>
              <a:ext uri="{FF2B5EF4-FFF2-40B4-BE49-F238E27FC236}">
                <a16:creationId xmlns:a16="http://schemas.microsoft.com/office/drawing/2014/main" id="{34CBB571-178E-4F2B-9CDB-868ED30A0CF0}"/>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spTree>
    <p:extLst>
      <p:ext uri="{BB962C8B-B14F-4D97-AF65-F5344CB8AC3E}">
        <p14:creationId xmlns:p14="http://schemas.microsoft.com/office/powerpoint/2010/main" val="3086857429"/>
      </p:ext>
    </p:extLst>
  </p:cSld>
  <p:clrMapOvr>
    <a:masterClrMapping/>
  </p:clrMapOvr>
  <p:transition spd="slow">
    <p:wip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CC150A32-E9D6-4A48-8591-8625731003D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6657" b="-69"/>
          <a:stretch/>
        </p:blipFill>
        <p:spPr>
          <a:xfrm>
            <a:off x="-14514" y="0"/>
            <a:ext cx="12206514" cy="4827787"/>
          </a:xfrm>
          <a:prstGeom prst="rect">
            <a:avLst/>
          </a:prstGeom>
        </p:spPr>
      </p:pic>
      <p:sp>
        <p:nvSpPr>
          <p:cNvPr id="32" name="Rectangle 31">
            <a:extLst>
              <a:ext uri="{FF2B5EF4-FFF2-40B4-BE49-F238E27FC236}">
                <a16:creationId xmlns:a16="http://schemas.microsoft.com/office/drawing/2014/main" id="{C8ED69AA-0BEF-45AD-90DF-D75A8946E9FA}"/>
              </a:ext>
            </a:extLst>
          </p:cNvPr>
          <p:cNvSpPr/>
          <p:nvPr userDrawn="1"/>
        </p:nvSpPr>
        <p:spPr>
          <a:xfrm>
            <a:off x="-14524" y="0"/>
            <a:ext cx="12206524" cy="4808778"/>
          </a:xfrm>
          <a:prstGeom prst="rect">
            <a:avLst/>
          </a:prstGeom>
          <a:gradFill>
            <a:gsLst>
              <a:gs pos="100000">
                <a:srgbClr val="FFFFFF">
                  <a:alpha val="50000"/>
                </a:srgbClr>
              </a:gs>
              <a:gs pos="0">
                <a:srgbClr val="FFFFFF"/>
              </a:gs>
            </a:gsLst>
            <a:lin ang="5400000" scaled="1"/>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A48285EC-1566-4697-B454-F5D591A90E33}"/>
              </a:ext>
            </a:extLst>
          </p:cNvPr>
          <p:cNvSpPr/>
          <p:nvPr userDrawn="1"/>
        </p:nvSpPr>
        <p:spPr>
          <a:xfrm>
            <a:off x="-14514" y="4808778"/>
            <a:ext cx="12206514" cy="2049221"/>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grpSp>
        <p:nvGrpSpPr>
          <p:cNvPr id="5" name="Group 4">
            <a:extLst>
              <a:ext uri="{FF2B5EF4-FFF2-40B4-BE49-F238E27FC236}">
                <a16:creationId xmlns:a16="http://schemas.microsoft.com/office/drawing/2014/main" id="{AA19E8C8-FA02-4BFC-A3C7-7405A9355F94}"/>
              </a:ext>
            </a:extLst>
          </p:cNvPr>
          <p:cNvGrpSpPr/>
          <p:nvPr userDrawn="1"/>
        </p:nvGrpSpPr>
        <p:grpSpPr>
          <a:xfrm>
            <a:off x="-14514" y="4795686"/>
            <a:ext cx="12206514" cy="45719"/>
            <a:chOff x="-18" y="1092474"/>
            <a:chExt cx="10878554" cy="207768"/>
          </a:xfrm>
        </p:grpSpPr>
        <p:sp>
          <p:nvSpPr>
            <p:cNvPr id="15" name="Rectangle 14">
              <a:extLst>
                <a:ext uri="{FF2B5EF4-FFF2-40B4-BE49-F238E27FC236}">
                  <a16:creationId xmlns:a16="http://schemas.microsoft.com/office/drawing/2014/main" id="{8391210E-B4BA-4E21-A948-394C6B11EC2C}"/>
                </a:ext>
              </a:extLst>
            </p:cNvPr>
            <p:cNvSpPr/>
            <p:nvPr userDrawn="1"/>
          </p:nvSpPr>
          <p:spPr>
            <a:xfrm>
              <a:off x="-18" y="1092474"/>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9BBE3ED-4DC0-4E17-A3C6-2E3AC67A4145}"/>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66D43C0-58FC-4170-9587-68C8C61FD7B1}"/>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7A0EC6E-188B-4034-9EED-C7F18D44ED0B}"/>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3EDE1EC-10C9-49C5-9466-8F4B3B7F2555}"/>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B47B0A65-5373-462D-9EC5-39D796154F0F}"/>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3D71D47-862D-4ED3-86F9-B57D9EAD2934}"/>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629F244-9CA1-4E1A-AF61-F648A47736CF}"/>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 name="Text Placeholder 77">
            <a:extLst>
              <a:ext uri="{FF2B5EF4-FFF2-40B4-BE49-F238E27FC236}">
                <a16:creationId xmlns:a16="http://schemas.microsoft.com/office/drawing/2014/main" id="{1105AD2C-60A8-4202-BED0-B891D02CA714}"/>
              </a:ext>
            </a:extLst>
          </p:cNvPr>
          <p:cNvSpPr>
            <a:spLocks noGrp="1"/>
          </p:cNvSpPr>
          <p:nvPr userDrawn="1">
            <p:ph type="body" sz="quarter" idx="12" hasCustomPrompt="1"/>
          </p:nvPr>
        </p:nvSpPr>
        <p:spPr>
          <a:xfrm>
            <a:off x="597019" y="5225343"/>
            <a:ext cx="11098452" cy="595725"/>
          </a:xfrm>
          <a:prstGeom prst="rect">
            <a:avLst/>
          </a:prstGeom>
        </p:spPr>
        <p:txBody>
          <a:bodyPr lIns="0" tIns="0" rIns="0" bIns="0" anchor="ctr">
            <a:noAutofit/>
          </a:bodyPr>
          <a:lstStyle>
            <a:lvl1pPr marL="0" indent="0">
              <a:buNone/>
              <a:defRPr lang="en-GB" sz="3600" dirty="0"/>
            </a:lvl1pPr>
          </a:lstStyle>
          <a:p>
            <a:pPr lvl="0"/>
            <a:r>
              <a:rPr lang="en-GB" dirty="0"/>
              <a:t>Title of presentation</a:t>
            </a:r>
          </a:p>
        </p:txBody>
      </p:sp>
      <p:sp>
        <p:nvSpPr>
          <p:cNvPr id="28" name="Text Placeholder 77">
            <a:extLst>
              <a:ext uri="{FF2B5EF4-FFF2-40B4-BE49-F238E27FC236}">
                <a16:creationId xmlns:a16="http://schemas.microsoft.com/office/drawing/2014/main" id="{BC334BB5-D64E-4692-916D-9151F31730FE}"/>
              </a:ext>
            </a:extLst>
          </p:cNvPr>
          <p:cNvSpPr>
            <a:spLocks noGrp="1"/>
          </p:cNvSpPr>
          <p:nvPr>
            <p:ph type="body" sz="quarter" idx="13" hasCustomPrompt="1"/>
          </p:nvPr>
        </p:nvSpPr>
        <p:spPr>
          <a:xfrm>
            <a:off x="597019" y="5826602"/>
            <a:ext cx="11098452" cy="595725"/>
          </a:xfrm>
          <a:prstGeom prst="rect">
            <a:avLst/>
          </a:prstGeom>
        </p:spPr>
        <p:txBody>
          <a:bodyPr lIns="0" tIns="0" rIns="0" bIns="0" anchor="ctr">
            <a:noAutofit/>
          </a:bodyPr>
          <a:lstStyle>
            <a:lvl1pPr marL="0" indent="0">
              <a:buNone/>
              <a:defRPr lang="en-GB" sz="2400" b="0" i="1" dirty="0"/>
            </a:lvl1pPr>
          </a:lstStyle>
          <a:p>
            <a:pPr lvl="0"/>
            <a:r>
              <a:rPr lang="en-GB" dirty="0"/>
              <a:t>Subtitle of presentation</a:t>
            </a:r>
          </a:p>
        </p:txBody>
      </p:sp>
      <p:sp>
        <p:nvSpPr>
          <p:cNvPr id="29" name="TextBox 28">
            <a:extLst>
              <a:ext uri="{FF2B5EF4-FFF2-40B4-BE49-F238E27FC236}">
                <a16:creationId xmlns:a16="http://schemas.microsoft.com/office/drawing/2014/main" id="{F6B447ED-91AD-4D17-A358-32FD011BAA2B}"/>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pic>
        <p:nvPicPr>
          <p:cNvPr id="34" name="Picture 33">
            <a:extLst>
              <a:ext uri="{FF2B5EF4-FFF2-40B4-BE49-F238E27FC236}">
                <a16:creationId xmlns:a16="http://schemas.microsoft.com/office/drawing/2014/main" id="{AD3AAB4A-6F08-413A-90B5-CFF4C88C00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Tree>
    <p:extLst>
      <p:ext uri="{BB962C8B-B14F-4D97-AF65-F5344CB8AC3E}">
        <p14:creationId xmlns:p14="http://schemas.microsoft.com/office/powerpoint/2010/main" val="1314131874"/>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5449963-890E-48DA-85D8-2F4B05DB694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5958" b="31881"/>
          <a:stretch/>
        </p:blipFill>
        <p:spPr>
          <a:xfrm>
            <a:off x="-14524" y="0"/>
            <a:ext cx="12206524" cy="5560552"/>
          </a:xfrm>
          <a:prstGeom prst="rect">
            <a:avLst/>
          </a:prstGeom>
        </p:spPr>
      </p:pic>
      <p:sp>
        <p:nvSpPr>
          <p:cNvPr id="32" name="Rectangle 31">
            <a:extLst>
              <a:ext uri="{FF2B5EF4-FFF2-40B4-BE49-F238E27FC236}">
                <a16:creationId xmlns:a16="http://schemas.microsoft.com/office/drawing/2014/main" id="{C8ED69AA-0BEF-45AD-90DF-D75A8946E9FA}"/>
              </a:ext>
            </a:extLst>
          </p:cNvPr>
          <p:cNvSpPr/>
          <p:nvPr userDrawn="1"/>
        </p:nvSpPr>
        <p:spPr>
          <a:xfrm>
            <a:off x="-14524" y="0"/>
            <a:ext cx="12206524" cy="4808778"/>
          </a:xfrm>
          <a:prstGeom prst="rect">
            <a:avLst/>
          </a:prstGeom>
          <a:gradFill>
            <a:gsLst>
              <a:gs pos="100000">
                <a:srgbClr val="FFFFFF">
                  <a:alpha val="50000"/>
                </a:srgbClr>
              </a:gs>
              <a:gs pos="0">
                <a:srgbClr val="FFFFFF"/>
              </a:gs>
            </a:gsLst>
            <a:lin ang="5400000" scaled="1"/>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A48285EC-1566-4697-B454-F5D591A90E33}"/>
              </a:ext>
            </a:extLst>
          </p:cNvPr>
          <p:cNvSpPr/>
          <p:nvPr userDrawn="1"/>
        </p:nvSpPr>
        <p:spPr>
          <a:xfrm>
            <a:off x="-14514" y="4808778"/>
            <a:ext cx="12206514" cy="2049221"/>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grpSp>
        <p:nvGrpSpPr>
          <p:cNvPr id="5" name="Group 4">
            <a:extLst>
              <a:ext uri="{FF2B5EF4-FFF2-40B4-BE49-F238E27FC236}">
                <a16:creationId xmlns:a16="http://schemas.microsoft.com/office/drawing/2014/main" id="{AA19E8C8-FA02-4BFC-A3C7-7405A9355F94}"/>
              </a:ext>
            </a:extLst>
          </p:cNvPr>
          <p:cNvGrpSpPr/>
          <p:nvPr userDrawn="1"/>
        </p:nvGrpSpPr>
        <p:grpSpPr>
          <a:xfrm>
            <a:off x="-14514" y="4795686"/>
            <a:ext cx="12206514" cy="45719"/>
            <a:chOff x="-18" y="1092474"/>
            <a:chExt cx="10878554" cy="207768"/>
          </a:xfrm>
        </p:grpSpPr>
        <p:sp>
          <p:nvSpPr>
            <p:cNvPr id="15" name="Rectangle 14">
              <a:extLst>
                <a:ext uri="{FF2B5EF4-FFF2-40B4-BE49-F238E27FC236}">
                  <a16:creationId xmlns:a16="http://schemas.microsoft.com/office/drawing/2014/main" id="{8391210E-B4BA-4E21-A948-394C6B11EC2C}"/>
                </a:ext>
              </a:extLst>
            </p:cNvPr>
            <p:cNvSpPr/>
            <p:nvPr userDrawn="1"/>
          </p:nvSpPr>
          <p:spPr>
            <a:xfrm>
              <a:off x="-18" y="1092474"/>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9BBE3ED-4DC0-4E17-A3C6-2E3AC67A4145}"/>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66D43C0-58FC-4170-9587-68C8C61FD7B1}"/>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7A0EC6E-188B-4034-9EED-C7F18D44ED0B}"/>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3EDE1EC-10C9-49C5-9466-8F4B3B7F2555}"/>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B47B0A65-5373-462D-9EC5-39D796154F0F}"/>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3D71D47-862D-4ED3-86F9-B57D9EAD2934}"/>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629F244-9CA1-4E1A-AF61-F648A47736CF}"/>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 name="Text Placeholder 77">
            <a:extLst>
              <a:ext uri="{FF2B5EF4-FFF2-40B4-BE49-F238E27FC236}">
                <a16:creationId xmlns:a16="http://schemas.microsoft.com/office/drawing/2014/main" id="{1105AD2C-60A8-4202-BED0-B891D02CA714}"/>
              </a:ext>
            </a:extLst>
          </p:cNvPr>
          <p:cNvSpPr>
            <a:spLocks noGrp="1"/>
          </p:cNvSpPr>
          <p:nvPr userDrawn="1">
            <p:ph type="body" sz="quarter" idx="12" hasCustomPrompt="1"/>
          </p:nvPr>
        </p:nvSpPr>
        <p:spPr>
          <a:xfrm>
            <a:off x="597019" y="5225343"/>
            <a:ext cx="11098452" cy="595725"/>
          </a:xfrm>
          <a:prstGeom prst="rect">
            <a:avLst/>
          </a:prstGeom>
        </p:spPr>
        <p:txBody>
          <a:bodyPr lIns="0" tIns="0" rIns="0" bIns="0" anchor="ctr">
            <a:noAutofit/>
          </a:bodyPr>
          <a:lstStyle>
            <a:lvl1pPr marL="0" indent="0">
              <a:buNone/>
              <a:defRPr lang="en-GB" sz="3600" dirty="0"/>
            </a:lvl1pPr>
          </a:lstStyle>
          <a:p>
            <a:pPr lvl="0"/>
            <a:r>
              <a:rPr lang="en-GB" dirty="0"/>
              <a:t>Title of presentation</a:t>
            </a:r>
          </a:p>
        </p:txBody>
      </p:sp>
      <p:sp>
        <p:nvSpPr>
          <p:cNvPr id="28" name="Text Placeholder 77">
            <a:extLst>
              <a:ext uri="{FF2B5EF4-FFF2-40B4-BE49-F238E27FC236}">
                <a16:creationId xmlns:a16="http://schemas.microsoft.com/office/drawing/2014/main" id="{BC334BB5-D64E-4692-916D-9151F31730FE}"/>
              </a:ext>
            </a:extLst>
          </p:cNvPr>
          <p:cNvSpPr>
            <a:spLocks noGrp="1"/>
          </p:cNvSpPr>
          <p:nvPr>
            <p:ph type="body" sz="quarter" idx="13" hasCustomPrompt="1"/>
          </p:nvPr>
        </p:nvSpPr>
        <p:spPr>
          <a:xfrm>
            <a:off x="597019" y="5826602"/>
            <a:ext cx="11098452" cy="595725"/>
          </a:xfrm>
          <a:prstGeom prst="rect">
            <a:avLst/>
          </a:prstGeom>
        </p:spPr>
        <p:txBody>
          <a:bodyPr lIns="0" tIns="0" rIns="0" bIns="0" anchor="ctr">
            <a:noAutofit/>
          </a:bodyPr>
          <a:lstStyle>
            <a:lvl1pPr marL="0" indent="0">
              <a:buNone/>
              <a:defRPr lang="en-GB" sz="2400" b="0" i="1" dirty="0"/>
            </a:lvl1pPr>
          </a:lstStyle>
          <a:p>
            <a:pPr lvl="0"/>
            <a:r>
              <a:rPr lang="en-GB" dirty="0"/>
              <a:t>Subtitle of presentation</a:t>
            </a:r>
          </a:p>
        </p:txBody>
      </p:sp>
      <p:sp>
        <p:nvSpPr>
          <p:cNvPr id="30" name="TextBox 29">
            <a:extLst>
              <a:ext uri="{FF2B5EF4-FFF2-40B4-BE49-F238E27FC236}">
                <a16:creationId xmlns:a16="http://schemas.microsoft.com/office/drawing/2014/main" id="{5DD15F3C-F78B-4F68-BDE3-9600155A7957}"/>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pic>
        <p:nvPicPr>
          <p:cNvPr id="34" name="Picture 33">
            <a:extLst>
              <a:ext uri="{FF2B5EF4-FFF2-40B4-BE49-F238E27FC236}">
                <a16:creationId xmlns:a16="http://schemas.microsoft.com/office/drawing/2014/main" id="{233A1F43-285F-4FEA-BBBD-CC78F33F465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Tree>
    <p:extLst>
      <p:ext uri="{BB962C8B-B14F-4D97-AF65-F5344CB8AC3E}">
        <p14:creationId xmlns:p14="http://schemas.microsoft.com/office/powerpoint/2010/main" val="4169859762"/>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4145E308-50C8-4BEC-857F-7C15A10640B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28678" b="10447"/>
          <a:stretch/>
        </p:blipFill>
        <p:spPr>
          <a:xfrm>
            <a:off x="-14524" y="0"/>
            <a:ext cx="12206514" cy="5573096"/>
          </a:xfrm>
          <a:prstGeom prst="rect">
            <a:avLst/>
          </a:prstGeom>
        </p:spPr>
      </p:pic>
      <p:sp>
        <p:nvSpPr>
          <p:cNvPr id="32" name="Rectangle 31">
            <a:extLst>
              <a:ext uri="{FF2B5EF4-FFF2-40B4-BE49-F238E27FC236}">
                <a16:creationId xmlns:a16="http://schemas.microsoft.com/office/drawing/2014/main" id="{C8ED69AA-0BEF-45AD-90DF-D75A8946E9FA}"/>
              </a:ext>
            </a:extLst>
          </p:cNvPr>
          <p:cNvSpPr/>
          <p:nvPr userDrawn="1"/>
        </p:nvSpPr>
        <p:spPr>
          <a:xfrm>
            <a:off x="-14524" y="0"/>
            <a:ext cx="12206524" cy="4808778"/>
          </a:xfrm>
          <a:prstGeom prst="rect">
            <a:avLst/>
          </a:prstGeom>
          <a:gradFill>
            <a:gsLst>
              <a:gs pos="100000">
                <a:srgbClr val="FFFFFF">
                  <a:alpha val="50000"/>
                </a:srgbClr>
              </a:gs>
              <a:gs pos="0">
                <a:srgbClr val="FFFFFF"/>
              </a:gs>
            </a:gsLst>
            <a:lin ang="5400000" scaled="1"/>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A48285EC-1566-4697-B454-F5D591A90E33}"/>
              </a:ext>
            </a:extLst>
          </p:cNvPr>
          <p:cNvSpPr/>
          <p:nvPr userDrawn="1"/>
        </p:nvSpPr>
        <p:spPr>
          <a:xfrm>
            <a:off x="-14514" y="4808778"/>
            <a:ext cx="12206514" cy="2049221"/>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grpSp>
        <p:nvGrpSpPr>
          <p:cNvPr id="5" name="Group 4">
            <a:extLst>
              <a:ext uri="{FF2B5EF4-FFF2-40B4-BE49-F238E27FC236}">
                <a16:creationId xmlns:a16="http://schemas.microsoft.com/office/drawing/2014/main" id="{AA19E8C8-FA02-4BFC-A3C7-7405A9355F94}"/>
              </a:ext>
            </a:extLst>
          </p:cNvPr>
          <p:cNvGrpSpPr/>
          <p:nvPr userDrawn="1"/>
        </p:nvGrpSpPr>
        <p:grpSpPr>
          <a:xfrm>
            <a:off x="-14514" y="4795686"/>
            <a:ext cx="12206514" cy="45719"/>
            <a:chOff x="-18" y="1092474"/>
            <a:chExt cx="10878554" cy="207768"/>
          </a:xfrm>
        </p:grpSpPr>
        <p:sp>
          <p:nvSpPr>
            <p:cNvPr id="15" name="Rectangle 14">
              <a:extLst>
                <a:ext uri="{FF2B5EF4-FFF2-40B4-BE49-F238E27FC236}">
                  <a16:creationId xmlns:a16="http://schemas.microsoft.com/office/drawing/2014/main" id="{8391210E-B4BA-4E21-A948-394C6B11EC2C}"/>
                </a:ext>
              </a:extLst>
            </p:cNvPr>
            <p:cNvSpPr/>
            <p:nvPr userDrawn="1"/>
          </p:nvSpPr>
          <p:spPr>
            <a:xfrm>
              <a:off x="-18" y="1092474"/>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9BBE3ED-4DC0-4E17-A3C6-2E3AC67A4145}"/>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66D43C0-58FC-4170-9587-68C8C61FD7B1}"/>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7A0EC6E-188B-4034-9EED-C7F18D44ED0B}"/>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3EDE1EC-10C9-49C5-9466-8F4B3B7F2555}"/>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B47B0A65-5373-462D-9EC5-39D796154F0F}"/>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3D71D47-862D-4ED3-86F9-B57D9EAD2934}"/>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629F244-9CA1-4E1A-AF61-F648A47736CF}"/>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 name="Text Placeholder 77">
            <a:extLst>
              <a:ext uri="{FF2B5EF4-FFF2-40B4-BE49-F238E27FC236}">
                <a16:creationId xmlns:a16="http://schemas.microsoft.com/office/drawing/2014/main" id="{1105AD2C-60A8-4202-BED0-B891D02CA714}"/>
              </a:ext>
            </a:extLst>
          </p:cNvPr>
          <p:cNvSpPr>
            <a:spLocks noGrp="1"/>
          </p:cNvSpPr>
          <p:nvPr userDrawn="1">
            <p:ph type="body" sz="quarter" idx="12" hasCustomPrompt="1"/>
          </p:nvPr>
        </p:nvSpPr>
        <p:spPr>
          <a:xfrm>
            <a:off x="597019" y="5225343"/>
            <a:ext cx="11098452" cy="595725"/>
          </a:xfrm>
          <a:prstGeom prst="rect">
            <a:avLst/>
          </a:prstGeom>
        </p:spPr>
        <p:txBody>
          <a:bodyPr lIns="0" tIns="0" rIns="0" bIns="0" anchor="ctr">
            <a:noAutofit/>
          </a:bodyPr>
          <a:lstStyle>
            <a:lvl1pPr marL="0" indent="0">
              <a:buNone/>
              <a:defRPr lang="en-GB" sz="3600" dirty="0"/>
            </a:lvl1pPr>
          </a:lstStyle>
          <a:p>
            <a:pPr lvl="0"/>
            <a:r>
              <a:rPr lang="en-GB" dirty="0"/>
              <a:t>Title of presentation</a:t>
            </a:r>
          </a:p>
        </p:txBody>
      </p:sp>
      <p:sp>
        <p:nvSpPr>
          <p:cNvPr id="28" name="Text Placeholder 77">
            <a:extLst>
              <a:ext uri="{FF2B5EF4-FFF2-40B4-BE49-F238E27FC236}">
                <a16:creationId xmlns:a16="http://schemas.microsoft.com/office/drawing/2014/main" id="{BC334BB5-D64E-4692-916D-9151F31730FE}"/>
              </a:ext>
            </a:extLst>
          </p:cNvPr>
          <p:cNvSpPr>
            <a:spLocks noGrp="1"/>
          </p:cNvSpPr>
          <p:nvPr>
            <p:ph type="body" sz="quarter" idx="13" hasCustomPrompt="1"/>
          </p:nvPr>
        </p:nvSpPr>
        <p:spPr>
          <a:xfrm>
            <a:off x="597019" y="5826602"/>
            <a:ext cx="11098452" cy="595725"/>
          </a:xfrm>
          <a:prstGeom prst="rect">
            <a:avLst/>
          </a:prstGeom>
        </p:spPr>
        <p:txBody>
          <a:bodyPr lIns="0" tIns="0" rIns="0" bIns="0" anchor="ctr">
            <a:noAutofit/>
          </a:bodyPr>
          <a:lstStyle>
            <a:lvl1pPr marL="0" indent="0">
              <a:buNone/>
              <a:defRPr lang="en-GB" sz="2400" b="0" i="1" dirty="0"/>
            </a:lvl1pPr>
          </a:lstStyle>
          <a:p>
            <a:pPr lvl="0"/>
            <a:r>
              <a:rPr lang="en-GB" dirty="0"/>
              <a:t>Subtitle of presentation</a:t>
            </a:r>
          </a:p>
        </p:txBody>
      </p:sp>
      <p:sp>
        <p:nvSpPr>
          <p:cNvPr id="26" name="TextBox 25">
            <a:extLst>
              <a:ext uri="{FF2B5EF4-FFF2-40B4-BE49-F238E27FC236}">
                <a16:creationId xmlns:a16="http://schemas.microsoft.com/office/drawing/2014/main" id="{BBB72C43-39FB-4407-A897-68DC8CBE90F2}"/>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pic>
        <p:nvPicPr>
          <p:cNvPr id="30" name="Picture 29">
            <a:extLst>
              <a:ext uri="{FF2B5EF4-FFF2-40B4-BE49-F238E27FC236}">
                <a16:creationId xmlns:a16="http://schemas.microsoft.com/office/drawing/2014/main" id="{ABC2ECD5-DB7B-4A5B-A94D-70DF583FF50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Tree>
    <p:extLst>
      <p:ext uri="{BB962C8B-B14F-4D97-AF65-F5344CB8AC3E}">
        <p14:creationId xmlns:p14="http://schemas.microsoft.com/office/powerpoint/2010/main" val="4253773490"/>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4)">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2A9E0793-6AAF-4435-A80D-7A4B417215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52" b="29916"/>
          <a:stretch/>
        </p:blipFill>
        <p:spPr>
          <a:xfrm>
            <a:off x="-14524" y="-9831"/>
            <a:ext cx="12206524" cy="5752172"/>
          </a:xfrm>
          <a:prstGeom prst="rect">
            <a:avLst/>
          </a:prstGeom>
        </p:spPr>
      </p:pic>
      <p:sp>
        <p:nvSpPr>
          <p:cNvPr id="32" name="Rectangle 31">
            <a:extLst>
              <a:ext uri="{FF2B5EF4-FFF2-40B4-BE49-F238E27FC236}">
                <a16:creationId xmlns:a16="http://schemas.microsoft.com/office/drawing/2014/main" id="{C8ED69AA-0BEF-45AD-90DF-D75A8946E9FA}"/>
              </a:ext>
            </a:extLst>
          </p:cNvPr>
          <p:cNvSpPr/>
          <p:nvPr userDrawn="1"/>
        </p:nvSpPr>
        <p:spPr>
          <a:xfrm>
            <a:off x="-14524" y="0"/>
            <a:ext cx="12206524" cy="4808778"/>
          </a:xfrm>
          <a:prstGeom prst="rect">
            <a:avLst/>
          </a:prstGeom>
          <a:gradFill>
            <a:gsLst>
              <a:gs pos="100000">
                <a:srgbClr val="FFFFFF">
                  <a:alpha val="50000"/>
                </a:srgbClr>
              </a:gs>
              <a:gs pos="0">
                <a:srgbClr val="FFFFFF"/>
              </a:gs>
            </a:gsLst>
            <a:lin ang="5400000" scaled="1"/>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A48285EC-1566-4697-B454-F5D591A90E33}"/>
              </a:ext>
            </a:extLst>
          </p:cNvPr>
          <p:cNvSpPr/>
          <p:nvPr userDrawn="1"/>
        </p:nvSpPr>
        <p:spPr>
          <a:xfrm>
            <a:off x="-14514" y="4808778"/>
            <a:ext cx="12206514" cy="2049221"/>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grpSp>
        <p:nvGrpSpPr>
          <p:cNvPr id="5" name="Group 4">
            <a:extLst>
              <a:ext uri="{FF2B5EF4-FFF2-40B4-BE49-F238E27FC236}">
                <a16:creationId xmlns:a16="http://schemas.microsoft.com/office/drawing/2014/main" id="{AA19E8C8-FA02-4BFC-A3C7-7405A9355F94}"/>
              </a:ext>
            </a:extLst>
          </p:cNvPr>
          <p:cNvGrpSpPr/>
          <p:nvPr userDrawn="1"/>
        </p:nvGrpSpPr>
        <p:grpSpPr>
          <a:xfrm>
            <a:off x="-14514" y="4795686"/>
            <a:ext cx="12206514" cy="45719"/>
            <a:chOff x="-18" y="1092474"/>
            <a:chExt cx="10878554" cy="207768"/>
          </a:xfrm>
        </p:grpSpPr>
        <p:sp>
          <p:nvSpPr>
            <p:cNvPr id="15" name="Rectangle 14">
              <a:extLst>
                <a:ext uri="{FF2B5EF4-FFF2-40B4-BE49-F238E27FC236}">
                  <a16:creationId xmlns:a16="http://schemas.microsoft.com/office/drawing/2014/main" id="{8391210E-B4BA-4E21-A948-394C6B11EC2C}"/>
                </a:ext>
              </a:extLst>
            </p:cNvPr>
            <p:cNvSpPr/>
            <p:nvPr userDrawn="1"/>
          </p:nvSpPr>
          <p:spPr>
            <a:xfrm>
              <a:off x="-18" y="1092474"/>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9BBE3ED-4DC0-4E17-A3C6-2E3AC67A4145}"/>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66D43C0-58FC-4170-9587-68C8C61FD7B1}"/>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7A0EC6E-188B-4034-9EED-C7F18D44ED0B}"/>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3EDE1EC-10C9-49C5-9466-8F4B3B7F2555}"/>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B47B0A65-5373-462D-9EC5-39D796154F0F}"/>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3D71D47-862D-4ED3-86F9-B57D9EAD2934}"/>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629F244-9CA1-4E1A-AF61-F648A47736CF}"/>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 name="Text Placeholder 77">
            <a:extLst>
              <a:ext uri="{FF2B5EF4-FFF2-40B4-BE49-F238E27FC236}">
                <a16:creationId xmlns:a16="http://schemas.microsoft.com/office/drawing/2014/main" id="{1105AD2C-60A8-4202-BED0-B891D02CA714}"/>
              </a:ext>
            </a:extLst>
          </p:cNvPr>
          <p:cNvSpPr>
            <a:spLocks noGrp="1"/>
          </p:cNvSpPr>
          <p:nvPr userDrawn="1">
            <p:ph type="body" sz="quarter" idx="12" hasCustomPrompt="1"/>
          </p:nvPr>
        </p:nvSpPr>
        <p:spPr>
          <a:xfrm>
            <a:off x="597019" y="5225343"/>
            <a:ext cx="11098452" cy="595725"/>
          </a:xfrm>
          <a:prstGeom prst="rect">
            <a:avLst/>
          </a:prstGeom>
        </p:spPr>
        <p:txBody>
          <a:bodyPr lIns="0" tIns="0" rIns="0" bIns="0" anchor="ctr">
            <a:noAutofit/>
          </a:bodyPr>
          <a:lstStyle>
            <a:lvl1pPr marL="0" indent="0">
              <a:buNone/>
              <a:defRPr lang="en-GB" sz="3600" dirty="0"/>
            </a:lvl1pPr>
          </a:lstStyle>
          <a:p>
            <a:pPr lvl="0"/>
            <a:r>
              <a:rPr lang="en-GB" dirty="0"/>
              <a:t>Title of presentation</a:t>
            </a:r>
          </a:p>
        </p:txBody>
      </p:sp>
      <p:sp>
        <p:nvSpPr>
          <p:cNvPr id="28" name="Text Placeholder 77">
            <a:extLst>
              <a:ext uri="{FF2B5EF4-FFF2-40B4-BE49-F238E27FC236}">
                <a16:creationId xmlns:a16="http://schemas.microsoft.com/office/drawing/2014/main" id="{BC334BB5-D64E-4692-916D-9151F31730FE}"/>
              </a:ext>
            </a:extLst>
          </p:cNvPr>
          <p:cNvSpPr>
            <a:spLocks noGrp="1"/>
          </p:cNvSpPr>
          <p:nvPr>
            <p:ph type="body" sz="quarter" idx="13" hasCustomPrompt="1"/>
          </p:nvPr>
        </p:nvSpPr>
        <p:spPr>
          <a:xfrm>
            <a:off x="597019" y="5826602"/>
            <a:ext cx="11098452" cy="595725"/>
          </a:xfrm>
          <a:prstGeom prst="rect">
            <a:avLst/>
          </a:prstGeom>
        </p:spPr>
        <p:txBody>
          <a:bodyPr lIns="0" tIns="0" rIns="0" bIns="0" anchor="ctr">
            <a:noAutofit/>
          </a:bodyPr>
          <a:lstStyle>
            <a:lvl1pPr marL="0" indent="0">
              <a:buNone/>
              <a:defRPr lang="en-GB" sz="2400" b="0" i="1" dirty="0"/>
            </a:lvl1pPr>
          </a:lstStyle>
          <a:p>
            <a:pPr lvl="0"/>
            <a:r>
              <a:rPr lang="en-GB" dirty="0"/>
              <a:t>Subtitle of presentation</a:t>
            </a:r>
          </a:p>
        </p:txBody>
      </p:sp>
      <p:sp>
        <p:nvSpPr>
          <p:cNvPr id="30" name="TextBox 29">
            <a:extLst>
              <a:ext uri="{FF2B5EF4-FFF2-40B4-BE49-F238E27FC236}">
                <a16:creationId xmlns:a16="http://schemas.microsoft.com/office/drawing/2014/main" id="{71B6E311-AB79-430C-B1DE-391289D1A885}"/>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pic>
        <p:nvPicPr>
          <p:cNvPr id="34" name="Picture 33">
            <a:extLst>
              <a:ext uri="{FF2B5EF4-FFF2-40B4-BE49-F238E27FC236}">
                <a16:creationId xmlns:a16="http://schemas.microsoft.com/office/drawing/2014/main" id="{416620C3-09CB-489C-9760-2EE355E6FC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Tree>
    <p:extLst>
      <p:ext uri="{BB962C8B-B14F-4D97-AF65-F5344CB8AC3E}">
        <p14:creationId xmlns:p14="http://schemas.microsoft.com/office/powerpoint/2010/main" val="474124834"/>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ection re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583862-E75B-4F00-B9BC-4D9F6F155BF6}"/>
              </a:ext>
            </a:extLst>
          </p:cNvPr>
          <p:cNvSpPr/>
          <p:nvPr userDrawn="1"/>
        </p:nvSpPr>
        <p:spPr>
          <a:xfrm>
            <a:off x="-14514" y="0"/>
            <a:ext cx="12206514" cy="6858000"/>
          </a:xfrm>
          <a:prstGeom prst="rect">
            <a:avLst/>
          </a:prstGeom>
          <a:gradFill flip="none" rotWithShape="1">
            <a:gsLst>
              <a:gs pos="0">
                <a:schemeClr val="bg2"/>
              </a:gs>
              <a:gs pos="100000">
                <a:schemeClr val="tx2"/>
              </a:gs>
            </a:gsLst>
            <a:lin ang="0" scaled="1"/>
            <a:tileRect/>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28E1ABF2-FAE3-4F05-B2F2-E85B7D45A099}"/>
              </a:ext>
            </a:extLst>
          </p:cNvPr>
          <p:cNvSpPr/>
          <p:nvPr userDrawn="1"/>
        </p:nvSpPr>
        <p:spPr>
          <a:xfrm>
            <a:off x="-14514" y="2557356"/>
            <a:ext cx="12206514" cy="174328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sp>
        <p:nvSpPr>
          <p:cNvPr id="36" name="Text Placeholder 77">
            <a:extLst>
              <a:ext uri="{FF2B5EF4-FFF2-40B4-BE49-F238E27FC236}">
                <a16:creationId xmlns:a16="http://schemas.microsoft.com/office/drawing/2014/main" id="{1105AD2C-60A8-4202-BED0-B891D02CA714}"/>
              </a:ext>
            </a:extLst>
          </p:cNvPr>
          <p:cNvSpPr>
            <a:spLocks noGrp="1"/>
          </p:cNvSpPr>
          <p:nvPr userDrawn="1">
            <p:ph type="body" sz="quarter" idx="12" hasCustomPrompt="1"/>
          </p:nvPr>
        </p:nvSpPr>
        <p:spPr>
          <a:xfrm>
            <a:off x="358970" y="3321745"/>
            <a:ext cx="7441249" cy="277124"/>
          </a:xfrm>
          <a:prstGeom prst="rect">
            <a:avLst/>
          </a:prstGeom>
        </p:spPr>
        <p:txBody>
          <a:bodyPr lIns="0" tIns="0" rIns="0" bIns="0" anchor="ctr">
            <a:noAutofit/>
          </a:bodyPr>
          <a:lstStyle>
            <a:lvl1pPr marL="0" indent="0">
              <a:buNone/>
              <a:defRPr lang="en-GB" dirty="0"/>
            </a:lvl1pPr>
          </a:lstStyle>
          <a:p>
            <a:pPr lvl="0"/>
            <a:r>
              <a:rPr lang="en-GB" dirty="0"/>
              <a:t>Section title</a:t>
            </a:r>
          </a:p>
        </p:txBody>
      </p:sp>
      <p:sp>
        <p:nvSpPr>
          <p:cNvPr id="20" name="TextBox 19">
            <a:extLst>
              <a:ext uri="{FF2B5EF4-FFF2-40B4-BE49-F238E27FC236}">
                <a16:creationId xmlns:a16="http://schemas.microsoft.com/office/drawing/2014/main" id="{FB497344-6270-4A37-8510-2A370FAE1D67}"/>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rgbClr val="FFFFFF">
                    <a:alpha val="60000"/>
                  </a:srgbClr>
                </a:solidFill>
              </a:rPr>
              <a:t>skillsbuilder.org</a:t>
            </a:r>
          </a:p>
        </p:txBody>
      </p:sp>
      <p:pic>
        <p:nvPicPr>
          <p:cNvPr id="11" name="Picture 10">
            <a:extLst>
              <a:ext uri="{FF2B5EF4-FFF2-40B4-BE49-F238E27FC236}">
                <a16:creationId xmlns:a16="http://schemas.microsoft.com/office/drawing/2014/main" id="{EF2292AD-34E2-4AEF-9EA6-578FC77DAF1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14215" y="3060770"/>
            <a:ext cx="2618815" cy="772948"/>
          </a:xfrm>
          <a:prstGeom prst="rect">
            <a:avLst/>
          </a:prstGeom>
        </p:spPr>
      </p:pic>
    </p:spTree>
    <p:extLst>
      <p:ext uri="{BB962C8B-B14F-4D97-AF65-F5344CB8AC3E}">
        <p14:creationId xmlns:p14="http://schemas.microsoft.com/office/powerpoint/2010/main" val="1906498665"/>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ection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583862-E75B-4F00-B9BC-4D9F6F155BF6}"/>
              </a:ext>
            </a:extLst>
          </p:cNvPr>
          <p:cNvSpPr/>
          <p:nvPr userDrawn="1"/>
        </p:nvSpPr>
        <p:spPr>
          <a:xfrm>
            <a:off x="-14514" y="0"/>
            <a:ext cx="12206514" cy="6858000"/>
          </a:xfrm>
          <a:prstGeom prst="rect">
            <a:avLst/>
          </a:prstGeom>
          <a:gradFill flip="none" rotWithShape="1">
            <a:gsLst>
              <a:gs pos="0">
                <a:schemeClr val="accent1"/>
              </a:gs>
              <a:gs pos="100000">
                <a:schemeClr val="accent2"/>
              </a:gs>
            </a:gsLst>
            <a:lin ang="0" scaled="1"/>
            <a:tileRect/>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F3CAB7CC-0DDD-4F0B-896E-6247A9510BF8}"/>
              </a:ext>
            </a:extLst>
          </p:cNvPr>
          <p:cNvSpPr/>
          <p:nvPr userDrawn="1"/>
        </p:nvSpPr>
        <p:spPr>
          <a:xfrm>
            <a:off x="-14514" y="2557356"/>
            <a:ext cx="12206514" cy="174328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sp>
        <p:nvSpPr>
          <p:cNvPr id="36" name="Text Placeholder 77">
            <a:extLst>
              <a:ext uri="{FF2B5EF4-FFF2-40B4-BE49-F238E27FC236}">
                <a16:creationId xmlns:a16="http://schemas.microsoft.com/office/drawing/2014/main" id="{1105AD2C-60A8-4202-BED0-B891D02CA714}"/>
              </a:ext>
            </a:extLst>
          </p:cNvPr>
          <p:cNvSpPr>
            <a:spLocks noGrp="1"/>
          </p:cNvSpPr>
          <p:nvPr userDrawn="1">
            <p:ph type="body" sz="quarter" idx="12" hasCustomPrompt="1"/>
          </p:nvPr>
        </p:nvSpPr>
        <p:spPr>
          <a:xfrm>
            <a:off x="358970" y="3321745"/>
            <a:ext cx="7441249" cy="277124"/>
          </a:xfrm>
          <a:prstGeom prst="rect">
            <a:avLst/>
          </a:prstGeom>
        </p:spPr>
        <p:txBody>
          <a:bodyPr lIns="0" tIns="0" rIns="0" bIns="0" anchor="ctr">
            <a:noAutofit/>
          </a:bodyPr>
          <a:lstStyle>
            <a:lvl1pPr marL="0" indent="0">
              <a:buNone/>
              <a:defRPr lang="en-GB" dirty="0"/>
            </a:lvl1pPr>
          </a:lstStyle>
          <a:p>
            <a:pPr lvl="0"/>
            <a:r>
              <a:rPr lang="en-GB" dirty="0"/>
              <a:t>Section title</a:t>
            </a:r>
          </a:p>
        </p:txBody>
      </p:sp>
      <p:sp>
        <p:nvSpPr>
          <p:cNvPr id="14" name="TextBox 13">
            <a:extLst>
              <a:ext uri="{FF2B5EF4-FFF2-40B4-BE49-F238E27FC236}">
                <a16:creationId xmlns:a16="http://schemas.microsoft.com/office/drawing/2014/main" id="{5B89633E-4788-4130-B6B3-A50CAC3318D0}"/>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rgbClr val="FFFFFF">
                    <a:alpha val="60000"/>
                  </a:srgbClr>
                </a:solidFill>
              </a:rPr>
              <a:t>skillsbuilder.org</a:t>
            </a:r>
          </a:p>
        </p:txBody>
      </p:sp>
      <p:pic>
        <p:nvPicPr>
          <p:cNvPr id="18" name="Picture 17">
            <a:extLst>
              <a:ext uri="{FF2B5EF4-FFF2-40B4-BE49-F238E27FC236}">
                <a16:creationId xmlns:a16="http://schemas.microsoft.com/office/drawing/2014/main" id="{5E0D602E-59D4-4A44-AE6F-1A903DA21D1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14215" y="3060770"/>
            <a:ext cx="2618815" cy="772948"/>
          </a:xfrm>
          <a:prstGeom prst="rect">
            <a:avLst/>
          </a:prstGeom>
        </p:spPr>
      </p:pic>
    </p:spTree>
    <p:extLst>
      <p:ext uri="{BB962C8B-B14F-4D97-AF65-F5344CB8AC3E}">
        <p14:creationId xmlns:p14="http://schemas.microsoft.com/office/powerpoint/2010/main" val="1550635981"/>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583862-E75B-4F00-B9BC-4D9F6F155BF6}"/>
              </a:ext>
            </a:extLst>
          </p:cNvPr>
          <p:cNvSpPr/>
          <p:nvPr userDrawn="1"/>
        </p:nvSpPr>
        <p:spPr>
          <a:xfrm>
            <a:off x="-14514" y="0"/>
            <a:ext cx="12206514" cy="6858000"/>
          </a:xfrm>
          <a:prstGeom prst="rect">
            <a:avLst/>
          </a:prstGeom>
          <a:gradFill flip="none" rotWithShape="1">
            <a:gsLst>
              <a:gs pos="0">
                <a:schemeClr val="accent4"/>
              </a:gs>
              <a:gs pos="100000">
                <a:schemeClr val="accent3"/>
              </a:gs>
            </a:gsLst>
            <a:lin ang="0" scaled="1"/>
            <a:tileRect/>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F79F979F-60CC-48D8-9A3A-DE71030DC9D2}"/>
              </a:ext>
            </a:extLst>
          </p:cNvPr>
          <p:cNvSpPr/>
          <p:nvPr userDrawn="1"/>
        </p:nvSpPr>
        <p:spPr>
          <a:xfrm>
            <a:off x="-14514" y="2557356"/>
            <a:ext cx="12206514" cy="174328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sp>
        <p:nvSpPr>
          <p:cNvPr id="36" name="Text Placeholder 77">
            <a:extLst>
              <a:ext uri="{FF2B5EF4-FFF2-40B4-BE49-F238E27FC236}">
                <a16:creationId xmlns:a16="http://schemas.microsoft.com/office/drawing/2014/main" id="{1105AD2C-60A8-4202-BED0-B891D02CA714}"/>
              </a:ext>
            </a:extLst>
          </p:cNvPr>
          <p:cNvSpPr>
            <a:spLocks noGrp="1"/>
          </p:cNvSpPr>
          <p:nvPr userDrawn="1">
            <p:ph type="body" sz="quarter" idx="12" hasCustomPrompt="1"/>
          </p:nvPr>
        </p:nvSpPr>
        <p:spPr>
          <a:xfrm>
            <a:off x="358970" y="3321745"/>
            <a:ext cx="7441249" cy="277124"/>
          </a:xfrm>
          <a:prstGeom prst="rect">
            <a:avLst/>
          </a:prstGeom>
        </p:spPr>
        <p:txBody>
          <a:bodyPr lIns="0" tIns="0" rIns="0" bIns="0" anchor="ctr">
            <a:noAutofit/>
          </a:bodyPr>
          <a:lstStyle>
            <a:lvl1pPr marL="0" indent="0">
              <a:buNone/>
              <a:defRPr lang="en-GB" dirty="0"/>
            </a:lvl1pPr>
          </a:lstStyle>
          <a:p>
            <a:pPr lvl="0"/>
            <a:r>
              <a:rPr lang="en-GB" dirty="0"/>
              <a:t>Section title</a:t>
            </a:r>
          </a:p>
        </p:txBody>
      </p:sp>
      <p:sp>
        <p:nvSpPr>
          <p:cNvPr id="14" name="TextBox 13">
            <a:extLst>
              <a:ext uri="{FF2B5EF4-FFF2-40B4-BE49-F238E27FC236}">
                <a16:creationId xmlns:a16="http://schemas.microsoft.com/office/drawing/2014/main" id="{0004BEC8-DA54-4EC4-8278-636F5B616A28}"/>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rgbClr val="FFFFFF">
                    <a:alpha val="60000"/>
                  </a:srgbClr>
                </a:solidFill>
              </a:rPr>
              <a:t>skillsbuilder.org</a:t>
            </a:r>
          </a:p>
        </p:txBody>
      </p:sp>
      <p:pic>
        <p:nvPicPr>
          <p:cNvPr id="16" name="Picture 15">
            <a:extLst>
              <a:ext uri="{FF2B5EF4-FFF2-40B4-BE49-F238E27FC236}">
                <a16:creationId xmlns:a16="http://schemas.microsoft.com/office/drawing/2014/main" id="{442CACE4-1C30-4C27-9C6A-9755FF0333D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14215" y="3060770"/>
            <a:ext cx="2618815" cy="772948"/>
          </a:xfrm>
          <a:prstGeom prst="rect">
            <a:avLst/>
          </a:prstGeom>
        </p:spPr>
      </p:pic>
    </p:spTree>
    <p:extLst>
      <p:ext uri="{BB962C8B-B14F-4D97-AF65-F5344CB8AC3E}">
        <p14:creationId xmlns:p14="http://schemas.microsoft.com/office/powerpoint/2010/main" val="281450421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583862-E75B-4F00-B9BC-4D9F6F155BF6}"/>
              </a:ext>
            </a:extLst>
          </p:cNvPr>
          <p:cNvSpPr/>
          <p:nvPr userDrawn="1"/>
        </p:nvSpPr>
        <p:spPr>
          <a:xfrm>
            <a:off x="-14514" y="0"/>
            <a:ext cx="12206514" cy="6858000"/>
          </a:xfrm>
          <a:prstGeom prst="rect">
            <a:avLst/>
          </a:prstGeom>
          <a:gradFill flip="none" rotWithShape="1">
            <a:gsLst>
              <a:gs pos="0">
                <a:schemeClr val="accent6"/>
              </a:gs>
              <a:gs pos="100000">
                <a:schemeClr val="accent5"/>
              </a:gs>
            </a:gsLst>
            <a:lin ang="0" scaled="1"/>
            <a:tileRect/>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C7956BF6-076F-4717-9C9D-FF54E5AAA4A1}"/>
              </a:ext>
            </a:extLst>
          </p:cNvPr>
          <p:cNvSpPr/>
          <p:nvPr userDrawn="1"/>
        </p:nvSpPr>
        <p:spPr>
          <a:xfrm>
            <a:off x="-14514" y="2557356"/>
            <a:ext cx="12206514" cy="174328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sp>
        <p:nvSpPr>
          <p:cNvPr id="36" name="Text Placeholder 77">
            <a:extLst>
              <a:ext uri="{FF2B5EF4-FFF2-40B4-BE49-F238E27FC236}">
                <a16:creationId xmlns:a16="http://schemas.microsoft.com/office/drawing/2014/main" id="{1105AD2C-60A8-4202-BED0-B891D02CA714}"/>
              </a:ext>
            </a:extLst>
          </p:cNvPr>
          <p:cNvSpPr>
            <a:spLocks noGrp="1"/>
          </p:cNvSpPr>
          <p:nvPr userDrawn="1">
            <p:ph type="body" sz="quarter" idx="12" hasCustomPrompt="1"/>
          </p:nvPr>
        </p:nvSpPr>
        <p:spPr>
          <a:xfrm>
            <a:off x="358970" y="3321745"/>
            <a:ext cx="7441249" cy="277124"/>
          </a:xfrm>
          <a:prstGeom prst="rect">
            <a:avLst/>
          </a:prstGeom>
        </p:spPr>
        <p:txBody>
          <a:bodyPr lIns="0" tIns="0" rIns="0" bIns="0" anchor="ctr">
            <a:noAutofit/>
          </a:bodyPr>
          <a:lstStyle>
            <a:lvl1pPr marL="0" indent="0">
              <a:buNone/>
              <a:defRPr lang="en-GB" dirty="0"/>
            </a:lvl1pPr>
          </a:lstStyle>
          <a:p>
            <a:pPr lvl="0"/>
            <a:r>
              <a:rPr lang="en-GB" dirty="0"/>
              <a:t>Section title</a:t>
            </a:r>
          </a:p>
        </p:txBody>
      </p:sp>
      <p:sp>
        <p:nvSpPr>
          <p:cNvPr id="14" name="TextBox 13">
            <a:extLst>
              <a:ext uri="{FF2B5EF4-FFF2-40B4-BE49-F238E27FC236}">
                <a16:creationId xmlns:a16="http://schemas.microsoft.com/office/drawing/2014/main" id="{244BBB51-F592-4D4F-84F7-8399A458D556}"/>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rgbClr val="FFFFFF">
                    <a:alpha val="60000"/>
                  </a:srgbClr>
                </a:solidFill>
              </a:rPr>
              <a:t>skillsbuilder.org</a:t>
            </a:r>
          </a:p>
        </p:txBody>
      </p:sp>
      <p:pic>
        <p:nvPicPr>
          <p:cNvPr id="16" name="Picture 15">
            <a:extLst>
              <a:ext uri="{FF2B5EF4-FFF2-40B4-BE49-F238E27FC236}">
                <a16:creationId xmlns:a16="http://schemas.microsoft.com/office/drawing/2014/main" id="{B57053B9-B842-4AD8-80EA-1D1FACBED4E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14215" y="3060770"/>
            <a:ext cx="2618815" cy="772948"/>
          </a:xfrm>
          <a:prstGeom prst="rect">
            <a:avLst/>
          </a:prstGeom>
        </p:spPr>
      </p:pic>
    </p:spTree>
    <p:extLst>
      <p:ext uri="{BB962C8B-B14F-4D97-AF65-F5344CB8AC3E}">
        <p14:creationId xmlns:p14="http://schemas.microsoft.com/office/powerpoint/2010/main" val="422837565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images landscape NoCaption">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8"/>
            <a:ext cx="3664638" cy="2768325"/>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a:prstGeom prst="rect">
            <a:avLst/>
          </a:prstGeo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8"/>
            <a:ext cx="3664638" cy="2768325"/>
          </a:xfrm>
        </p:spPr>
        <p:txBody>
          <a:bodyPr/>
          <a:lstStyle/>
          <a:p>
            <a:r>
              <a:rPr lang="en-US" dirty="0"/>
              <a:t>Click icon to add picture</a:t>
            </a:r>
          </a:p>
        </p:txBody>
      </p:sp>
      <p:sp>
        <p:nvSpPr>
          <p:cNvPr id="20" name="Picture Placeholder 16"/>
          <p:cNvSpPr>
            <a:spLocks noGrp="1"/>
          </p:cNvSpPr>
          <p:nvPr>
            <p:ph type="pic" sz="quarter" idx="16"/>
          </p:nvPr>
        </p:nvSpPr>
        <p:spPr>
          <a:xfrm>
            <a:off x="4168478" y="3433691"/>
            <a:ext cx="3664638" cy="2768325"/>
          </a:xfrm>
        </p:spPr>
        <p:txBody>
          <a:bodyPr/>
          <a:lstStyle/>
          <a:p>
            <a:r>
              <a:rPr lang="en-US" dirty="0"/>
              <a:t>Click icon to add picture</a:t>
            </a:r>
          </a:p>
        </p:txBody>
      </p:sp>
      <p:sp>
        <p:nvSpPr>
          <p:cNvPr id="23" name="Picture Placeholder 16"/>
          <p:cNvSpPr>
            <a:spLocks noGrp="1"/>
          </p:cNvSpPr>
          <p:nvPr>
            <p:ph type="pic" sz="quarter" idx="18"/>
          </p:nvPr>
        </p:nvSpPr>
        <p:spPr>
          <a:xfrm>
            <a:off x="8036334" y="3433691"/>
            <a:ext cx="3664638" cy="2768325"/>
          </a:xfrm>
        </p:spPr>
        <p:txBody>
          <a:bodyPr/>
          <a:lstStyle/>
          <a:p>
            <a:r>
              <a:rPr lang="en-US" dirty="0"/>
              <a:t>Click icon to add picture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22875033"/>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whit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D604BED-C33B-4592-9B27-617B38D865D6}"/>
              </a:ext>
            </a:extLst>
          </p:cNvPr>
          <p:cNvGrpSpPr/>
          <p:nvPr userDrawn="1"/>
        </p:nvGrpSpPr>
        <p:grpSpPr>
          <a:xfrm>
            <a:off x="-14514" y="2557356"/>
            <a:ext cx="12206514" cy="1772829"/>
            <a:chOff x="-14514" y="2557356"/>
            <a:chExt cx="12206514" cy="1772829"/>
          </a:xfrm>
        </p:grpSpPr>
        <p:sp>
          <p:nvSpPr>
            <p:cNvPr id="24" name="Rectangle 23">
              <a:extLst>
                <a:ext uri="{FF2B5EF4-FFF2-40B4-BE49-F238E27FC236}">
                  <a16:creationId xmlns:a16="http://schemas.microsoft.com/office/drawing/2014/main" id="{A48285EC-1566-4697-B454-F5D591A90E33}"/>
                </a:ext>
              </a:extLst>
            </p:cNvPr>
            <p:cNvSpPr/>
            <p:nvPr userDrawn="1"/>
          </p:nvSpPr>
          <p:spPr>
            <a:xfrm>
              <a:off x="-14514" y="2557356"/>
              <a:ext cx="12206514" cy="174328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grpSp>
          <p:nvGrpSpPr>
            <p:cNvPr id="5" name="Group 4">
              <a:extLst>
                <a:ext uri="{FF2B5EF4-FFF2-40B4-BE49-F238E27FC236}">
                  <a16:creationId xmlns:a16="http://schemas.microsoft.com/office/drawing/2014/main" id="{AA19E8C8-FA02-4BFC-A3C7-7405A9355F94}"/>
                </a:ext>
              </a:extLst>
            </p:cNvPr>
            <p:cNvGrpSpPr/>
            <p:nvPr userDrawn="1"/>
          </p:nvGrpSpPr>
          <p:grpSpPr>
            <a:xfrm>
              <a:off x="-14514" y="4284466"/>
              <a:ext cx="12206514" cy="45719"/>
              <a:chOff x="-18" y="1092474"/>
              <a:chExt cx="10878554" cy="207768"/>
            </a:xfrm>
          </p:grpSpPr>
          <p:sp>
            <p:nvSpPr>
              <p:cNvPr id="15" name="Rectangle 14">
                <a:extLst>
                  <a:ext uri="{FF2B5EF4-FFF2-40B4-BE49-F238E27FC236}">
                    <a16:creationId xmlns:a16="http://schemas.microsoft.com/office/drawing/2014/main" id="{8391210E-B4BA-4E21-A948-394C6B11EC2C}"/>
                  </a:ext>
                </a:extLst>
              </p:cNvPr>
              <p:cNvSpPr/>
              <p:nvPr userDrawn="1"/>
            </p:nvSpPr>
            <p:spPr>
              <a:xfrm>
                <a:off x="-18" y="1092474"/>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9BBE3ED-4DC0-4E17-A3C6-2E3AC67A4145}"/>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66D43C0-58FC-4170-9587-68C8C61FD7B1}"/>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7A0EC6E-188B-4034-9EED-C7F18D44ED0B}"/>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3EDE1EC-10C9-49C5-9466-8F4B3B7F2555}"/>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B47B0A65-5373-462D-9EC5-39D796154F0F}"/>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3D71D47-862D-4ED3-86F9-B57D9EAD2934}"/>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629F244-9CA1-4E1A-AF61-F648A47736CF}"/>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36" name="Text Placeholder 77">
            <a:extLst>
              <a:ext uri="{FF2B5EF4-FFF2-40B4-BE49-F238E27FC236}">
                <a16:creationId xmlns:a16="http://schemas.microsoft.com/office/drawing/2014/main" id="{1105AD2C-60A8-4202-BED0-B891D02CA714}"/>
              </a:ext>
            </a:extLst>
          </p:cNvPr>
          <p:cNvSpPr>
            <a:spLocks noGrp="1"/>
          </p:cNvSpPr>
          <p:nvPr>
            <p:ph type="body" sz="quarter" idx="12" hasCustomPrompt="1"/>
          </p:nvPr>
        </p:nvSpPr>
        <p:spPr>
          <a:xfrm>
            <a:off x="358970" y="3321745"/>
            <a:ext cx="7441249" cy="277124"/>
          </a:xfrm>
          <a:prstGeom prst="rect">
            <a:avLst/>
          </a:prstGeom>
        </p:spPr>
        <p:txBody>
          <a:bodyPr lIns="0" tIns="0" rIns="0" bIns="0" anchor="ctr">
            <a:noAutofit/>
          </a:bodyPr>
          <a:lstStyle>
            <a:lvl1pPr marL="0" indent="0">
              <a:buNone/>
              <a:defRPr lang="en-GB" dirty="0"/>
            </a:lvl1pPr>
          </a:lstStyle>
          <a:p>
            <a:pPr lvl="0"/>
            <a:r>
              <a:rPr lang="en-GB" dirty="0"/>
              <a:t>Section title</a:t>
            </a:r>
          </a:p>
        </p:txBody>
      </p:sp>
      <p:sp>
        <p:nvSpPr>
          <p:cNvPr id="29" name="TextBox 28">
            <a:extLst>
              <a:ext uri="{FF2B5EF4-FFF2-40B4-BE49-F238E27FC236}">
                <a16:creationId xmlns:a16="http://schemas.microsoft.com/office/drawing/2014/main" id="{0EED7050-964D-4631-A9DD-85134440513E}"/>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pic>
        <p:nvPicPr>
          <p:cNvPr id="30" name="Picture 29">
            <a:extLst>
              <a:ext uri="{FF2B5EF4-FFF2-40B4-BE49-F238E27FC236}">
                <a16:creationId xmlns:a16="http://schemas.microsoft.com/office/drawing/2014/main" id="{BBC77015-E9E3-48A5-BA87-24AD375792D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14216" y="3060770"/>
            <a:ext cx="2618812" cy="772948"/>
          </a:xfrm>
          <a:prstGeom prst="rect">
            <a:avLst/>
          </a:prstGeom>
        </p:spPr>
      </p:pic>
    </p:spTree>
    <p:extLst>
      <p:ext uri="{BB962C8B-B14F-4D97-AF65-F5344CB8AC3E}">
        <p14:creationId xmlns:p14="http://schemas.microsoft.com/office/powerpoint/2010/main" val="516657121"/>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0E185F05-2737-4E29-859E-93382568AE6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125" b="-69"/>
          <a:stretch/>
        </p:blipFill>
        <p:spPr>
          <a:xfrm>
            <a:off x="-14514" y="1334156"/>
            <a:ext cx="12206514" cy="5508604"/>
          </a:xfrm>
          <a:prstGeom prst="rect">
            <a:avLst/>
          </a:prstGeom>
        </p:spPr>
      </p:pic>
      <p:sp>
        <p:nvSpPr>
          <p:cNvPr id="72" name="Rectangle 71">
            <a:extLst>
              <a:ext uri="{FF2B5EF4-FFF2-40B4-BE49-F238E27FC236}">
                <a16:creationId xmlns:a16="http://schemas.microsoft.com/office/drawing/2014/main" id="{D3ABA565-7C92-4439-B2E7-3C810E00199E}"/>
              </a:ext>
            </a:extLst>
          </p:cNvPr>
          <p:cNvSpPr/>
          <p:nvPr userDrawn="1"/>
        </p:nvSpPr>
        <p:spPr>
          <a:xfrm rot="10800000">
            <a:off x="-14524" y="1334587"/>
            <a:ext cx="12206524" cy="5508172"/>
          </a:xfrm>
          <a:prstGeom prst="rect">
            <a:avLst/>
          </a:prstGeom>
          <a:gradFill>
            <a:gsLst>
              <a:gs pos="100000">
                <a:srgbClr val="FFFFFF">
                  <a:alpha val="50000"/>
                </a:srgbClr>
              </a:gs>
              <a:gs pos="0">
                <a:srgbClr val="FFFFFF"/>
              </a:gs>
            </a:gsLst>
            <a:lin ang="5400000" scaled="1"/>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A48285EC-1566-4697-B454-F5D591A90E33}"/>
              </a:ext>
            </a:extLst>
          </p:cNvPr>
          <p:cNvSpPr/>
          <p:nvPr userDrawn="1"/>
        </p:nvSpPr>
        <p:spPr>
          <a:xfrm>
            <a:off x="-14514" y="-14514"/>
            <a:ext cx="12206514" cy="129941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sp>
        <p:nvSpPr>
          <p:cNvPr id="61" name="Text Placeholder 77">
            <a:extLst>
              <a:ext uri="{FF2B5EF4-FFF2-40B4-BE49-F238E27FC236}">
                <a16:creationId xmlns:a16="http://schemas.microsoft.com/office/drawing/2014/main" id="{3A91BC69-7E4D-447F-AAB5-B18E0F686A0E}"/>
              </a:ext>
            </a:extLst>
          </p:cNvPr>
          <p:cNvSpPr>
            <a:spLocks noGrp="1"/>
          </p:cNvSpPr>
          <p:nvPr userDrawn="1">
            <p:ph type="body" sz="quarter" idx="20" hasCustomPrompt="1"/>
          </p:nvPr>
        </p:nvSpPr>
        <p:spPr>
          <a:xfrm>
            <a:off x="1460976" y="2979198"/>
            <a:ext cx="4434840" cy="1706763"/>
          </a:xfrm>
          <a:prstGeom prst="rect">
            <a:avLst/>
          </a:prstGeom>
        </p:spPr>
        <p:txBody>
          <a:bodyPr lIns="0" tIns="0" rIns="0" bIns="0" anchor="ctr">
            <a:noAutofit/>
          </a:bodyPr>
          <a:lstStyle>
            <a:lvl1pPr marL="0" indent="0" algn="r">
              <a:lnSpc>
                <a:spcPct val="110000"/>
              </a:lnSpc>
              <a:buNone/>
              <a:defRPr lang="en-GB" sz="2000" dirty="0"/>
            </a:lvl1pPr>
          </a:lstStyle>
          <a:p>
            <a:pPr lvl="0"/>
            <a:r>
              <a:rPr lang="en-GB" dirty="0"/>
              <a:t>Quote goes here</a:t>
            </a:r>
          </a:p>
        </p:txBody>
      </p:sp>
      <p:sp>
        <p:nvSpPr>
          <p:cNvPr id="64" name="Text Placeholder 77">
            <a:extLst>
              <a:ext uri="{FF2B5EF4-FFF2-40B4-BE49-F238E27FC236}">
                <a16:creationId xmlns:a16="http://schemas.microsoft.com/office/drawing/2014/main" id="{873B2F81-A4DB-44DE-8E41-A6762C609B2B}"/>
              </a:ext>
            </a:extLst>
          </p:cNvPr>
          <p:cNvSpPr>
            <a:spLocks noGrp="1"/>
          </p:cNvSpPr>
          <p:nvPr userDrawn="1">
            <p:ph type="body" sz="quarter" idx="21" hasCustomPrompt="1"/>
          </p:nvPr>
        </p:nvSpPr>
        <p:spPr>
          <a:xfrm>
            <a:off x="6372386" y="2979198"/>
            <a:ext cx="4434840" cy="1706763"/>
          </a:xfrm>
          <a:prstGeom prst="rect">
            <a:avLst/>
          </a:prstGeom>
        </p:spPr>
        <p:txBody>
          <a:bodyPr lIns="0" tIns="0" rIns="0" bIns="0" anchor="ctr">
            <a:noAutofit/>
          </a:bodyPr>
          <a:lstStyle>
            <a:lvl1pPr marL="0" indent="0" algn="l">
              <a:lnSpc>
                <a:spcPct val="110000"/>
              </a:lnSpc>
              <a:buNone/>
              <a:defRPr lang="en-GB" sz="2000" b="0" i="1" dirty="0"/>
            </a:lvl1pPr>
          </a:lstStyle>
          <a:p>
            <a:pPr lvl="0"/>
            <a:r>
              <a:rPr lang="en-GB" dirty="0"/>
              <a:t>Source goes here</a:t>
            </a:r>
          </a:p>
        </p:txBody>
      </p:sp>
      <p:cxnSp>
        <p:nvCxnSpPr>
          <p:cNvPr id="73" name="Straight Connector 72">
            <a:extLst>
              <a:ext uri="{FF2B5EF4-FFF2-40B4-BE49-F238E27FC236}">
                <a16:creationId xmlns:a16="http://schemas.microsoft.com/office/drawing/2014/main" id="{41C9D127-0E32-4785-A11E-868360C675B2}"/>
              </a:ext>
            </a:extLst>
          </p:cNvPr>
          <p:cNvCxnSpPr>
            <a:cxnSpLocks/>
          </p:cNvCxnSpPr>
          <p:nvPr userDrawn="1"/>
        </p:nvCxnSpPr>
        <p:spPr>
          <a:xfrm>
            <a:off x="6134455" y="3157632"/>
            <a:ext cx="0" cy="1310640"/>
          </a:xfrm>
          <a:prstGeom prst="line">
            <a:avLst/>
          </a:prstGeom>
          <a:ln w="19050">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98FD38AC-51D1-4486-A73F-1752683DB488}"/>
              </a:ext>
            </a:extLst>
          </p:cNvPr>
          <p:cNvGrpSpPr/>
          <p:nvPr userDrawn="1"/>
        </p:nvGrpSpPr>
        <p:grpSpPr>
          <a:xfrm>
            <a:off x="-14514" y="1288822"/>
            <a:ext cx="12206514" cy="45720"/>
            <a:chOff x="-18" y="1092470"/>
            <a:chExt cx="10878554" cy="207772"/>
          </a:xfrm>
        </p:grpSpPr>
        <p:sp>
          <p:nvSpPr>
            <p:cNvPr id="28" name="Rectangle 27">
              <a:extLst>
                <a:ext uri="{FF2B5EF4-FFF2-40B4-BE49-F238E27FC236}">
                  <a16:creationId xmlns:a16="http://schemas.microsoft.com/office/drawing/2014/main" id="{6DB4D130-3D37-48F4-818D-1EF62A9E9BEC}"/>
                </a:ext>
              </a:extLst>
            </p:cNvPr>
            <p:cNvSpPr/>
            <p:nvPr userDrawn="1"/>
          </p:nvSpPr>
          <p:spPr>
            <a:xfrm>
              <a:off x="-18" y="1092470"/>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FB2EC0C-2272-4093-9DD2-F783F834B3A9}"/>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A0387CA9-7D58-4A2A-BC79-46F275D30015}"/>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02AE2854-30EF-4CAB-9E43-2B41B8B8424C}"/>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B4875BE0-99A8-41C1-BB69-CBECFB2AFF62}"/>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C5E8DE77-8630-4DF4-8973-C7E880FEEC51}"/>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A7026D26-567A-4D19-B931-5BF170BC8A3D}"/>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78C31164-4C86-428E-B67D-CF1854BBDB20}"/>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9" name="TextBox 38">
            <a:extLst>
              <a:ext uri="{FF2B5EF4-FFF2-40B4-BE49-F238E27FC236}">
                <a16:creationId xmlns:a16="http://schemas.microsoft.com/office/drawing/2014/main" id="{987A5211-4E58-4971-A836-2B202D36FF57}"/>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sp>
        <p:nvSpPr>
          <p:cNvPr id="40" name="Text Placeholder 77">
            <a:extLst>
              <a:ext uri="{FF2B5EF4-FFF2-40B4-BE49-F238E27FC236}">
                <a16:creationId xmlns:a16="http://schemas.microsoft.com/office/drawing/2014/main" id="{CA625B49-E74E-4248-AE24-7C0596852729}"/>
              </a:ext>
            </a:extLst>
          </p:cNvPr>
          <p:cNvSpPr>
            <a:spLocks noGrp="1"/>
          </p:cNvSpPr>
          <p:nvPr>
            <p:ph type="body" sz="quarter" idx="12" hasCustomPrompt="1"/>
          </p:nvPr>
        </p:nvSpPr>
        <p:spPr>
          <a:xfrm>
            <a:off x="358970" y="303351"/>
            <a:ext cx="8599293" cy="277124"/>
          </a:xfrm>
          <a:prstGeom prst="rect">
            <a:avLst/>
          </a:prstGeom>
        </p:spPr>
        <p:txBody>
          <a:bodyPr lIns="0" tIns="0" rIns="0" bIns="0" anchor="ctr">
            <a:noAutofit/>
          </a:bodyPr>
          <a:lstStyle>
            <a:lvl1pPr marL="0" indent="0">
              <a:buNone/>
              <a:defRPr lang="en-GB" dirty="0"/>
            </a:lvl1pPr>
          </a:lstStyle>
          <a:p>
            <a:pPr lvl="0"/>
            <a:r>
              <a:rPr lang="en-GB" dirty="0"/>
              <a:t>Heading</a:t>
            </a:r>
          </a:p>
        </p:txBody>
      </p:sp>
      <p:sp>
        <p:nvSpPr>
          <p:cNvPr id="41" name="Text Placeholder 77">
            <a:extLst>
              <a:ext uri="{FF2B5EF4-FFF2-40B4-BE49-F238E27FC236}">
                <a16:creationId xmlns:a16="http://schemas.microsoft.com/office/drawing/2014/main" id="{201B1CB1-0497-4C59-B56B-F8ECD15AC7C2}"/>
              </a:ext>
            </a:extLst>
          </p:cNvPr>
          <p:cNvSpPr>
            <a:spLocks noGrp="1"/>
          </p:cNvSpPr>
          <p:nvPr>
            <p:ph type="body" sz="quarter" idx="16" hasCustomPrompt="1"/>
          </p:nvPr>
        </p:nvSpPr>
        <p:spPr>
          <a:xfrm>
            <a:off x="358970" y="643975"/>
            <a:ext cx="8599293" cy="461853"/>
          </a:xfrm>
          <a:prstGeom prst="rect">
            <a:avLst/>
          </a:prstGeom>
        </p:spPr>
        <p:txBody>
          <a:bodyPr lIns="0" tIns="0" rIns="0" bIns="0" anchor="ctr">
            <a:noAutofit/>
          </a:bodyPr>
          <a:lstStyle>
            <a:lvl1pPr marL="0" indent="0">
              <a:lnSpc>
                <a:spcPct val="110000"/>
              </a:lnSpc>
              <a:buNone/>
              <a:defRPr sz="1500" b="0" i="1">
                <a:solidFill>
                  <a:schemeClr val="tx1"/>
                </a:solidFill>
              </a:defRPr>
            </a:lvl1pPr>
          </a:lstStyle>
          <a:p>
            <a:pPr lvl="0"/>
            <a:r>
              <a:rPr lang="en-GB" dirty="0"/>
              <a:t>Subheading</a:t>
            </a:r>
          </a:p>
        </p:txBody>
      </p:sp>
      <p:pic>
        <p:nvPicPr>
          <p:cNvPr id="42" name="Picture 41">
            <a:extLst>
              <a:ext uri="{FF2B5EF4-FFF2-40B4-BE49-F238E27FC236}">
                <a16:creationId xmlns:a16="http://schemas.microsoft.com/office/drawing/2014/main" id="{C268AA0F-6E5B-45CA-BE77-C0E4FAFA6B1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Tree>
    <p:extLst>
      <p:ext uri="{BB962C8B-B14F-4D97-AF65-F5344CB8AC3E}">
        <p14:creationId xmlns:p14="http://schemas.microsoft.com/office/powerpoint/2010/main" val="1226021980"/>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0E185F05-2737-4E29-859E-93382568AE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5958" b="31881"/>
          <a:stretch/>
        </p:blipFill>
        <p:spPr>
          <a:xfrm>
            <a:off x="-14524" y="1297448"/>
            <a:ext cx="12206524" cy="5560552"/>
          </a:xfrm>
          <a:prstGeom prst="rect">
            <a:avLst/>
          </a:prstGeom>
        </p:spPr>
      </p:pic>
      <p:sp>
        <p:nvSpPr>
          <p:cNvPr id="26" name="Rectangle 25">
            <a:extLst>
              <a:ext uri="{FF2B5EF4-FFF2-40B4-BE49-F238E27FC236}">
                <a16:creationId xmlns:a16="http://schemas.microsoft.com/office/drawing/2014/main" id="{40E48840-AF41-495B-82EA-A11AB32B740D}"/>
              </a:ext>
            </a:extLst>
          </p:cNvPr>
          <p:cNvSpPr/>
          <p:nvPr userDrawn="1"/>
        </p:nvSpPr>
        <p:spPr>
          <a:xfrm rot="10800000">
            <a:off x="-14524" y="1334586"/>
            <a:ext cx="12206524" cy="5523413"/>
          </a:xfrm>
          <a:prstGeom prst="rect">
            <a:avLst/>
          </a:prstGeom>
          <a:gradFill>
            <a:gsLst>
              <a:gs pos="100000">
                <a:srgbClr val="FFFFFF">
                  <a:alpha val="50000"/>
                </a:srgbClr>
              </a:gs>
              <a:gs pos="0">
                <a:srgbClr val="FFFFFF"/>
              </a:gs>
            </a:gsLst>
            <a:lin ang="5400000" scaled="1"/>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A48285EC-1566-4697-B454-F5D591A90E33}"/>
              </a:ext>
            </a:extLst>
          </p:cNvPr>
          <p:cNvSpPr/>
          <p:nvPr userDrawn="1"/>
        </p:nvSpPr>
        <p:spPr>
          <a:xfrm>
            <a:off x="-14514" y="-14514"/>
            <a:ext cx="12206514" cy="129941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sp>
        <p:nvSpPr>
          <p:cNvPr id="61" name="Text Placeholder 77">
            <a:extLst>
              <a:ext uri="{FF2B5EF4-FFF2-40B4-BE49-F238E27FC236}">
                <a16:creationId xmlns:a16="http://schemas.microsoft.com/office/drawing/2014/main" id="{3A91BC69-7E4D-447F-AAB5-B18E0F686A0E}"/>
              </a:ext>
            </a:extLst>
          </p:cNvPr>
          <p:cNvSpPr>
            <a:spLocks noGrp="1"/>
          </p:cNvSpPr>
          <p:nvPr userDrawn="1">
            <p:ph type="body" sz="quarter" idx="20" hasCustomPrompt="1"/>
          </p:nvPr>
        </p:nvSpPr>
        <p:spPr>
          <a:xfrm>
            <a:off x="1460976" y="2979198"/>
            <a:ext cx="4434840" cy="1706763"/>
          </a:xfrm>
          <a:prstGeom prst="rect">
            <a:avLst/>
          </a:prstGeom>
        </p:spPr>
        <p:txBody>
          <a:bodyPr lIns="0" tIns="0" rIns="0" bIns="0" anchor="ctr">
            <a:noAutofit/>
          </a:bodyPr>
          <a:lstStyle>
            <a:lvl1pPr marL="0" indent="0" algn="r">
              <a:lnSpc>
                <a:spcPct val="110000"/>
              </a:lnSpc>
              <a:buNone/>
              <a:defRPr lang="en-GB" sz="2000" dirty="0"/>
            </a:lvl1pPr>
          </a:lstStyle>
          <a:p>
            <a:pPr lvl="0"/>
            <a:r>
              <a:rPr lang="en-GB" dirty="0"/>
              <a:t>Quote goes here</a:t>
            </a:r>
          </a:p>
        </p:txBody>
      </p:sp>
      <p:sp>
        <p:nvSpPr>
          <p:cNvPr id="64" name="Text Placeholder 77">
            <a:extLst>
              <a:ext uri="{FF2B5EF4-FFF2-40B4-BE49-F238E27FC236}">
                <a16:creationId xmlns:a16="http://schemas.microsoft.com/office/drawing/2014/main" id="{873B2F81-A4DB-44DE-8E41-A6762C609B2B}"/>
              </a:ext>
            </a:extLst>
          </p:cNvPr>
          <p:cNvSpPr>
            <a:spLocks noGrp="1"/>
          </p:cNvSpPr>
          <p:nvPr userDrawn="1">
            <p:ph type="body" sz="quarter" idx="21" hasCustomPrompt="1"/>
          </p:nvPr>
        </p:nvSpPr>
        <p:spPr>
          <a:xfrm>
            <a:off x="6372386" y="2979198"/>
            <a:ext cx="4434840" cy="1706763"/>
          </a:xfrm>
          <a:prstGeom prst="rect">
            <a:avLst/>
          </a:prstGeom>
        </p:spPr>
        <p:txBody>
          <a:bodyPr lIns="0" tIns="0" rIns="0" bIns="0" anchor="ctr">
            <a:noAutofit/>
          </a:bodyPr>
          <a:lstStyle>
            <a:lvl1pPr marL="0" indent="0" algn="l">
              <a:lnSpc>
                <a:spcPct val="110000"/>
              </a:lnSpc>
              <a:buNone/>
              <a:defRPr lang="en-GB" sz="2000" b="0" i="1" dirty="0"/>
            </a:lvl1pPr>
          </a:lstStyle>
          <a:p>
            <a:pPr lvl="0"/>
            <a:r>
              <a:rPr lang="en-GB" dirty="0"/>
              <a:t>Source goes here</a:t>
            </a:r>
          </a:p>
        </p:txBody>
      </p:sp>
      <p:grpSp>
        <p:nvGrpSpPr>
          <p:cNvPr id="28" name="Group 27">
            <a:extLst>
              <a:ext uri="{FF2B5EF4-FFF2-40B4-BE49-F238E27FC236}">
                <a16:creationId xmlns:a16="http://schemas.microsoft.com/office/drawing/2014/main" id="{AD33EA06-261D-4B07-AF9F-6E902EDBD8D7}"/>
              </a:ext>
            </a:extLst>
          </p:cNvPr>
          <p:cNvGrpSpPr/>
          <p:nvPr userDrawn="1"/>
        </p:nvGrpSpPr>
        <p:grpSpPr>
          <a:xfrm>
            <a:off x="-14514" y="1288822"/>
            <a:ext cx="12206514" cy="45720"/>
            <a:chOff x="-18" y="1092470"/>
            <a:chExt cx="10878554" cy="207772"/>
          </a:xfrm>
        </p:grpSpPr>
        <p:sp>
          <p:nvSpPr>
            <p:cNvPr id="30" name="Rectangle 29">
              <a:extLst>
                <a:ext uri="{FF2B5EF4-FFF2-40B4-BE49-F238E27FC236}">
                  <a16:creationId xmlns:a16="http://schemas.microsoft.com/office/drawing/2014/main" id="{E292C8C4-7AAB-47D9-9B6D-7F5841FD2D5F}"/>
                </a:ext>
              </a:extLst>
            </p:cNvPr>
            <p:cNvSpPr/>
            <p:nvPr userDrawn="1"/>
          </p:nvSpPr>
          <p:spPr>
            <a:xfrm>
              <a:off x="-18" y="1092470"/>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14F0A86D-9FD7-4180-B47E-2A77638E01E2}"/>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D047C750-9765-419B-BFB8-F521C703D209}"/>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83BE7C7E-60F7-42A3-96DB-CDD5E006DA64}"/>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3B88D538-4401-4EF6-9734-F72012B6F1FC}"/>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28A230D1-AE72-4CC4-898B-E583547A3A7E}"/>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8899CC03-C902-45DF-972A-651F8F344412}"/>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DC37B244-86C4-404A-AD70-15365D527E63}"/>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9" name="Straight Connector 38">
            <a:extLst>
              <a:ext uri="{FF2B5EF4-FFF2-40B4-BE49-F238E27FC236}">
                <a16:creationId xmlns:a16="http://schemas.microsoft.com/office/drawing/2014/main" id="{E48CBC88-C0A7-4AC1-B7F9-D565CEB4EC5F}"/>
              </a:ext>
            </a:extLst>
          </p:cNvPr>
          <p:cNvCxnSpPr>
            <a:cxnSpLocks/>
          </p:cNvCxnSpPr>
          <p:nvPr userDrawn="1"/>
        </p:nvCxnSpPr>
        <p:spPr>
          <a:xfrm>
            <a:off x="6134455" y="3157632"/>
            <a:ext cx="0" cy="1310640"/>
          </a:xfrm>
          <a:prstGeom prst="line">
            <a:avLst/>
          </a:prstGeom>
          <a:ln w="19050">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90D8FACA-D251-435F-A552-1DBA4E0B82D5}"/>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sp>
        <p:nvSpPr>
          <p:cNvPr id="41" name="Text Placeholder 77">
            <a:extLst>
              <a:ext uri="{FF2B5EF4-FFF2-40B4-BE49-F238E27FC236}">
                <a16:creationId xmlns:a16="http://schemas.microsoft.com/office/drawing/2014/main" id="{12016C68-3430-4C42-9EAB-D463F4044178}"/>
              </a:ext>
            </a:extLst>
          </p:cNvPr>
          <p:cNvSpPr>
            <a:spLocks noGrp="1"/>
          </p:cNvSpPr>
          <p:nvPr>
            <p:ph type="body" sz="quarter" idx="12" hasCustomPrompt="1"/>
          </p:nvPr>
        </p:nvSpPr>
        <p:spPr>
          <a:xfrm>
            <a:off x="358970" y="303351"/>
            <a:ext cx="8599293" cy="277124"/>
          </a:xfrm>
          <a:prstGeom prst="rect">
            <a:avLst/>
          </a:prstGeom>
        </p:spPr>
        <p:txBody>
          <a:bodyPr lIns="0" tIns="0" rIns="0" bIns="0" anchor="ctr">
            <a:noAutofit/>
          </a:bodyPr>
          <a:lstStyle>
            <a:lvl1pPr marL="0" indent="0">
              <a:buNone/>
              <a:defRPr lang="en-GB" dirty="0"/>
            </a:lvl1pPr>
          </a:lstStyle>
          <a:p>
            <a:pPr lvl="0"/>
            <a:r>
              <a:rPr lang="en-GB" dirty="0"/>
              <a:t>Heading</a:t>
            </a:r>
          </a:p>
        </p:txBody>
      </p:sp>
      <p:sp>
        <p:nvSpPr>
          <p:cNvPr id="42" name="Text Placeholder 77">
            <a:extLst>
              <a:ext uri="{FF2B5EF4-FFF2-40B4-BE49-F238E27FC236}">
                <a16:creationId xmlns:a16="http://schemas.microsoft.com/office/drawing/2014/main" id="{90CDCBAD-6C8D-48B5-8087-59A3C9E034CB}"/>
              </a:ext>
            </a:extLst>
          </p:cNvPr>
          <p:cNvSpPr>
            <a:spLocks noGrp="1"/>
          </p:cNvSpPr>
          <p:nvPr>
            <p:ph type="body" sz="quarter" idx="16" hasCustomPrompt="1"/>
          </p:nvPr>
        </p:nvSpPr>
        <p:spPr>
          <a:xfrm>
            <a:off x="358970" y="643975"/>
            <a:ext cx="8599293" cy="461853"/>
          </a:xfrm>
          <a:prstGeom prst="rect">
            <a:avLst/>
          </a:prstGeom>
        </p:spPr>
        <p:txBody>
          <a:bodyPr lIns="0" tIns="0" rIns="0" bIns="0" anchor="ctr">
            <a:noAutofit/>
          </a:bodyPr>
          <a:lstStyle>
            <a:lvl1pPr marL="0" indent="0">
              <a:lnSpc>
                <a:spcPct val="110000"/>
              </a:lnSpc>
              <a:buNone/>
              <a:defRPr sz="1500" b="0" i="1">
                <a:solidFill>
                  <a:schemeClr val="tx1"/>
                </a:solidFill>
              </a:defRPr>
            </a:lvl1pPr>
          </a:lstStyle>
          <a:p>
            <a:pPr lvl="0"/>
            <a:r>
              <a:rPr lang="en-GB" dirty="0"/>
              <a:t>Subheading</a:t>
            </a:r>
          </a:p>
        </p:txBody>
      </p:sp>
      <p:pic>
        <p:nvPicPr>
          <p:cNvPr id="43" name="Picture 42">
            <a:extLst>
              <a:ext uri="{FF2B5EF4-FFF2-40B4-BE49-F238E27FC236}">
                <a16:creationId xmlns:a16="http://schemas.microsoft.com/office/drawing/2014/main" id="{492F2D5D-E2C8-4042-BA8C-20C522F8C79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Tree>
    <p:extLst>
      <p:ext uri="{BB962C8B-B14F-4D97-AF65-F5344CB8AC3E}">
        <p14:creationId xmlns:p14="http://schemas.microsoft.com/office/powerpoint/2010/main" val="4233990894"/>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Quote (3)">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0E185F05-2737-4E29-859E-93382568AE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28678" b="10447"/>
          <a:stretch/>
        </p:blipFill>
        <p:spPr>
          <a:xfrm>
            <a:off x="-14524" y="1284904"/>
            <a:ext cx="12206514" cy="5573096"/>
          </a:xfrm>
          <a:prstGeom prst="rect">
            <a:avLst/>
          </a:prstGeom>
        </p:spPr>
      </p:pic>
      <p:sp>
        <p:nvSpPr>
          <p:cNvPr id="72" name="Rectangle 71">
            <a:extLst>
              <a:ext uri="{FF2B5EF4-FFF2-40B4-BE49-F238E27FC236}">
                <a16:creationId xmlns:a16="http://schemas.microsoft.com/office/drawing/2014/main" id="{D3ABA565-7C92-4439-B2E7-3C810E00199E}"/>
              </a:ext>
            </a:extLst>
          </p:cNvPr>
          <p:cNvSpPr/>
          <p:nvPr userDrawn="1"/>
        </p:nvSpPr>
        <p:spPr>
          <a:xfrm rot="10800000">
            <a:off x="-14524" y="1334586"/>
            <a:ext cx="12206524" cy="5523413"/>
          </a:xfrm>
          <a:prstGeom prst="rect">
            <a:avLst/>
          </a:prstGeom>
          <a:gradFill>
            <a:gsLst>
              <a:gs pos="100000">
                <a:srgbClr val="FFFFFF">
                  <a:alpha val="50000"/>
                </a:srgbClr>
              </a:gs>
              <a:gs pos="0">
                <a:srgbClr val="FFFFFF"/>
              </a:gs>
            </a:gsLst>
            <a:lin ang="5400000" scaled="1"/>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A48285EC-1566-4697-B454-F5D591A90E33}"/>
              </a:ext>
            </a:extLst>
          </p:cNvPr>
          <p:cNvSpPr/>
          <p:nvPr userDrawn="1"/>
        </p:nvSpPr>
        <p:spPr>
          <a:xfrm>
            <a:off x="-14514" y="-14514"/>
            <a:ext cx="12206514" cy="129941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sp>
        <p:nvSpPr>
          <p:cNvPr id="61" name="Text Placeholder 77">
            <a:extLst>
              <a:ext uri="{FF2B5EF4-FFF2-40B4-BE49-F238E27FC236}">
                <a16:creationId xmlns:a16="http://schemas.microsoft.com/office/drawing/2014/main" id="{3A91BC69-7E4D-447F-AAB5-B18E0F686A0E}"/>
              </a:ext>
            </a:extLst>
          </p:cNvPr>
          <p:cNvSpPr>
            <a:spLocks noGrp="1"/>
          </p:cNvSpPr>
          <p:nvPr userDrawn="1">
            <p:ph type="body" sz="quarter" idx="20" hasCustomPrompt="1"/>
          </p:nvPr>
        </p:nvSpPr>
        <p:spPr>
          <a:xfrm>
            <a:off x="1460976" y="2979198"/>
            <a:ext cx="4434840" cy="1706763"/>
          </a:xfrm>
          <a:prstGeom prst="rect">
            <a:avLst/>
          </a:prstGeom>
        </p:spPr>
        <p:txBody>
          <a:bodyPr lIns="0" tIns="0" rIns="0" bIns="0" anchor="ctr">
            <a:noAutofit/>
          </a:bodyPr>
          <a:lstStyle>
            <a:lvl1pPr marL="0" indent="0" algn="r">
              <a:lnSpc>
                <a:spcPct val="110000"/>
              </a:lnSpc>
              <a:buNone/>
              <a:defRPr lang="en-GB" sz="2000" dirty="0"/>
            </a:lvl1pPr>
          </a:lstStyle>
          <a:p>
            <a:pPr lvl="0"/>
            <a:r>
              <a:rPr lang="en-GB" dirty="0"/>
              <a:t>Quote goes here</a:t>
            </a:r>
          </a:p>
        </p:txBody>
      </p:sp>
      <p:sp>
        <p:nvSpPr>
          <p:cNvPr id="64" name="Text Placeholder 77">
            <a:extLst>
              <a:ext uri="{FF2B5EF4-FFF2-40B4-BE49-F238E27FC236}">
                <a16:creationId xmlns:a16="http://schemas.microsoft.com/office/drawing/2014/main" id="{873B2F81-A4DB-44DE-8E41-A6762C609B2B}"/>
              </a:ext>
            </a:extLst>
          </p:cNvPr>
          <p:cNvSpPr>
            <a:spLocks noGrp="1"/>
          </p:cNvSpPr>
          <p:nvPr userDrawn="1">
            <p:ph type="body" sz="quarter" idx="21" hasCustomPrompt="1"/>
          </p:nvPr>
        </p:nvSpPr>
        <p:spPr>
          <a:xfrm>
            <a:off x="6372386" y="2979198"/>
            <a:ext cx="4434840" cy="1706763"/>
          </a:xfrm>
          <a:prstGeom prst="rect">
            <a:avLst/>
          </a:prstGeom>
        </p:spPr>
        <p:txBody>
          <a:bodyPr lIns="0" tIns="0" rIns="0" bIns="0" anchor="ctr">
            <a:noAutofit/>
          </a:bodyPr>
          <a:lstStyle>
            <a:lvl1pPr marL="0" indent="0" algn="l">
              <a:lnSpc>
                <a:spcPct val="110000"/>
              </a:lnSpc>
              <a:buNone/>
              <a:defRPr lang="en-GB" sz="2000" b="0" i="1" dirty="0"/>
            </a:lvl1pPr>
          </a:lstStyle>
          <a:p>
            <a:pPr lvl="0"/>
            <a:r>
              <a:rPr lang="en-GB" dirty="0"/>
              <a:t>Source goes here</a:t>
            </a:r>
          </a:p>
        </p:txBody>
      </p:sp>
      <p:grpSp>
        <p:nvGrpSpPr>
          <p:cNvPr id="26" name="Group 25">
            <a:extLst>
              <a:ext uri="{FF2B5EF4-FFF2-40B4-BE49-F238E27FC236}">
                <a16:creationId xmlns:a16="http://schemas.microsoft.com/office/drawing/2014/main" id="{6548D1E7-19D6-4A62-A824-5E889D03F595}"/>
              </a:ext>
            </a:extLst>
          </p:cNvPr>
          <p:cNvGrpSpPr/>
          <p:nvPr userDrawn="1"/>
        </p:nvGrpSpPr>
        <p:grpSpPr>
          <a:xfrm>
            <a:off x="-14514" y="1288822"/>
            <a:ext cx="12206514" cy="45720"/>
            <a:chOff x="-18" y="1092470"/>
            <a:chExt cx="10878554" cy="207772"/>
          </a:xfrm>
        </p:grpSpPr>
        <p:sp>
          <p:nvSpPr>
            <p:cNvPr id="28" name="Rectangle 27">
              <a:extLst>
                <a:ext uri="{FF2B5EF4-FFF2-40B4-BE49-F238E27FC236}">
                  <a16:creationId xmlns:a16="http://schemas.microsoft.com/office/drawing/2014/main" id="{6CDCCFB6-839B-4049-8253-8E9A4EA90FDE}"/>
                </a:ext>
              </a:extLst>
            </p:cNvPr>
            <p:cNvSpPr/>
            <p:nvPr userDrawn="1"/>
          </p:nvSpPr>
          <p:spPr>
            <a:xfrm>
              <a:off x="-18" y="1092470"/>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02400238-999D-4BFA-8E58-EA65592084C9}"/>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ABD2B94D-46A6-4C39-BCA9-E850A624BD1F}"/>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B2D7FD27-4C36-4C75-88B6-48E20DE19446}"/>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6109D212-2B61-4766-B6D7-36AE39704FF6}"/>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B3963FAA-E127-42C7-A9F4-3E80CB6C71B1}"/>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BDEFFB35-1F27-4351-851B-355688CF83DE}"/>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4CFE03B0-99CA-404B-BF4A-C959BA2282B8}"/>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9" name="Straight Connector 38">
            <a:extLst>
              <a:ext uri="{FF2B5EF4-FFF2-40B4-BE49-F238E27FC236}">
                <a16:creationId xmlns:a16="http://schemas.microsoft.com/office/drawing/2014/main" id="{8043A51E-23CC-48F3-AF5D-1121E01C806D}"/>
              </a:ext>
            </a:extLst>
          </p:cNvPr>
          <p:cNvCxnSpPr>
            <a:cxnSpLocks/>
          </p:cNvCxnSpPr>
          <p:nvPr userDrawn="1"/>
        </p:nvCxnSpPr>
        <p:spPr>
          <a:xfrm>
            <a:off x="6134455" y="3157632"/>
            <a:ext cx="0" cy="1310640"/>
          </a:xfrm>
          <a:prstGeom prst="line">
            <a:avLst/>
          </a:prstGeom>
          <a:ln w="19050">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AC9B5D2C-F35D-4F0E-9DB5-683C6F1DEE83}"/>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sp>
        <p:nvSpPr>
          <p:cNvPr id="41" name="Text Placeholder 77">
            <a:extLst>
              <a:ext uri="{FF2B5EF4-FFF2-40B4-BE49-F238E27FC236}">
                <a16:creationId xmlns:a16="http://schemas.microsoft.com/office/drawing/2014/main" id="{D0660BC7-57D7-4FCA-A5AB-24D9637749E4}"/>
              </a:ext>
            </a:extLst>
          </p:cNvPr>
          <p:cNvSpPr>
            <a:spLocks noGrp="1"/>
          </p:cNvSpPr>
          <p:nvPr>
            <p:ph type="body" sz="quarter" idx="12" hasCustomPrompt="1"/>
          </p:nvPr>
        </p:nvSpPr>
        <p:spPr>
          <a:xfrm>
            <a:off x="358970" y="303351"/>
            <a:ext cx="8599293" cy="277124"/>
          </a:xfrm>
          <a:prstGeom prst="rect">
            <a:avLst/>
          </a:prstGeom>
        </p:spPr>
        <p:txBody>
          <a:bodyPr lIns="0" tIns="0" rIns="0" bIns="0" anchor="ctr">
            <a:noAutofit/>
          </a:bodyPr>
          <a:lstStyle>
            <a:lvl1pPr marL="0" indent="0">
              <a:buNone/>
              <a:defRPr lang="en-GB" dirty="0"/>
            </a:lvl1pPr>
          </a:lstStyle>
          <a:p>
            <a:pPr lvl="0"/>
            <a:r>
              <a:rPr lang="en-GB" dirty="0"/>
              <a:t>Heading</a:t>
            </a:r>
          </a:p>
        </p:txBody>
      </p:sp>
      <p:sp>
        <p:nvSpPr>
          <p:cNvPr id="42" name="Text Placeholder 77">
            <a:extLst>
              <a:ext uri="{FF2B5EF4-FFF2-40B4-BE49-F238E27FC236}">
                <a16:creationId xmlns:a16="http://schemas.microsoft.com/office/drawing/2014/main" id="{60B60D90-4E14-4C46-BBB0-27533BDD1F4D}"/>
              </a:ext>
            </a:extLst>
          </p:cNvPr>
          <p:cNvSpPr>
            <a:spLocks noGrp="1"/>
          </p:cNvSpPr>
          <p:nvPr>
            <p:ph type="body" sz="quarter" idx="16" hasCustomPrompt="1"/>
          </p:nvPr>
        </p:nvSpPr>
        <p:spPr>
          <a:xfrm>
            <a:off x="358970" y="643975"/>
            <a:ext cx="8599293" cy="461853"/>
          </a:xfrm>
          <a:prstGeom prst="rect">
            <a:avLst/>
          </a:prstGeom>
        </p:spPr>
        <p:txBody>
          <a:bodyPr lIns="0" tIns="0" rIns="0" bIns="0" anchor="ctr">
            <a:noAutofit/>
          </a:bodyPr>
          <a:lstStyle>
            <a:lvl1pPr marL="0" indent="0">
              <a:lnSpc>
                <a:spcPct val="110000"/>
              </a:lnSpc>
              <a:buNone/>
              <a:defRPr sz="1500" b="0" i="1">
                <a:solidFill>
                  <a:schemeClr val="tx1"/>
                </a:solidFill>
              </a:defRPr>
            </a:lvl1pPr>
          </a:lstStyle>
          <a:p>
            <a:pPr lvl="0"/>
            <a:r>
              <a:rPr lang="en-GB" dirty="0"/>
              <a:t>Subheading</a:t>
            </a:r>
          </a:p>
        </p:txBody>
      </p:sp>
      <p:pic>
        <p:nvPicPr>
          <p:cNvPr id="43" name="Picture 42">
            <a:extLst>
              <a:ext uri="{FF2B5EF4-FFF2-40B4-BE49-F238E27FC236}">
                <a16:creationId xmlns:a16="http://schemas.microsoft.com/office/drawing/2014/main" id="{E2B1898F-6DA0-46F2-8DC4-AD7C8EA39CE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Tree>
    <p:extLst>
      <p:ext uri="{BB962C8B-B14F-4D97-AF65-F5344CB8AC3E}">
        <p14:creationId xmlns:p14="http://schemas.microsoft.com/office/powerpoint/2010/main" val="1543875328"/>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Quote (4)">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0E185F05-2737-4E29-859E-93382568AE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52" b="29916"/>
          <a:stretch/>
        </p:blipFill>
        <p:spPr>
          <a:xfrm>
            <a:off x="-14524" y="1105828"/>
            <a:ext cx="12206524" cy="5752172"/>
          </a:xfrm>
          <a:prstGeom prst="rect">
            <a:avLst/>
          </a:prstGeom>
        </p:spPr>
      </p:pic>
      <p:sp>
        <p:nvSpPr>
          <p:cNvPr id="72" name="Rectangle 71">
            <a:extLst>
              <a:ext uri="{FF2B5EF4-FFF2-40B4-BE49-F238E27FC236}">
                <a16:creationId xmlns:a16="http://schemas.microsoft.com/office/drawing/2014/main" id="{D3ABA565-7C92-4439-B2E7-3C810E00199E}"/>
              </a:ext>
            </a:extLst>
          </p:cNvPr>
          <p:cNvSpPr/>
          <p:nvPr userDrawn="1"/>
        </p:nvSpPr>
        <p:spPr>
          <a:xfrm rot="10800000">
            <a:off x="-14524" y="1334586"/>
            <a:ext cx="12206524" cy="5523413"/>
          </a:xfrm>
          <a:prstGeom prst="rect">
            <a:avLst/>
          </a:prstGeom>
          <a:gradFill>
            <a:gsLst>
              <a:gs pos="100000">
                <a:srgbClr val="FFFFFF">
                  <a:alpha val="50000"/>
                </a:srgbClr>
              </a:gs>
              <a:gs pos="0">
                <a:srgbClr val="FFFFFF"/>
              </a:gs>
            </a:gsLst>
            <a:lin ang="5400000" scaled="1"/>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A48285EC-1566-4697-B454-F5D591A90E33}"/>
              </a:ext>
            </a:extLst>
          </p:cNvPr>
          <p:cNvSpPr/>
          <p:nvPr userDrawn="1"/>
        </p:nvSpPr>
        <p:spPr>
          <a:xfrm>
            <a:off x="-14514" y="-14514"/>
            <a:ext cx="12206514" cy="129941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sp>
        <p:nvSpPr>
          <p:cNvPr id="61" name="Text Placeholder 77">
            <a:extLst>
              <a:ext uri="{FF2B5EF4-FFF2-40B4-BE49-F238E27FC236}">
                <a16:creationId xmlns:a16="http://schemas.microsoft.com/office/drawing/2014/main" id="{3A91BC69-7E4D-447F-AAB5-B18E0F686A0E}"/>
              </a:ext>
            </a:extLst>
          </p:cNvPr>
          <p:cNvSpPr>
            <a:spLocks noGrp="1"/>
          </p:cNvSpPr>
          <p:nvPr userDrawn="1">
            <p:ph type="body" sz="quarter" idx="20" hasCustomPrompt="1"/>
          </p:nvPr>
        </p:nvSpPr>
        <p:spPr>
          <a:xfrm>
            <a:off x="1460976" y="2979198"/>
            <a:ext cx="4434840" cy="1706763"/>
          </a:xfrm>
          <a:prstGeom prst="rect">
            <a:avLst/>
          </a:prstGeom>
        </p:spPr>
        <p:txBody>
          <a:bodyPr lIns="0" tIns="0" rIns="0" bIns="0" anchor="ctr">
            <a:noAutofit/>
          </a:bodyPr>
          <a:lstStyle>
            <a:lvl1pPr marL="0" indent="0" algn="r">
              <a:lnSpc>
                <a:spcPct val="110000"/>
              </a:lnSpc>
              <a:buNone/>
              <a:defRPr lang="en-GB" sz="2000" dirty="0"/>
            </a:lvl1pPr>
          </a:lstStyle>
          <a:p>
            <a:pPr lvl="0"/>
            <a:r>
              <a:rPr lang="en-GB" dirty="0"/>
              <a:t>Quote goes here</a:t>
            </a:r>
          </a:p>
        </p:txBody>
      </p:sp>
      <p:sp>
        <p:nvSpPr>
          <p:cNvPr id="64" name="Text Placeholder 77">
            <a:extLst>
              <a:ext uri="{FF2B5EF4-FFF2-40B4-BE49-F238E27FC236}">
                <a16:creationId xmlns:a16="http://schemas.microsoft.com/office/drawing/2014/main" id="{873B2F81-A4DB-44DE-8E41-A6762C609B2B}"/>
              </a:ext>
            </a:extLst>
          </p:cNvPr>
          <p:cNvSpPr>
            <a:spLocks noGrp="1"/>
          </p:cNvSpPr>
          <p:nvPr userDrawn="1">
            <p:ph type="body" sz="quarter" idx="21" hasCustomPrompt="1"/>
          </p:nvPr>
        </p:nvSpPr>
        <p:spPr>
          <a:xfrm>
            <a:off x="6372386" y="2979198"/>
            <a:ext cx="4434840" cy="1706763"/>
          </a:xfrm>
          <a:prstGeom prst="rect">
            <a:avLst/>
          </a:prstGeom>
        </p:spPr>
        <p:txBody>
          <a:bodyPr lIns="0" tIns="0" rIns="0" bIns="0" anchor="ctr">
            <a:noAutofit/>
          </a:bodyPr>
          <a:lstStyle>
            <a:lvl1pPr marL="0" indent="0" algn="l">
              <a:lnSpc>
                <a:spcPct val="110000"/>
              </a:lnSpc>
              <a:buNone/>
              <a:defRPr lang="en-GB" sz="2000" b="0" i="1" dirty="0"/>
            </a:lvl1pPr>
          </a:lstStyle>
          <a:p>
            <a:pPr lvl="0"/>
            <a:r>
              <a:rPr lang="en-GB" dirty="0"/>
              <a:t>Source goes here</a:t>
            </a:r>
          </a:p>
        </p:txBody>
      </p:sp>
      <p:grpSp>
        <p:nvGrpSpPr>
          <p:cNvPr id="26" name="Group 25">
            <a:extLst>
              <a:ext uri="{FF2B5EF4-FFF2-40B4-BE49-F238E27FC236}">
                <a16:creationId xmlns:a16="http://schemas.microsoft.com/office/drawing/2014/main" id="{3DC66F31-6228-4ADF-80FE-90FA3A6341F1}"/>
              </a:ext>
            </a:extLst>
          </p:cNvPr>
          <p:cNvGrpSpPr/>
          <p:nvPr userDrawn="1"/>
        </p:nvGrpSpPr>
        <p:grpSpPr>
          <a:xfrm>
            <a:off x="-14514" y="1288822"/>
            <a:ext cx="12206514" cy="45720"/>
            <a:chOff x="-18" y="1092470"/>
            <a:chExt cx="10878554" cy="207772"/>
          </a:xfrm>
        </p:grpSpPr>
        <p:sp>
          <p:nvSpPr>
            <p:cNvPr id="28" name="Rectangle 27">
              <a:extLst>
                <a:ext uri="{FF2B5EF4-FFF2-40B4-BE49-F238E27FC236}">
                  <a16:creationId xmlns:a16="http://schemas.microsoft.com/office/drawing/2014/main" id="{B44BCE49-7212-4215-883D-4BB0A7E6173B}"/>
                </a:ext>
              </a:extLst>
            </p:cNvPr>
            <p:cNvSpPr/>
            <p:nvPr userDrawn="1"/>
          </p:nvSpPr>
          <p:spPr>
            <a:xfrm>
              <a:off x="-18" y="1092470"/>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79DCFA3-3FCA-41A0-A49A-2144888045B1}"/>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0A92A997-C66B-4F25-87A1-374592EC878A}"/>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6AE04C7C-C849-44DE-8F41-6D84B283770D}"/>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4C80588E-67C4-41B6-AF09-C7C761B44E56}"/>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064EDDE9-17D6-4807-86C6-DAD647E6D503}"/>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F66D4E33-7963-4C05-8253-6A419091630A}"/>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499F3B90-C1C9-47AD-BF7C-D33A3B75620B}"/>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9" name="Straight Connector 38">
            <a:extLst>
              <a:ext uri="{FF2B5EF4-FFF2-40B4-BE49-F238E27FC236}">
                <a16:creationId xmlns:a16="http://schemas.microsoft.com/office/drawing/2014/main" id="{8D9D96DD-A4A3-477F-A2FF-7E10FC495EC7}"/>
              </a:ext>
            </a:extLst>
          </p:cNvPr>
          <p:cNvCxnSpPr>
            <a:cxnSpLocks/>
          </p:cNvCxnSpPr>
          <p:nvPr userDrawn="1"/>
        </p:nvCxnSpPr>
        <p:spPr>
          <a:xfrm>
            <a:off x="6134455" y="3157632"/>
            <a:ext cx="0" cy="1310640"/>
          </a:xfrm>
          <a:prstGeom prst="line">
            <a:avLst/>
          </a:prstGeom>
          <a:ln w="19050">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DEEAF0EB-A4DE-4B0D-A705-E42AB81D1161}"/>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sp>
        <p:nvSpPr>
          <p:cNvPr id="41" name="Text Placeholder 77">
            <a:extLst>
              <a:ext uri="{FF2B5EF4-FFF2-40B4-BE49-F238E27FC236}">
                <a16:creationId xmlns:a16="http://schemas.microsoft.com/office/drawing/2014/main" id="{70623D1A-A6B5-4325-8D05-3347FAD61362}"/>
              </a:ext>
            </a:extLst>
          </p:cNvPr>
          <p:cNvSpPr>
            <a:spLocks noGrp="1"/>
          </p:cNvSpPr>
          <p:nvPr>
            <p:ph type="body" sz="quarter" idx="12" hasCustomPrompt="1"/>
          </p:nvPr>
        </p:nvSpPr>
        <p:spPr>
          <a:xfrm>
            <a:off x="358970" y="303351"/>
            <a:ext cx="8599293" cy="277124"/>
          </a:xfrm>
          <a:prstGeom prst="rect">
            <a:avLst/>
          </a:prstGeom>
        </p:spPr>
        <p:txBody>
          <a:bodyPr lIns="0" tIns="0" rIns="0" bIns="0" anchor="ctr">
            <a:noAutofit/>
          </a:bodyPr>
          <a:lstStyle>
            <a:lvl1pPr marL="0" indent="0">
              <a:buNone/>
              <a:defRPr lang="en-GB" dirty="0"/>
            </a:lvl1pPr>
          </a:lstStyle>
          <a:p>
            <a:pPr lvl="0"/>
            <a:r>
              <a:rPr lang="en-GB" dirty="0"/>
              <a:t>Heading</a:t>
            </a:r>
          </a:p>
        </p:txBody>
      </p:sp>
      <p:sp>
        <p:nvSpPr>
          <p:cNvPr id="42" name="Text Placeholder 77">
            <a:extLst>
              <a:ext uri="{FF2B5EF4-FFF2-40B4-BE49-F238E27FC236}">
                <a16:creationId xmlns:a16="http://schemas.microsoft.com/office/drawing/2014/main" id="{D4AA1AD2-F8BE-44A7-8F7B-1C1F2835AF3F}"/>
              </a:ext>
            </a:extLst>
          </p:cNvPr>
          <p:cNvSpPr>
            <a:spLocks noGrp="1"/>
          </p:cNvSpPr>
          <p:nvPr>
            <p:ph type="body" sz="quarter" idx="16" hasCustomPrompt="1"/>
          </p:nvPr>
        </p:nvSpPr>
        <p:spPr>
          <a:xfrm>
            <a:off x="358970" y="643975"/>
            <a:ext cx="8599293" cy="461853"/>
          </a:xfrm>
          <a:prstGeom prst="rect">
            <a:avLst/>
          </a:prstGeom>
        </p:spPr>
        <p:txBody>
          <a:bodyPr lIns="0" tIns="0" rIns="0" bIns="0" anchor="ctr">
            <a:noAutofit/>
          </a:bodyPr>
          <a:lstStyle>
            <a:lvl1pPr marL="0" indent="0">
              <a:lnSpc>
                <a:spcPct val="110000"/>
              </a:lnSpc>
              <a:buNone/>
              <a:defRPr sz="1500" b="0" i="1">
                <a:solidFill>
                  <a:schemeClr val="tx1"/>
                </a:solidFill>
              </a:defRPr>
            </a:lvl1pPr>
          </a:lstStyle>
          <a:p>
            <a:pPr lvl="0"/>
            <a:r>
              <a:rPr lang="en-GB" dirty="0"/>
              <a:t>Subheading</a:t>
            </a:r>
          </a:p>
        </p:txBody>
      </p:sp>
      <p:pic>
        <p:nvPicPr>
          <p:cNvPr id="43" name="Picture 42">
            <a:extLst>
              <a:ext uri="{FF2B5EF4-FFF2-40B4-BE49-F238E27FC236}">
                <a16:creationId xmlns:a16="http://schemas.microsoft.com/office/drawing/2014/main" id="{700F0010-8CA7-4B2D-A723-075155D930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Tree>
    <p:extLst>
      <p:ext uri="{BB962C8B-B14F-4D97-AF65-F5344CB8AC3E}">
        <p14:creationId xmlns:p14="http://schemas.microsoft.com/office/powerpoint/2010/main" val="811068831"/>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7E6A0ECD-DCE1-4D51-8701-0491DF83CDA8}"/>
              </a:ext>
            </a:extLst>
          </p:cNvPr>
          <p:cNvSpPr/>
          <p:nvPr userDrawn="1"/>
        </p:nvSpPr>
        <p:spPr>
          <a:xfrm>
            <a:off x="-14514" y="-14514"/>
            <a:ext cx="12206514" cy="129941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sp>
        <p:nvSpPr>
          <p:cNvPr id="91" name="Text Placeholder 77">
            <a:extLst>
              <a:ext uri="{FF2B5EF4-FFF2-40B4-BE49-F238E27FC236}">
                <a16:creationId xmlns:a16="http://schemas.microsoft.com/office/drawing/2014/main" id="{9BEF795A-403E-4DAF-9810-9AC54A4B13F3}"/>
              </a:ext>
            </a:extLst>
          </p:cNvPr>
          <p:cNvSpPr>
            <a:spLocks noGrp="1"/>
          </p:cNvSpPr>
          <p:nvPr userDrawn="1">
            <p:ph type="body" sz="quarter" idx="15" hasCustomPrompt="1"/>
          </p:nvPr>
        </p:nvSpPr>
        <p:spPr>
          <a:xfrm>
            <a:off x="358970" y="1702006"/>
            <a:ext cx="11509798" cy="4615668"/>
          </a:xfrm>
          <a:prstGeom prst="rect">
            <a:avLst/>
          </a:prstGeom>
        </p:spPr>
        <p:txBody>
          <a:bodyPr lIns="0" tIns="0" rIns="0" bIns="0">
            <a:noAutofit/>
          </a:bodyPr>
          <a:lstStyle>
            <a:lvl1pPr marL="0" indent="0">
              <a:lnSpc>
                <a:spcPct val="110000"/>
              </a:lnSpc>
              <a:spcBef>
                <a:spcPts val="0"/>
              </a:spcBef>
              <a:buNone/>
              <a:defRPr sz="1500" b="0">
                <a:solidFill>
                  <a:schemeClr val="tx1"/>
                </a:solidFill>
              </a:defRPr>
            </a:lvl1pPr>
          </a:lstStyle>
          <a:p>
            <a:pPr lvl="0"/>
            <a:r>
              <a:rPr lang="en-GB" dirty="0"/>
              <a:t>Body text</a:t>
            </a:r>
          </a:p>
        </p:txBody>
      </p:sp>
      <p:grpSp>
        <p:nvGrpSpPr>
          <p:cNvPr id="21" name="Group 20">
            <a:extLst>
              <a:ext uri="{FF2B5EF4-FFF2-40B4-BE49-F238E27FC236}">
                <a16:creationId xmlns:a16="http://schemas.microsoft.com/office/drawing/2014/main" id="{0963DE99-578F-42CB-85A6-6B98D06D38CE}"/>
              </a:ext>
            </a:extLst>
          </p:cNvPr>
          <p:cNvGrpSpPr/>
          <p:nvPr userDrawn="1"/>
        </p:nvGrpSpPr>
        <p:grpSpPr>
          <a:xfrm>
            <a:off x="-14514" y="1288822"/>
            <a:ext cx="12206514" cy="45720"/>
            <a:chOff x="-18" y="1092470"/>
            <a:chExt cx="10878554" cy="207772"/>
          </a:xfrm>
        </p:grpSpPr>
        <p:sp>
          <p:nvSpPr>
            <p:cNvPr id="22" name="Rectangle 21">
              <a:extLst>
                <a:ext uri="{FF2B5EF4-FFF2-40B4-BE49-F238E27FC236}">
                  <a16:creationId xmlns:a16="http://schemas.microsoft.com/office/drawing/2014/main" id="{ADAA9CA5-F52B-43AC-9709-1D719E2BB0F4}"/>
                </a:ext>
              </a:extLst>
            </p:cNvPr>
            <p:cNvSpPr/>
            <p:nvPr userDrawn="1"/>
          </p:nvSpPr>
          <p:spPr>
            <a:xfrm>
              <a:off x="-18" y="1092470"/>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8DD64E80-8F85-4424-AE59-061068F4D6F3}"/>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56A5F6D0-C823-4D22-B510-5C03D86944E3}"/>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624909C8-D46E-43FB-9849-D7BFE37C04D0}"/>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F3FE455F-BCC2-4143-BD09-4D073170A692}"/>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D1CD5CAD-960C-4351-9CAA-6ED0EFA6C856}"/>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AD63A910-B2AF-4161-9C7A-6C232E91133E}"/>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DD0FDC94-D757-49C3-9545-E3169ED9787F}"/>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extBox 19">
            <a:extLst>
              <a:ext uri="{FF2B5EF4-FFF2-40B4-BE49-F238E27FC236}">
                <a16:creationId xmlns:a16="http://schemas.microsoft.com/office/drawing/2014/main" id="{F8695B98-E13C-4913-BBBA-04CF4C3D3B7C}"/>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sp>
        <p:nvSpPr>
          <p:cNvPr id="32" name="Text Placeholder 77">
            <a:extLst>
              <a:ext uri="{FF2B5EF4-FFF2-40B4-BE49-F238E27FC236}">
                <a16:creationId xmlns:a16="http://schemas.microsoft.com/office/drawing/2014/main" id="{10BC2DFE-7F09-4542-8AF9-2858EF302DB0}"/>
              </a:ext>
            </a:extLst>
          </p:cNvPr>
          <p:cNvSpPr>
            <a:spLocks noGrp="1"/>
          </p:cNvSpPr>
          <p:nvPr>
            <p:ph type="body" sz="quarter" idx="12" hasCustomPrompt="1"/>
          </p:nvPr>
        </p:nvSpPr>
        <p:spPr>
          <a:xfrm>
            <a:off x="358970" y="303351"/>
            <a:ext cx="8599293" cy="277124"/>
          </a:xfrm>
          <a:prstGeom prst="rect">
            <a:avLst/>
          </a:prstGeom>
        </p:spPr>
        <p:txBody>
          <a:bodyPr lIns="0" tIns="0" rIns="0" bIns="0" anchor="ctr">
            <a:noAutofit/>
          </a:bodyPr>
          <a:lstStyle>
            <a:lvl1pPr marL="0" indent="0">
              <a:buNone/>
              <a:defRPr lang="en-GB" dirty="0"/>
            </a:lvl1pPr>
          </a:lstStyle>
          <a:p>
            <a:pPr lvl="0"/>
            <a:r>
              <a:rPr lang="en-GB" dirty="0"/>
              <a:t>Heading</a:t>
            </a:r>
          </a:p>
        </p:txBody>
      </p:sp>
      <p:sp>
        <p:nvSpPr>
          <p:cNvPr id="38" name="Text Placeholder 77">
            <a:extLst>
              <a:ext uri="{FF2B5EF4-FFF2-40B4-BE49-F238E27FC236}">
                <a16:creationId xmlns:a16="http://schemas.microsoft.com/office/drawing/2014/main" id="{9FD8F26C-3AC4-4524-933A-423082AC46E7}"/>
              </a:ext>
            </a:extLst>
          </p:cNvPr>
          <p:cNvSpPr>
            <a:spLocks noGrp="1"/>
          </p:cNvSpPr>
          <p:nvPr>
            <p:ph type="body" sz="quarter" idx="16" hasCustomPrompt="1"/>
          </p:nvPr>
        </p:nvSpPr>
        <p:spPr>
          <a:xfrm>
            <a:off x="358970" y="643975"/>
            <a:ext cx="8599293" cy="461853"/>
          </a:xfrm>
          <a:prstGeom prst="rect">
            <a:avLst/>
          </a:prstGeom>
        </p:spPr>
        <p:txBody>
          <a:bodyPr lIns="0" tIns="0" rIns="0" bIns="0" anchor="ctr">
            <a:noAutofit/>
          </a:bodyPr>
          <a:lstStyle>
            <a:lvl1pPr marL="0" indent="0">
              <a:lnSpc>
                <a:spcPct val="110000"/>
              </a:lnSpc>
              <a:buNone/>
              <a:defRPr sz="1500" b="0" i="1">
                <a:solidFill>
                  <a:schemeClr val="tx1"/>
                </a:solidFill>
              </a:defRPr>
            </a:lvl1pPr>
          </a:lstStyle>
          <a:p>
            <a:pPr lvl="0"/>
            <a:r>
              <a:rPr lang="en-GB" dirty="0"/>
              <a:t>Subheading</a:t>
            </a:r>
          </a:p>
        </p:txBody>
      </p:sp>
      <p:pic>
        <p:nvPicPr>
          <p:cNvPr id="39" name="Picture 38">
            <a:extLst>
              <a:ext uri="{FF2B5EF4-FFF2-40B4-BE49-F238E27FC236}">
                <a16:creationId xmlns:a16="http://schemas.microsoft.com/office/drawing/2014/main" id="{3478A750-A0BC-4AA1-A548-71D6212F8F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Tree>
    <p:extLst>
      <p:ext uri="{BB962C8B-B14F-4D97-AF65-F5344CB8AC3E}">
        <p14:creationId xmlns:p14="http://schemas.microsoft.com/office/powerpoint/2010/main" val="2989222778"/>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7E6A0ECD-DCE1-4D51-8701-0491DF83CDA8}"/>
              </a:ext>
            </a:extLst>
          </p:cNvPr>
          <p:cNvSpPr/>
          <p:nvPr userDrawn="1"/>
        </p:nvSpPr>
        <p:spPr>
          <a:xfrm>
            <a:off x="-14514" y="-14514"/>
            <a:ext cx="12206514" cy="129941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sp>
        <p:nvSpPr>
          <p:cNvPr id="91" name="Text Placeholder 77">
            <a:extLst>
              <a:ext uri="{FF2B5EF4-FFF2-40B4-BE49-F238E27FC236}">
                <a16:creationId xmlns:a16="http://schemas.microsoft.com/office/drawing/2014/main" id="{9BEF795A-403E-4DAF-9810-9AC54A4B13F3}"/>
              </a:ext>
            </a:extLst>
          </p:cNvPr>
          <p:cNvSpPr>
            <a:spLocks noGrp="1"/>
          </p:cNvSpPr>
          <p:nvPr userDrawn="1">
            <p:ph type="body" sz="quarter" idx="15" hasCustomPrompt="1"/>
          </p:nvPr>
        </p:nvSpPr>
        <p:spPr>
          <a:xfrm>
            <a:off x="358970" y="1702006"/>
            <a:ext cx="4729224" cy="4615668"/>
          </a:xfrm>
          <a:prstGeom prst="rect">
            <a:avLst/>
          </a:prstGeom>
        </p:spPr>
        <p:txBody>
          <a:bodyPr lIns="0" tIns="0" rIns="0" bIns="0">
            <a:noAutofit/>
          </a:bodyPr>
          <a:lstStyle>
            <a:lvl1pPr marL="0" indent="0">
              <a:lnSpc>
                <a:spcPct val="110000"/>
              </a:lnSpc>
              <a:spcBef>
                <a:spcPts val="0"/>
              </a:spcBef>
              <a:buNone/>
              <a:defRPr sz="1500" b="0">
                <a:solidFill>
                  <a:schemeClr val="tx1"/>
                </a:solidFill>
              </a:defRPr>
            </a:lvl1pPr>
          </a:lstStyle>
          <a:p>
            <a:pPr lvl="0"/>
            <a:r>
              <a:rPr lang="en-GB" dirty="0"/>
              <a:t>Body text</a:t>
            </a:r>
          </a:p>
        </p:txBody>
      </p:sp>
      <p:sp>
        <p:nvSpPr>
          <p:cNvPr id="3" name="Picture Placeholder 2">
            <a:extLst>
              <a:ext uri="{FF2B5EF4-FFF2-40B4-BE49-F238E27FC236}">
                <a16:creationId xmlns:a16="http://schemas.microsoft.com/office/drawing/2014/main" id="{BEF16766-D84C-4606-BE40-A753F3C86A09}"/>
              </a:ext>
            </a:extLst>
          </p:cNvPr>
          <p:cNvSpPr>
            <a:spLocks noGrp="1"/>
          </p:cNvSpPr>
          <p:nvPr userDrawn="1">
            <p:ph type="pic" sz="quarter" idx="17" hasCustomPrompt="1"/>
          </p:nvPr>
        </p:nvSpPr>
        <p:spPr>
          <a:xfrm>
            <a:off x="5486400" y="1702006"/>
            <a:ext cx="6346630" cy="4615668"/>
          </a:xfrm>
        </p:spPr>
        <p:txBody>
          <a:bodyPr anchor="ctr"/>
          <a:lstStyle>
            <a:lvl1pPr marL="0" indent="0" algn="ctr">
              <a:buNone/>
              <a:defRPr/>
            </a:lvl1pPr>
          </a:lstStyle>
          <a:p>
            <a:r>
              <a:rPr lang="en-GB" dirty="0"/>
              <a:t>Click to add picture</a:t>
            </a:r>
          </a:p>
        </p:txBody>
      </p:sp>
      <p:grpSp>
        <p:nvGrpSpPr>
          <p:cNvPr id="22" name="Group 21">
            <a:extLst>
              <a:ext uri="{FF2B5EF4-FFF2-40B4-BE49-F238E27FC236}">
                <a16:creationId xmlns:a16="http://schemas.microsoft.com/office/drawing/2014/main" id="{AE2496BB-50F1-49CC-871B-66E9F2CEDAD6}"/>
              </a:ext>
            </a:extLst>
          </p:cNvPr>
          <p:cNvGrpSpPr/>
          <p:nvPr userDrawn="1"/>
        </p:nvGrpSpPr>
        <p:grpSpPr>
          <a:xfrm>
            <a:off x="-14514" y="1288822"/>
            <a:ext cx="12206514" cy="45720"/>
            <a:chOff x="-18" y="1092470"/>
            <a:chExt cx="10878554" cy="207772"/>
          </a:xfrm>
        </p:grpSpPr>
        <p:sp>
          <p:nvSpPr>
            <p:cNvPr id="24" name="Rectangle 23">
              <a:extLst>
                <a:ext uri="{FF2B5EF4-FFF2-40B4-BE49-F238E27FC236}">
                  <a16:creationId xmlns:a16="http://schemas.microsoft.com/office/drawing/2014/main" id="{589BFCEB-1B47-46A0-87A8-8672D43380CC}"/>
                </a:ext>
              </a:extLst>
            </p:cNvPr>
            <p:cNvSpPr/>
            <p:nvPr userDrawn="1"/>
          </p:nvSpPr>
          <p:spPr>
            <a:xfrm>
              <a:off x="-18" y="1092470"/>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53DF0766-15BB-4635-BABB-F150BD02E47C}"/>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2BB03AD-26A8-4D52-B077-511DD483C42B}"/>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05D0682B-54C5-419B-85F1-6F3D28AE697D}"/>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74B7907E-9507-4BBA-A583-49D58298D478}"/>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57324A9F-0A8F-47E5-B4B4-96CF69C5EAC8}"/>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8E1894E0-6C39-4719-83C7-9F871C07F8F5}"/>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E3872C02-8BAA-4DDD-ACBF-ED5D636FEAA2}"/>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extBox 20">
            <a:extLst>
              <a:ext uri="{FF2B5EF4-FFF2-40B4-BE49-F238E27FC236}">
                <a16:creationId xmlns:a16="http://schemas.microsoft.com/office/drawing/2014/main" id="{84BF1FDD-4E23-4406-81AA-76E5C622154B}"/>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sp>
        <p:nvSpPr>
          <p:cNvPr id="38" name="Text Placeholder 77">
            <a:extLst>
              <a:ext uri="{FF2B5EF4-FFF2-40B4-BE49-F238E27FC236}">
                <a16:creationId xmlns:a16="http://schemas.microsoft.com/office/drawing/2014/main" id="{25CD0276-2975-4281-ADE9-8FA92BCBA0B3}"/>
              </a:ext>
            </a:extLst>
          </p:cNvPr>
          <p:cNvSpPr>
            <a:spLocks noGrp="1"/>
          </p:cNvSpPr>
          <p:nvPr>
            <p:ph type="body" sz="quarter" idx="12" hasCustomPrompt="1"/>
          </p:nvPr>
        </p:nvSpPr>
        <p:spPr>
          <a:xfrm>
            <a:off x="358970" y="303351"/>
            <a:ext cx="8599293" cy="277124"/>
          </a:xfrm>
          <a:prstGeom prst="rect">
            <a:avLst/>
          </a:prstGeom>
        </p:spPr>
        <p:txBody>
          <a:bodyPr lIns="0" tIns="0" rIns="0" bIns="0" anchor="ctr">
            <a:noAutofit/>
          </a:bodyPr>
          <a:lstStyle>
            <a:lvl1pPr marL="0" indent="0">
              <a:buNone/>
              <a:defRPr lang="en-GB" dirty="0"/>
            </a:lvl1pPr>
          </a:lstStyle>
          <a:p>
            <a:pPr lvl="0"/>
            <a:r>
              <a:rPr lang="en-GB" dirty="0"/>
              <a:t>Heading</a:t>
            </a:r>
          </a:p>
        </p:txBody>
      </p:sp>
      <p:sp>
        <p:nvSpPr>
          <p:cNvPr id="39" name="Text Placeholder 77">
            <a:extLst>
              <a:ext uri="{FF2B5EF4-FFF2-40B4-BE49-F238E27FC236}">
                <a16:creationId xmlns:a16="http://schemas.microsoft.com/office/drawing/2014/main" id="{960ADA8D-D99C-4868-88A3-7F45448A7F26}"/>
              </a:ext>
            </a:extLst>
          </p:cNvPr>
          <p:cNvSpPr>
            <a:spLocks noGrp="1"/>
          </p:cNvSpPr>
          <p:nvPr>
            <p:ph type="body" sz="quarter" idx="16" hasCustomPrompt="1"/>
          </p:nvPr>
        </p:nvSpPr>
        <p:spPr>
          <a:xfrm>
            <a:off x="358970" y="643975"/>
            <a:ext cx="8599293" cy="461853"/>
          </a:xfrm>
          <a:prstGeom prst="rect">
            <a:avLst/>
          </a:prstGeom>
        </p:spPr>
        <p:txBody>
          <a:bodyPr lIns="0" tIns="0" rIns="0" bIns="0" anchor="ctr">
            <a:noAutofit/>
          </a:bodyPr>
          <a:lstStyle>
            <a:lvl1pPr marL="0" indent="0">
              <a:lnSpc>
                <a:spcPct val="110000"/>
              </a:lnSpc>
              <a:buNone/>
              <a:defRPr sz="1500" b="0" i="1">
                <a:solidFill>
                  <a:schemeClr val="tx1"/>
                </a:solidFill>
              </a:defRPr>
            </a:lvl1pPr>
          </a:lstStyle>
          <a:p>
            <a:pPr lvl="0"/>
            <a:r>
              <a:rPr lang="en-GB" dirty="0"/>
              <a:t>Subheading</a:t>
            </a:r>
          </a:p>
        </p:txBody>
      </p:sp>
      <p:pic>
        <p:nvPicPr>
          <p:cNvPr id="40" name="Picture 39">
            <a:extLst>
              <a:ext uri="{FF2B5EF4-FFF2-40B4-BE49-F238E27FC236}">
                <a16:creationId xmlns:a16="http://schemas.microsoft.com/office/drawing/2014/main" id="{F5714009-46B4-4C31-A95A-0755232B94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Tree>
    <p:extLst>
      <p:ext uri="{BB962C8B-B14F-4D97-AF65-F5344CB8AC3E}">
        <p14:creationId xmlns:p14="http://schemas.microsoft.com/office/powerpoint/2010/main" val="15971627"/>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tandard with headin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7E6A0ECD-DCE1-4D51-8701-0491DF83CDA8}"/>
              </a:ext>
            </a:extLst>
          </p:cNvPr>
          <p:cNvSpPr/>
          <p:nvPr userDrawn="1"/>
        </p:nvSpPr>
        <p:spPr>
          <a:xfrm>
            <a:off x="-14514" y="-14514"/>
            <a:ext cx="12206514" cy="129941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sp>
        <p:nvSpPr>
          <p:cNvPr id="91" name="Text Placeholder 77">
            <a:extLst>
              <a:ext uri="{FF2B5EF4-FFF2-40B4-BE49-F238E27FC236}">
                <a16:creationId xmlns:a16="http://schemas.microsoft.com/office/drawing/2014/main" id="{9BEF795A-403E-4DAF-9810-9AC54A4B13F3}"/>
              </a:ext>
            </a:extLst>
          </p:cNvPr>
          <p:cNvSpPr>
            <a:spLocks noGrp="1"/>
          </p:cNvSpPr>
          <p:nvPr userDrawn="1">
            <p:ph type="body" sz="quarter" idx="15" hasCustomPrompt="1"/>
          </p:nvPr>
        </p:nvSpPr>
        <p:spPr>
          <a:xfrm>
            <a:off x="358969" y="2562122"/>
            <a:ext cx="11477311" cy="3755551"/>
          </a:xfrm>
          <a:prstGeom prst="rect">
            <a:avLst/>
          </a:prstGeom>
        </p:spPr>
        <p:txBody>
          <a:bodyPr lIns="0" tIns="0" rIns="0" bIns="0">
            <a:noAutofit/>
          </a:bodyPr>
          <a:lstStyle>
            <a:lvl1pPr marL="0" indent="0">
              <a:lnSpc>
                <a:spcPct val="110000"/>
              </a:lnSpc>
              <a:spcBef>
                <a:spcPts val="0"/>
              </a:spcBef>
              <a:buNone/>
              <a:defRPr sz="1500" b="0">
                <a:solidFill>
                  <a:schemeClr val="tx1"/>
                </a:solidFill>
              </a:defRPr>
            </a:lvl1pPr>
          </a:lstStyle>
          <a:p>
            <a:pPr lvl="0"/>
            <a:r>
              <a:rPr lang="en-GB" dirty="0"/>
              <a:t>Body text</a:t>
            </a:r>
          </a:p>
        </p:txBody>
      </p:sp>
      <p:sp>
        <p:nvSpPr>
          <p:cNvPr id="36" name="Text Placeholder 77">
            <a:extLst>
              <a:ext uri="{FF2B5EF4-FFF2-40B4-BE49-F238E27FC236}">
                <a16:creationId xmlns:a16="http://schemas.microsoft.com/office/drawing/2014/main" id="{1105AD2C-60A8-4202-BED0-B891D02CA714}"/>
              </a:ext>
            </a:extLst>
          </p:cNvPr>
          <p:cNvSpPr>
            <a:spLocks noGrp="1"/>
          </p:cNvSpPr>
          <p:nvPr userDrawn="1">
            <p:ph type="body" sz="quarter" idx="12" hasCustomPrompt="1"/>
          </p:nvPr>
        </p:nvSpPr>
        <p:spPr>
          <a:xfrm>
            <a:off x="358970" y="303351"/>
            <a:ext cx="8599293" cy="277124"/>
          </a:xfrm>
          <a:prstGeom prst="rect">
            <a:avLst/>
          </a:prstGeom>
        </p:spPr>
        <p:txBody>
          <a:bodyPr lIns="0" tIns="0" rIns="0" bIns="0" anchor="ctr">
            <a:noAutofit/>
          </a:bodyPr>
          <a:lstStyle>
            <a:lvl1pPr marL="0" indent="0">
              <a:buNone/>
              <a:defRPr lang="en-GB" dirty="0"/>
            </a:lvl1pPr>
          </a:lstStyle>
          <a:p>
            <a:pPr lvl="0"/>
            <a:r>
              <a:rPr lang="en-GB" dirty="0"/>
              <a:t>Heading</a:t>
            </a:r>
          </a:p>
        </p:txBody>
      </p:sp>
      <p:sp>
        <p:nvSpPr>
          <p:cNvPr id="37" name="Text Placeholder 77">
            <a:extLst>
              <a:ext uri="{FF2B5EF4-FFF2-40B4-BE49-F238E27FC236}">
                <a16:creationId xmlns:a16="http://schemas.microsoft.com/office/drawing/2014/main" id="{E136F3F5-92AC-4C4B-A2F1-334CFE0AEDF8}"/>
              </a:ext>
            </a:extLst>
          </p:cNvPr>
          <p:cNvSpPr>
            <a:spLocks noGrp="1"/>
          </p:cNvSpPr>
          <p:nvPr userDrawn="1">
            <p:ph type="body" sz="quarter" idx="16" hasCustomPrompt="1"/>
          </p:nvPr>
        </p:nvSpPr>
        <p:spPr>
          <a:xfrm>
            <a:off x="358970" y="643975"/>
            <a:ext cx="8599293" cy="461853"/>
          </a:xfrm>
          <a:prstGeom prst="rect">
            <a:avLst/>
          </a:prstGeom>
        </p:spPr>
        <p:txBody>
          <a:bodyPr lIns="0" tIns="0" rIns="0" bIns="0" anchor="ctr">
            <a:noAutofit/>
          </a:bodyPr>
          <a:lstStyle>
            <a:lvl1pPr marL="0" indent="0">
              <a:lnSpc>
                <a:spcPct val="110000"/>
              </a:lnSpc>
              <a:buNone/>
              <a:defRPr sz="1500" b="0" i="1">
                <a:solidFill>
                  <a:schemeClr val="tx1"/>
                </a:solidFill>
              </a:defRPr>
            </a:lvl1pPr>
          </a:lstStyle>
          <a:p>
            <a:pPr lvl="0"/>
            <a:r>
              <a:rPr lang="en-GB" dirty="0"/>
              <a:t>Subheading</a:t>
            </a:r>
          </a:p>
        </p:txBody>
      </p:sp>
      <p:sp>
        <p:nvSpPr>
          <p:cNvPr id="88" name="Text Placeholder 77">
            <a:extLst>
              <a:ext uri="{FF2B5EF4-FFF2-40B4-BE49-F238E27FC236}">
                <a16:creationId xmlns:a16="http://schemas.microsoft.com/office/drawing/2014/main" id="{FC710C1F-5E48-46AE-A8DA-B6C75B3D80F7}"/>
              </a:ext>
            </a:extLst>
          </p:cNvPr>
          <p:cNvSpPr>
            <a:spLocks noGrp="1"/>
          </p:cNvSpPr>
          <p:nvPr userDrawn="1">
            <p:ph type="body" sz="quarter" idx="13" hasCustomPrompt="1"/>
          </p:nvPr>
        </p:nvSpPr>
        <p:spPr>
          <a:xfrm>
            <a:off x="358969" y="1702005"/>
            <a:ext cx="11477311" cy="386201"/>
          </a:xfrm>
          <a:prstGeom prst="rect">
            <a:avLst/>
          </a:prstGeom>
        </p:spPr>
        <p:txBody>
          <a:bodyPr lIns="0" tIns="0" rIns="0" bIns="0">
            <a:noAutofit/>
          </a:bodyPr>
          <a:lstStyle>
            <a:lvl1pPr marL="0" indent="0">
              <a:buNone/>
              <a:defRPr sz="2400" b="1">
                <a:solidFill>
                  <a:schemeClr val="tx1"/>
                </a:solidFill>
              </a:defRPr>
            </a:lvl1pPr>
          </a:lstStyle>
          <a:p>
            <a:pPr lvl="0"/>
            <a:r>
              <a:rPr lang="en-GB" dirty="0"/>
              <a:t>Heading</a:t>
            </a:r>
          </a:p>
        </p:txBody>
      </p:sp>
      <p:sp>
        <p:nvSpPr>
          <p:cNvPr id="58" name="Text Placeholder 77">
            <a:extLst>
              <a:ext uri="{FF2B5EF4-FFF2-40B4-BE49-F238E27FC236}">
                <a16:creationId xmlns:a16="http://schemas.microsoft.com/office/drawing/2014/main" id="{6BDFD760-C899-410E-8D07-1B9E37D0DCB8}"/>
              </a:ext>
            </a:extLst>
          </p:cNvPr>
          <p:cNvSpPr>
            <a:spLocks noGrp="1"/>
          </p:cNvSpPr>
          <p:nvPr userDrawn="1">
            <p:ph type="body" sz="quarter" idx="17" hasCustomPrompt="1"/>
          </p:nvPr>
        </p:nvSpPr>
        <p:spPr>
          <a:xfrm>
            <a:off x="358969" y="2132451"/>
            <a:ext cx="11477311" cy="285001"/>
          </a:xfrm>
          <a:prstGeom prst="rect">
            <a:avLst/>
          </a:prstGeom>
        </p:spPr>
        <p:txBody>
          <a:bodyPr lIns="0" tIns="0" rIns="0" bIns="0">
            <a:noAutofit/>
          </a:bodyPr>
          <a:lstStyle>
            <a:lvl1pPr marL="0" indent="0">
              <a:buNone/>
              <a:defRPr sz="1800" b="0">
                <a:solidFill>
                  <a:schemeClr val="tx1"/>
                </a:solidFill>
              </a:defRPr>
            </a:lvl1pPr>
          </a:lstStyle>
          <a:p>
            <a:pPr lvl="0"/>
            <a:r>
              <a:rPr lang="en-GB" dirty="0"/>
              <a:t>Subheading</a:t>
            </a:r>
          </a:p>
        </p:txBody>
      </p:sp>
      <p:grpSp>
        <p:nvGrpSpPr>
          <p:cNvPr id="23" name="Group 22">
            <a:extLst>
              <a:ext uri="{FF2B5EF4-FFF2-40B4-BE49-F238E27FC236}">
                <a16:creationId xmlns:a16="http://schemas.microsoft.com/office/drawing/2014/main" id="{32CD5A2A-BB30-4CB7-BA83-B2068F545A3A}"/>
              </a:ext>
            </a:extLst>
          </p:cNvPr>
          <p:cNvGrpSpPr/>
          <p:nvPr userDrawn="1"/>
        </p:nvGrpSpPr>
        <p:grpSpPr>
          <a:xfrm>
            <a:off x="-14514" y="1288822"/>
            <a:ext cx="12206514" cy="45720"/>
            <a:chOff x="-18" y="1092470"/>
            <a:chExt cx="10878554" cy="207772"/>
          </a:xfrm>
        </p:grpSpPr>
        <p:sp>
          <p:nvSpPr>
            <p:cNvPr id="25" name="Rectangle 24">
              <a:extLst>
                <a:ext uri="{FF2B5EF4-FFF2-40B4-BE49-F238E27FC236}">
                  <a16:creationId xmlns:a16="http://schemas.microsoft.com/office/drawing/2014/main" id="{051EF55F-E23A-4C46-BBC4-F110A06A9B58}"/>
                </a:ext>
              </a:extLst>
            </p:cNvPr>
            <p:cNvSpPr/>
            <p:nvPr userDrawn="1"/>
          </p:nvSpPr>
          <p:spPr>
            <a:xfrm>
              <a:off x="-18" y="1092470"/>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AD9DF7E-BC28-4DFC-9B2A-A4165B30D0DC}"/>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807C0261-E48D-41E2-A85F-956DC8D983D2}"/>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60CE076B-E283-4926-AED0-4B6B4C93C8A0}"/>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B33B16A8-84B8-4031-936D-26CF8648739D}"/>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311167A-D306-4998-B421-17EED15C80F7}"/>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ABAE5F66-343F-4091-9A60-48A050575729}"/>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0312E482-7D97-4B82-8358-DB5F22715D4C}"/>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TextBox 21">
            <a:extLst>
              <a:ext uri="{FF2B5EF4-FFF2-40B4-BE49-F238E27FC236}">
                <a16:creationId xmlns:a16="http://schemas.microsoft.com/office/drawing/2014/main" id="{0111E4CF-1349-43F4-A158-FEB7A2AC95E2}"/>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pic>
        <p:nvPicPr>
          <p:cNvPr id="40" name="Picture 39">
            <a:extLst>
              <a:ext uri="{FF2B5EF4-FFF2-40B4-BE49-F238E27FC236}">
                <a16:creationId xmlns:a16="http://schemas.microsoft.com/office/drawing/2014/main" id="{164FA23F-8AA9-496B-B9A0-3D746F1FF2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Tree>
    <p:extLst>
      <p:ext uri="{BB962C8B-B14F-4D97-AF65-F5344CB8AC3E}">
        <p14:creationId xmlns:p14="http://schemas.microsoft.com/office/powerpoint/2010/main" val="3484575433"/>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157467"/>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Standard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6D4299C-9773-4444-99BE-19D35869C5B1}"/>
              </a:ext>
            </a:extLst>
          </p:cNvPr>
          <p:cNvSpPr/>
          <p:nvPr userDrawn="1"/>
        </p:nvSpPr>
        <p:spPr>
          <a:xfrm>
            <a:off x="1" y="0"/>
            <a:ext cx="12191999" cy="799732"/>
          </a:xfrm>
          <a:prstGeom prst="rect">
            <a:avLst/>
          </a:prstGeom>
          <a:gradFill flip="none" rotWithShape="1">
            <a:gsLst>
              <a:gs pos="0">
                <a:schemeClr val="accent6"/>
              </a:gs>
              <a:gs pos="100000">
                <a:schemeClr val="accent5"/>
              </a:gs>
            </a:gsLst>
            <a:lin ang="0" scaled="1"/>
            <a:tileRect/>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userDrawn="1"/>
        </p:nvSpPr>
        <p:spPr>
          <a:xfrm>
            <a:off x="-10" y="799733"/>
            <a:ext cx="12191999" cy="6058268"/>
          </a:xfrm>
          <a:prstGeom prst="rect">
            <a:avLst/>
          </a:prstGeom>
          <a:solidFill>
            <a:srgbClr val="FFFFFF"/>
          </a:solidFill>
          <a:ln w="6350" cap="flat">
            <a:noFill/>
            <a:prstDash val="solid"/>
            <a:miter/>
          </a:ln>
          <a:effectLst>
            <a:outerShdw blurRad="635000" algn="ctr" rotWithShape="0">
              <a:prstClr val="black">
                <a:alpha val="20000"/>
              </a:prstClr>
            </a:outerShdw>
          </a:effectLst>
        </p:spPr>
        <p:txBody>
          <a:bodyPr/>
          <a:lstStyle/>
          <a:p>
            <a:pPr lvl="0"/>
            <a:endParaRPr lang="en-GB">
              <a:solidFill>
                <a:schemeClr val="tx1"/>
              </a:solidFill>
            </a:endParaRPr>
          </a:p>
        </p:txBody>
      </p:sp>
      <p:sp>
        <p:nvSpPr>
          <p:cNvPr id="83" name="Text Placeholder 77">
            <a:extLst>
              <a:ext uri="{FF2B5EF4-FFF2-40B4-BE49-F238E27FC236}">
                <a16:creationId xmlns:a16="http://schemas.microsoft.com/office/drawing/2014/main" id="{F1A53837-6507-4A00-8416-5CAF785AFA11}"/>
              </a:ext>
            </a:extLst>
          </p:cNvPr>
          <p:cNvSpPr>
            <a:spLocks noGrp="1"/>
          </p:cNvSpPr>
          <p:nvPr>
            <p:ph type="body" sz="quarter" idx="12" hasCustomPrompt="1"/>
          </p:nvPr>
        </p:nvSpPr>
        <p:spPr>
          <a:xfrm>
            <a:off x="539943" y="337259"/>
            <a:ext cx="8649778" cy="208962"/>
          </a:xfrm>
          <a:prstGeom prst="rect">
            <a:avLst/>
          </a:prstGeom>
        </p:spPr>
        <p:txBody>
          <a:bodyPr lIns="0" tIns="0" rIns="0" bIns="0">
            <a:normAutofit/>
          </a:bodyPr>
          <a:lstStyle>
            <a:lvl1pPr marL="0" indent="0">
              <a:buNone/>
              <a:defRPr sz="1600" b="1">
                <a:solidFill>
                  <a:srgbClr val="FFFFFF"/>
                </a:solidFill>
              </a:defRPr>
            </a:lvl1pPr>
          </a:lstStyle>
          <a:p>
            <a:pPr lvl="0"/>
            <a:r>
              <a:rPr lang="en-GB" dirty="0"/>
              <a:t>Title  /  Section</a:t>
            </a:r>
          </a:p>
        </p:txBody>
      </p:sp>
      <p:sp>
        <p:nvSpPr>
          <p:cNvPr id="88" name="Text Placeholder 77">
            <a:extLst>
              <a:ext uri="{FF2B5EF4-FFF2-40B4-BE49-F238E27FC236}">
                <a16:creationId xmlns:a16="http://schemas.microsoft.com/office/drawing/2014/main" id="{FC710C1F-5E48-46AE-A8DA-B6C75B3D80F7}"/>
              </a:ext>
            </a:extLst>
          </p:cNvPr>
          <p:cNvSpPr>
            <a:spLocks noGrp="1"/>
          </p:cNvSpPr>
          <p:nvPr>
            <p:ph type="body" sz="quarter" idx="13" hasCustomPrompt="1"/>
          </p:nvPr>
        </p:nvSpPr>
        <p:spPr>
          <a:xfrm>
            <a:off x="973878" y="1702005"/>
            <a:ext cx="6217497" cy="480308"/>
          </a:xfrm>
          <a:prstGeom prst="rect">
            <a:avLst/>
          </a:prstGeom>
        </p:spPr>
        <p:txBody>
          <a:bodyPr lIns="0" tIns="0" rIns="0" bIns="0">
            <a:normAutofit/>
          </a:bodyPr>
          <a:lstStyle>
            <a:lvl1pPr marL="0" indent="0">
              <a:buNone/>
              <a:defRPr sz="3600" b="1">
                <a:solidFill>
                  <a:schemeClr val="accent6"/>
                </a:solidFill>
              </a:defRPr>
            </a:lvl1pPr>
          </a:lstStyle>
          <a:p>
            <a:pPr lvl="0"/>
            <a:r>
              <a:rPr lang="en-GB" dirty="0"/>
              <a:t>Heading</a:t>
            </a:r>
          </a:p>
        </p:txBody>
      </p:sp>
      <p:sp>
        <p:nvSpPr>
          <p:cNvPr id="89" name="Text Placeholder 77">
            <a:extLst>
              <a:ext uri="{FF2B5EF4-FFF2-40B4-BE49-F238E27FC236}">
                <a16:creationId xmlns:a16="http://schemas.microsoft.com/office/drawing/2014/main" id="{D482C312-22A8-49D3-A6EE-5220A1D19678}"/>
              </a:ext>
            </a:extLst>
          </p:cNvPr>
          <p:cNvSpPr>
            <a:spLocks noGrp="1"/>
          </p:cNvSpPr>
          <p:nvPr>
            <p:ph type="body" sz="quarter" idx="14" hasCustomPrompt="1"/>
          </p:nvPr>
        </p:nvSpPr>
        <p:spPr>
          <a:xfrm>
            <a:off x="973878" y="2384652"/>
            <a:ext cx="6217497" cy="296042"/>
          </a:xfrm>
          <a:prstGeom prst="rect">
            <a:avLst/>
          </a:prstGeom>
        </p:spPr>
        <p:txBody>
          <a:bodyPr lIns="0" tIns="0" rIns="0" bIns="0">
            <a:normAutofit/>
          </a:bodyPr>
          <a:lstStyle>
            <a:lvl1pPr marL="0" indent="0">
              <a:buNone/>
              <a:defRPr sz="2000" b="0">
                <a:solidFill>
                  <a:schemeClr val="accent6">
                    <a:alpha val="60000"/>
                  </a:schemeClr>
                </a:solidFill>
              </a:defRPr>
            </a:lvl1pPr>
          </a:lstStyle>
          <a:p>
            <a:pPr lvl="0"/>
            <a:r>
              <a:rPr lang="en-GB" dirty="0"/>
              <a:t>Subheading</a:t>
            </a:r>
          </a:p>
        </p:txBody>
      </p:sp>
      <p:sp>
        <p:nvSpPr>
          <p:cNvPr id="91" name="Text Placeholder 77">
            <a:extLst>
              <a:ext uri="{FF2B5EF4-FFF2-40B4-BE49-F238E27FC236}">
                <a16:creationId xmlns:a16="http://schemas.microsoft.com/office/drawing/2014/main" id="{9BEF795A-403E-4DAF-9810-9AC54A4B13F3}"/>
              </a:ext>
            </a:extLst>
          </p:cNvPr>
          <p:cNvSpPr>
            <a:spLocks noGrp="1"/>
          </p:cNvSpPr>
          <p:nvPr>
            <p:ph type="body" sz="quarter" idx="15" hasCustomPrompt="1"/>
          </p:nvPr>
        </p:nvSpPr>
        <p:spPr>
          <a:xfrm>
            <a:off x="973878" y="2930474"/>
            <a:ext cx="6217497" cy="3387199"/>
          </a:xfrm>
          <a:prstGeom prst="rect">
            <a:avLst/>
          </a:prstGeom>
        </p:spPr>
        <p:txBody>
          <a:bodyPr lIns="0" tIns="0" rIns="0" bIns="0">
            <a:normAutofit/>
          </a:bodyPr>
          <a:lstStyle>
            <a:lvl1pPr marL="0" indent="0">
              <a:buNone/>
              <a:defRPr sz="1600" b="0">
                <a:solidFill>
                  <a:schemeClr val="tx1"/>
                </a:solidFill>
              </a:defRPr>
            </a:lvl1pPr>
          </a:lstStyle>
          <a:p>
            <a:pPr lvl="0"/>
            <a:r>
              <a:rPr lang="en-GB" dirty="0"/>
              <a:t>Body text</a:t>
            </a:r>
          </a:p>
        </p:txBody>
      </p:sp>
      <p:grpSp>
        <p:nvGrpSpPr>
          <p:cNvPr id="68" name="Group 67">
            <a:extLst>
              <a:ext uri="{FF2B5EF4-FFF2-40B4-BE49-F238E27FC236}">
                <a16:creationId xmlns:a16="http://schemas.microsoft.com/office/drawing/2014/main" id="{48D12523-395A-481E-AA99-3608CF690E42}"/>
              </a:ext>
            </a:extLst>
          </p:cNvPr>
          <p:cNvGrpSpPr/>
          <p:nvPr userDrawn="1"/>
        </p:nvGrpSpPr>
        <p:grpSpPr>
          <a:xfrm>
            <a:off x="8839200" y="209037"/>
            <a:ext cx="3099090" cy="408971"/>
            <a:chOff x="7396674" y="5920666"/>
            <a:chExt cx="4449250" cy="587144"/>
          </a:xfrm>
        </p:grpSpPr>
        <p:pic>
          <p:nvPicPr>
            <p:cNvPr id="69" name="Picture 68">
              <a:extLst>
                <a:ext uri="{FF2B5EF4-FFF2-40B4-BE49-F238E27FC236}">
                  <a16:creationId xmlns:a16="http://schemas.microsoft.com/office/drawing/2014/main" id="{B06853B6-F7F1-4C6E-AB62-08F8D7F449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96674" y="5920666"/>
              <a:ext cx="3061741" cy="587144"/>
            </a:xfrm>
            <a:prstGeom prst="rect">
              <a:avLst/>
            </a:prstGeom>
          </p:spPr>
        </p:pic>
        <p:pic>
          <p:nvPicPr>
            <p:cNvPr id="70" name="Picture 69">
              <a:extLst>
                <a:ext uri="{FF2B5EF4-FFF2-40B4-BE49-F238E27FC236}">
                  <a16:creationId xmlns:a16="http://schemas.microsoft.com/office/drawing/2014/main" id="{46A6063C-8125-4C69-8B54-E866978300D8}"/>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10941002" y="6014202"/>
              <a:ext cx="904922" cy="400071"/>
            </a:xfrm>
            <a:prstGeom prst="rect">
              <a:avLst/>
            </a:prstGeom>
          </p:spPr>
        </p:pic>
        <p:cxnSp>
          <p:nvCxnSpPr>
            <p:cNvPr id="71" name="Straight Connector 70">
              <a:extLst>
                <a:ext uri="{FF2B5EF4-FFF2-40B4-BE49-F238E27FC236}">
                  <a16:creationId xmlns:a16="http://schemas.microsoft.com/office/drawing/2014/main" id="{C0BF4863-B433-4ECC-8DFD-922AB0312A6C}"/>
                </a:ext>
              </a:extLst>
            </p:cNvPr>
            <p:cNvCxnSpPr/>
            <p:nvPr userDrawn="1"/>
          </p:nvCxnSpPr>
          <p:spPr>
            <a:xfrm>
              <a:off x="10704947" y="5935787"/>
              <a:ext cx="0" cy="572023"/>
            </a:xfrm>
            <a:prstGeom prst="line">
              <a:avLst/>
            </a:prstGeom>
            <a:ln w="12700">
              <a:solidFill>
                <a:srgbClr val="FFFFFF"/>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48D12523-395A-481E-AA99-3608CF690E42}"/>
              </a:ext>
            </a:extLst>
          </p:cNvPr>
          <p:cNvGrpSpPr/>
          <p:nvPr userDrawn="1"/>
        </p:nvGrpSpPr>
        <p:grpSpPr>
          <a:xfrm>
            <a:off x="8839210" y="209037"/>
            <a:ext cx="3099090" cy="408971"/>
            <a:chOff x="7396674" y="5920666"/>
            <a:chExt cx="4449250" cy="587144"/>
          </a:xfrm>
        </p:grpSpPr>
        <p:pic>
          <p:nvPicPr>
            <p:cNvPr id="22" name="Picture 21">
              <a:extLst>
                <a:ext uri="{FF2B5EF4-FFF2-40B4-BE49-F238E27FC236}">
                  <a16:creationId xmlns:a16="http://schemas.microsoft.com/office/drawing/2014/main" id="{B06853B6-F7F1-4C6E-AB62-08F8D7F449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96674" y="5920666"/>
              <a:ext cx="3061741" cy="587144"/>
            </a:xfrm>
            <a:prstGeom prst="rect">
              <a:avLst/>
            </a:prstGeom>
          </p:spPr>
        </p:pic>
        <p:pic>
          <p:nvPicPr>
            <p:cNvPr id="23" name="Picture 22">
              <a:extLst>
                <a:ext uri="{FF2B5EF4-FFF2-40B4-BE49-F238E27FC236}">
                  <a16:creationId xmlns:a16="http://schemas.microsoft.com/office/drawing/2014/main" id="{46A6063C-8125-4C69-8B54-E866978300D8}"/>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10941002" y="6014202"/>
              <a:ext cx="904922" cy="400071"/>
            </a:xfrm>
            <a:prstGeom prst="rect">
              <a:avLst/>
            </a:prstGeom>
          </p:spPr>
        </p:pic>
        <p:cxnSp>
          <p:nvCxnSpPr>
            <p:cNvPr id="24" name="Straight Connector 23">
              <a:extLst>
                <a:ext uri="{FF2B5EF4-FFF2-40B4-BE49-F238E27FC236}">
                  <a16:creationId xmlns:a16="http://schemas.microsoft.com/office/drawing/2014/main" id="{C0BF4863-B433-4ECC-8DFD-922AB0312A6C}"/>
                </a:ext>
              </a:extLst>
            </p:cNvPr>
            <p:cNvCxnSpPr/>
            <p:nvPr userDrawn="1"/>
          </p:nvCxnSpPr>
          <p:spPr>
            <a:xfrm>
              <a:off x="10704947" y="5935787"/>
              <a:ext cx="0" cy="572023"/>
            </a:xfrm>
            <a:prstGeom prst="line">
              <a:avLst/>
            </a:prstGeom>
            <a:ln w="12700">
              <a:solidFill>
                <a:srgbClr val="FFFFFF"/>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6770995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20" name="Picture Placeholder 16"/>
          <p:cNvSpPr>
            <a:spLocks noGrp="1"/>
          </p:cNvSpPr>
          <p:nvPr>
            <p:ph type="pic" sz="quarter" idx="15"/>
          </p:nvPr>
        </p:nvSpPr>
        <p:spPr>
          <a:xfrm>
            <a:off x="9037637" y="2297726"/>
            <a:ext cx="2697163" cy="3421062"/>
          </a:xfrm>
        </p:spPr>
        <p:txBody>
          <a:bodyPr/>
          <a:lstStyle/>
          <a:p>
            <a:r>
              <a:rPr lang="en-US" dirty="0"/>
              <a:t>Click icon to add picture</a:t>
            </a:r>
          </a:p>
        </p:txBody>
      </p:sp>
      <p:sp>
        <p:nvSpPr>
          <p:cNvPr id="19" name="Picture Placeholder 16"/>
          <p:cNvSpPr>
            <a:spLocks noGrp="1"/>
          </p:cNvSpPr>
          <p:nvPr>
            <p:ph type="pic" sz="quarter" idx="14"/>
          </p:nvPr>
        </p:nvSpPr>
        <p:spPr>
          <a:xfrm>
            <a:off x="6178336" y="2297726"/>
            <a:ext cx="2697163" cy="3421062"/>
          </a:xfrm>
        </p:spPr>
        <p:txBody>
          <a:bodyPr/>
          <a:lstStyle/>
          <a:p>
            <a:r>
              <a:rPr lang="en-US" dirty="0"/>
              <a:t>Click icon to add picture</a:t>
            </a:r>
          </a:p>
        </p:txBody>
      </p:sp>
      <p:sp>
        <p:nvSpPr>
          <p:cNvPr id="18" name="Picture Placeholder 16"/>
          <p:cNvSpPr>
            <a:spLocks noGrp="1"/>
          </p:cNvSpPr>
          <p:nvPr>
            <p:ph type="pic" sz="quarter" idx="13"/>
          </p:nvPr>
        </p:nvSpPr>
        <p:spPr>
          <a:xfrm>
            <a:off x="3316286" y="2297726"/>
            <a:ext cx="2697163" cy="3421062"/>
          </a:xfrm>
        </p:spPr>
        <p:txBody>
          <a:bodyPr/>
          <a:lstStyle/>
          <a:p>
            <a:r>
              <a:rPr lang="en-US" dirty="0"/>
              <a:t>Click icon to add picture</a:t>
            </a:r>
          </a:p>
        </p:txBody>
      </p:sp>
      <p:sp>
        <p:nvSpPr>
          <p:cNvPr id="17" name="Picture Placeholder 16"/>
          <p:cNvSpPr>
            <a:spLocks noGrp="1"/>
          </p:cNvSpPr>
          <p:nvPr>
            <p:ph type="pic" sz="quarter" idx="12"/>
          </p:nvPr>
        </p:nvSpPr>
        <p:spPr>
          <a:xfrm>
            <a:off x="457200" y="2298423"/>
            <a:ext cx="2697163" cy="3421062"/>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0" name="Text Placeholder 4"/>
          <p:cNvSpPr>
            <a:spLocks noGrp="1"/>
          </p:cNvSpPr>
          <p:nvPr>
            <p:ph type="body" sz="quarter" idx="17" hasCustomPrompt="1"/>
          </p:nvPr>
        </p:nvSpPr>
        <p:spPr>
          <a:xfrm>
            <a:off x="3316285"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1" name="Text Placeholder 4"/>
          <p:cNvSpPr>
            <a:spLocks noGrp="1"/>
          </p:cNvSpPr>
          <p:nvPr>
            <p:ph type="body" sz="quarter" idx="18" hasCustomPrompt="1"/>
          </p:nvPr>
        </p:nvSpPr>
        <p:spPr>
          <a:xfrm>
            <a:off x="6175370" y="1879653"/>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2" name="Text Placeholder 4"/>
          <p:cNvSpPr>
            <a:spLocks noGrp="1"/>
          </p:cNvSpPr>
          <p:nvPr>
            <p:ph type="body" sz="quarter" idx="19" hasCustomPrompt="1"/>
          </p:nvPr>
        </p:nvSpPr>
        <p:spPr>
          <a:xfrm>
            <a:off x="9037637" y="1875935"/>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4"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userDrawn="1">
  <p:cSld name="1_HS2 Title">
    <p:spTree>
      <p:nvGrpSpPr>
        <p:cNvPr id="1" name=""/>
        <p:cNvGrpSpPr/>
        <p:nvPr/>
      </p:nvGrpSpPr>
      <p:grpSpPr>
        <a:xfrm>
          <a:off x="0" y="0"/>
          <a:ext cx="0" cy="0"/>
          <a:chOff x="0" y="0"/>
          <a:chExt cx="0" cy="0"/>
        </a:xfrm>
      </p:grpSpPr>
      <p:pic>
        <p:nvPicPr>
          <p:cNvPr id="4" name="Picture 3" descr="A picture containing text, monitor, electronics, display&#10;&#10;Description automatically generated">
            <a:extLst>
              <a:ext uri="{FF2B5EF4-FFF2-40B4-BE49-F238E27FC236}">
                <a16:creationId xmlns:a16="http://schemas.microsoft.com/office/drawing/2014/main" id="{70F94B32-7390-8A0A-3088-0399E725B8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BF232B6E-E58E-AC40-8827-33A19A15C0B1}"/>
              </a:ext>
            </a:extLst>
          </p:cNvPr>
          <p:cNvSpPr txBox="1"/>
          <p:nvPr userDrawn="1"/>
        </p:nvSpPr>
        <p:spPr>
          <a:xfrm>
            <a:off x="0" y="6371338"/>
            <a:ext cx="12191999" cy="355284"/>
          </a:xfrm>
          <a:prstGeom prst="rect">
            <a:avLst/>
          </a:prstGeom>
          <a:noFill/>
        </p:spPr>
        <p:txBody>
          <a:bodyPr wrap="square" lIns="0" tIns="0" rIns="0" bIns="0" rtlCol="0">
            <a:noAutofit/>
          </a:bodyPr>
          <a:lstStyle/>
          <a:p>
            <a:pPr algn="ctr"/>
            <a:r>
              <a:rPr lang="en-US" sz="24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ENGINEERS WORKSHOP</a:t>
            </a:r>
            <a:endParaRPr lang="en-US" sz="24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180210998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17" name="Picture Placeholder 16"/>
          <p:cNvSpPr>
            <a:spLocks noGrp="1"/>
          </p:cNvSpPr>
          <p:nvPr>
            <p:ph type="pic" sz="quarter" idx="12"/>
          </p:nvPr>
        </p:nvSpPr>
        <p:spPr>
          <a:xfrm>
            <a:off x="457200" y="2298422"/>
            <a:ext cx="3502617" cy="3759477"/>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298422"/>
            <a:ext cx="3502617" cy="3759477"/>
          </a:xfr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298422"/>
            <a:ext cx="3502617" cy="3759477"/>
          </a:xfr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6224454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images landscap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GB" dirty="0"/>
              <a:t>T</a:t>
            </a:r>
            <a:r>
              <a:rPr lang="en-US" dirty="0" err="1"/>
              <a:t>itle</a:t>
            </a:r>
            <a:endParaRPr lang="en-US" dirty="0"/>
          </a:p>
        </p:txBody>
      </p:sp>
      <p:sp>
        <p:nvSpPr>
          <p:cNvPr id="17" name="Picture Placeholder 16"/>
          <p:cNvSpPr>
            <a:spLocks noGrp="1"/>
          </p:cNvSpPr>
          <p:nvPr>
            <p:ph type="pic" sz="quarter" idx="12"/>
          </p:nvPr>
        </p:nvSpPr>
        <p:spPr>
          <a:xfrm>
            <a:off x="457200" y="2593698"/>
            <a:ext cx="3502617" cy="2254528"/>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2171210"/>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593698"/>
            <a:ext cx="3502617" cy="2254528"/>
          </a:xfr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593698"/>
            <a:ext cx="3502617" cy="2254528"/>
          </a:xfr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14924956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images landscape">
    <p:spTree>
      <p:nvGrpSpPr>
        <p:cNvPr id="1" name=""/>
        <p:cNvGrpSpPr/>
        <p:nvPr/>
      </p:nvGrpSpPr>
      <p:grpSpPr>
        <a:xfrm>
          <a:off x="0" y="0"/>
          <a:ext cx="0" cy="0"/>
          <a:chOff x="0" y="0"/>
          <a:chExt cx="0" cy="0"/>
        </a:xfrm>
      </p:grpSpPr>
      <p:sp>
        <p:nvSpPr>
          <p:cNvPr id="19" name="Picture Placeholder 16"/>
          <p:cNvSpPr>
            <a:spLocks noGrp="1"/>
          </p:cNvSpPr>
          <p:nvPr>
            <p:ph type="pic" sz="quarter" idx="14"/>
          </p:nvPr>
        </p:nvSpPr>
        <p:spPr>
          <a:xfrm>
            <a:off x="6178336" y="1875935"/>
            <a:ext cx="5556464" cy="3421062"/>
          </a:xfrm>
        </p:spPr>
        <p:txBody>
          <a:bodyPr/>
          <a:lstStyle/>
          <a:p>
            <a:r>
              <a:rPr lang="en-US" dirty="0"/>
              <a:t>Click icon to add picture</a:t>
            </a:r>
          </a:p>
        </p:txBody>
      </p:sp>
      <p:sp>
        <p:nvSpPr>
          <p:cNvPr id="11" name="Text Placeholder 4"/>
          <p:cNvSpPr>
            <a:spLocks noGrp="1"/>
          </p:cNvSpPr>
          <p:nvPr>
            <p:ph type="body" sz="quarter" idx="18" hasCustomPrompt="1"/>
          </p:nvPr>
        </p:nvSpPr>
        <p:spPr>
          <a:xfrm>
            <a:off x="6175370" y="5364261"/>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17" name="Picture Placeholder 16"/>
          <p:cNvSpPr>
            <a:spLocks noGrp="1"/>
          </p:cNvSpPr>
          <p:nvPr>
            <p:ph type="pic" sz="quarter" idx="12"/>
          </p:nvPr>
        </p:nvSpPr>
        <p:spPr>
          <a:xfrm>
            <a:off x="457200" y="1875935"/>
            <a:ext cx="5556248" cy="3421062"/>
          </a:xfrm>
        </p:spPr>
        <p:txBody>
          <a:bodyPr/>
          <a:lstStyle/>
          <a:p>
            <a:r>
              <a:rPr lang="en-US" dirty="0"/>
              <a:t>Click icon to add picture</a:t>
            </a:r>
          </a:p>
        </p:txBody>
      </p:sp>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8" name="Text Placeholder 4">
            <a:extLst>
              <a:ext uri="{FF2B5EF4-FFF2-40B4-BE49-F238E27FC236}">
                <a16:creationId xmlns:a16="http://schemas.microsoft.com/office/drawing/2014/main" id="{2A0022C7-7D4A-EE40-93C5-68D26840EEF0}"/>
              </a:ext>
            </a:extLst>
          </p:cNvPr>
          <p:cNvSpPr>
            <a:spLocks noGrp="1"/>
          </p:cNvSpPr>
          <p:nvPr>
            <p:ph type="body" sz="quarter" idx="19" hasCustomPrompt="1"/>
          </p:nvPr>
        </p:nvSpPr>
        <p:spPr>
          <a:xfrm>
            <a:off x="457200" y="5388268"/>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6520132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images portrait">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9"/>
            <a:ext cx="3664638" cy="5536224"/>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a:prstGeom prst="rect">
            <a:avLst/>
          </a:prstGeo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p:spPr>
        <p:txBody>
          <a:bodyPr/>
          <a:lstStyle/>
          <a:p>
            <a:r>
              <a:rPr lang="en-US" dirty="0"/>
              <a:t>Click icon to add picture</a:t>
            </a:r>
          </a:p>
        </p:txBody>
      </p:sp>
      <p:sp>
        <p:nvSpPr>
          <p:cNvPr id="22" name="Text Placeholder 4"/>
          <p:cNvSpPr>
            <a:spLocks noGrp="1"/>
          </p:cNvSpPr>
          <p:nvPr>
            <p:ph type="body" sz="quarter" idx="17" hasCustomPrompt="1"/>
          </p:nvPr>
        </p:nvSpPr>
        <p:spPr>
          <a:xfrm>
            <a:off x="4168866"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24" name="Text Placeholder 4"/>
          <p:cNvSpPr>
            <a:spLocks noGrp="1"/>
          </p:cNvSpPr>
          <p:nvPr>
            <p:ph type="body" sz="quarter" idx="19" hasCustomPrompt="1"/>
          </p:nvPr>
        </p:nvSpPr>
        <p:spPr>
          <a:xfrm>
            <a:off x="8036722"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a:t>Image caption</a:t>
            </a:r>
            <a:endParaRPr lang="en-US"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46065058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x images landscape">
    <p:spTree>
      <p:nvGrpSpPr>
        <p:cNvPr id="1" name=""/>
        <p:cNvGrpSpPr/>
        <p:nvPr/>
      </p:nvGrpSpPr>
      <p:grpSpPr>
        <a:xfrm>
          <a:off x="0" y="0"/>
          <a:ext cx="0" cy="0"/>
          <a:chOff x="0" y="0"/>
          <a:chExt cx="0" cy="0"/>
        </a:xfrm>
      </p:grpSpPr>
      <p:sp>
        <p:nvSpPr>
          <p:cNvPr id="14" name="Picture Placeholder 2"/>
          <p:cNvSpPr>
            <a:spLocks noGrp="1"/>
          </p:cNvSpPr>
          <p:nvPr>
            <p:ph type="pic" sz="quarter" idx="21"/>
          </p:nvPr>
        </p:nvSpPr>
        <p:spPr>
          <a:xfrm>
            <a:off x="4403195" y="1796508"/>
            <a:ext cx="3385609" cy="1963737"/>
          </a:xfrm>
        </p:spPr>
        <p:txBody>
          <a:bodyPr/>
          <a:lstStyle>
            <a:lvl1pPr>
              <a:defRPr/>
            </a:lvl1pPr>
          </a:lstStyle>
          <a:p>
            <a:r>
              <a:rPr lang="en-US" dirty="0"/>
              <a:t>Click icon to add picture</a:t>
            </a:r>
            <a:endParaRPr lang="en-GB" dirty="0"/>
          </a:p>
        </p:txBody>
      </p:sp>
      <p:sp>
        <p:nvSpPr>
          <p:cNvPr id="13" name="Picture Placeholder 2"/>
          <p:cNvSpPr>
            <a:spLocks noGrp="1"/>
          </p:cNvSpPr>
          <p:nvPr>
            <p:ph type="pic" sz="quarter" idx="20"/>
          </p:nvPr>
        </p:nvSpPr>
        <p:spPr>
          <a:xfrm>
            <a:off x="457200" y="4119733"/>
            <a:ext cx="3385609" cy="1963737"/>
          </a:xfrm>
        </p:spPr>
        <p:txBody>
          <a:bodyPr/>
          <a:lstStyle>
            <a:lvl1pPr>
              <a:defRPr/>
            </a:lvl1pPr>
          </a:lstStyle>
          <a:p>
            <a:r>
              <a:rPr lang="en-US" dirty="0"/>
              <a:t>Click icon to add picture</a:t>
            </a:r>
            <a:endParaRPr lang="en-GB" dirty="0"/>
          </a:p>
        </p:txBody>
      </p:sp>
      <p:sp>
        <p:nvSpPr>
          <p:cNvPr id="3" name="Picture Placeholder 2"/>
          <p:cNvSpPr>
            <a:spLocks noGrp="1"/>
          </p:cNvSpPr>
          <p:nvPr>
            <p:ph type="pic" sz="quarter" idx="19"/>
          </p:nvPr>
        </p:nvSpPr>
        <p:spPr>
          <a:xfrm>
            <a:off x="457200" y="1800525"/>
            <a:ext cx="3385609" cy="1963737"/>
          </a:xfr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endParaRPr lang="en-GB" dirty="0"/>
          </a:p>
        </p:txBody>
      </p:sp>
      <p:sp>
        <p:nvSpPr>
          <p:cNvPr id="18" name="Picture Placeholder 2"/>
          <p:cNvSpPr>
            <a:spLocks noGrp="1"/>
          </p:cNvSpPr>
          <p:nvPr>
            <p:ph type="pic" sz="quarter" idx="22"/>
          </p:nvPr>
        </p:nvSpPr>
        <p:spPr>
          <a:xfrm>
            <a:off x="8349191" y="1800523"/>
            <a:ext cx="3385609" cy="1963737"/>
          </a:xfrm>
        </p:spPr>
        <p:txBody>
          <a:bodyPr/>
          <a:lstStyle>
            <a:lvl1pPr>
              <a:defRPr/>
            </a:lvl1pPr>
          </a:lstStyle>
          <a:p>
            <a:r>
              <a:rPr lang="en-US" dirty="0"/>
              <a:t>Click icon to add picture</a:t>
            </a:r>
            <a:endParaRPr lang="en-GB" dirty="0"/>
          </a:p>
        </p:txBody>
      </p:sp>
      <p:sp>
        <p:nvSpPr>
          <p:cNvPr id="19" name="Picture Placeholder 2"/>
          <p:cNvSpPr>
            <a:spLocks noGrp="1"/>
          </p:cNvSpPr>
          <p:nvPr>
            <p:ph type="pic" sz="quarter" idx="23"/>
          </p:nvPr>
        </p:nvSpPr>
        <p:spPr>
          <a:xfrm>
            <a:off x="4403195" y="4118886"/>
            <a:ext cx="3385609" cy="1963737"/>
          </a:xfr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24"/>
          </p:nvPr>
        </p:nvSpPr>
        <p:spPr>
          <a:xfrm>
            <a:off x="8349190" y="4118887"/>
            <a:ext cx="3385609" cy="1963737"/>
          </a:xfrm>
        </p:spPr>
        <p:txBody>
          <a:bodyPr/>
          <a:lstStyle>
            <a:lvl1pPr>
              <a:defRPr/>
            </a:lvl1pPr>
          </a:lstStyle>
          <a:p>
            <a:r>
              <a:rPr lang="en-US" dirty="0"/>
              <a:t>Click icon to add picture</a:t>
            </a:r>
            <a:endParaRPr lang="en-GB"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62328930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ight images square">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699727" y="1599451"/>
            <a:ext cx="2126202" cy="1963737"/>
          </a:xfr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endParaRPr lang="en-GB" dirty="0"/>
          </a:p>
        </p:txBody>
      </p:sp>
      <p:sp>
        <p:nvSpPr>
          <p:cNvPr id="11" name="Picture Placeholder 2"/>
          <p:cNvSpPr>
            <a:spLocks noGrp="1"/>
          </p:cNvSpPr>
          <p:nvPr>
            <p:ph type="pic" sz="quarter" idx="27"/>
          </p:nvPr>
        </p:nvSpPr>
        <p:spPr>
          <a:xfrm>
            <a:off x="699727" y="3967576"/>
            <a:ext cx="2126202" cy="1963737"/>
          </a:xfrm>
        </p:spPr>
        <p:txBody>
          <a:bodyPr/>
          <a:lstStyle>
            <a:lvl1pPr>
              <a:defRPr/>
            </a:lvl1pPr>
          </a:lstStyle>
          <a:p>
            <a:r>
              <a:rPr lang="en-US" dirty="0"/>
              <a:t>Click icon to add picture</a:t>
            </a:r>
            <a:endParaRPr lang="en-GB" dirty="0"/>
          </a:p>
        </p:txBody>
      </p:sp>
      <p:sp>
        <p:nvSpPr>
          <p:cNvPr id="17" name="Text Placeholder 3"/>
          <p:cNvSpPr>
            <a:spLocks noGrp="1"/>
          </p:cNvSpPr>
          <p:nvPr>
            <p:ph type="body" sz="quarter" idx="31" hasCustomPrompt="1"/>
          </p:nvPr>
        </p:nvSpPr>
        <p:spPr>
          <a:xfrm>
            <a:off x="699727"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1" name="Text Placeholder 3"/>
          <p:cNvSpPr>
            <a:spLocks noGrp="1"/>
          </p:cNvSpPr>
          <p:nvPr>
            <p:ph type="body" sz="quarter" idx="32" hasCustomPrompt="1"/>
          </p:nvPr>
        </p:nvSpPr>
        <p:spPr>
          <a:xfrm>
            <a:off x="699727"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19" name="Picture Placeholder 2"/>
          <p:cNvSpPr>
            <a:spLocks noGrp="1"/>
          </p:cNvSpPr>
          <p:nvPr>
            <p:ph type="pic" sz="quarter" idx="33"/>
          </p:nvPr>
        </p:nvSpPr>
        <p:spPr>
          <a:xfrm>
            <a:off x="3577572" y="1599451"/>
            <a:ext cx="2126202" cy="1963737"/>
          </a:xfr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34"/>
          </p:nvPr>
        </p:nvSpPr>
        <p:spPr>
          <a:xfrm>
            <a:off x="3577572" y="3967576"/>
            <a:ext cx="2126202" cy="1963737"/>
          </a:xfrm>
        </p:spPr>
        <p:txBody>
          <a:bodyPr/>
          <a:lstStyle>
            <a:lvl1pPr>
              <a:defRPr/>
            </a:lvl1pPr>
          </a:lstStyle>
          <a:p>
            <a:r>
              <a:rPr lang="en-US" dirty="0"/>
              <a:t>Click icon to add picture</a:t>
            </a:r>
            <a:endParaRPr lang="en-GB" dirty="0"/>
          </a:p>
        </p:txBody>
      </p:sp>
      <p:sp>
        <p:nvSpPr>
          <p:cNvPr id="27" name="Text Placeholder 3"/>
          <p:cNvSpPr>
            <a:spLocks noGrp="1"/>
          </p:cNvSpPr>
          <p:nvPr>
            <p:ph type="body" sz="quarter" idx="35" hasCustomPrompt="1"/>
          </p:nvPr>
        </p:nvSpPr>
        <p:spPr>
          <a:xfrm>
            <a:off x="3577572"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8" name="Text Placeholder 3"/>
          <p:cNvSpPr>
            <a:spLocks noGrp="1"/>
          </p:cNvSpPr>
          <p:nvPr>
            <p:ph type="body" sz="quarter" idx="36" hasCustomPrompt="1"/>
          </p:nvPr>
        </p:nvSpPr>
        <p:spPr>
          <a:xfrm>
            <a:off x="3577572"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9" name="Picture Placeholder 2"/>
          <p:cNvSpPr>
            <a:spLocks noGrp="1"/>
          </p:cNvSpPr>
          <p:nvPr>
            <p:ph type="pic" sz="quarter" idx="37"/>
          </p:nvPr>
        </p:nvSpPr>
        <p:spPr>
          <a:xfrm>
            <a:off x="6455417" y="1597442"/>
            <a:ext cx="2126202" cy="1963737"/>
          </a:xfrm>
        </p:spPr>
        <p:txBody>
          <a:bodyPr/>
          <a:lstStyle>
            <a:lvl1pPr>
              <a:defRPr/>
            </a:lvl1pPr>
          </a:lstStyle>
          <a:p>
            <a:r>
              <a:rPr lang="en-US" dirty="0"/>
              <a:t>Click icon to add picture</a:t>
            </a:r>
            <a:endParaRPr lang="en-GB" dirty="0"/>
          </a:p>
        </p:txBody>
      </p:sp>
      <p:sp>
        <p:nvSpPr>
          <p:cNvPr id="30" name="Picture Placeholder 2"/>
          <p:cNvSpPr>
            <a:spLocks noGrp="1"/>
          </p:cNvSpPr>
          <p:nvPr>
            <p:ph type="pic" sz="quarter" idx="38"/>
          </p:nvPr>
        </p:nvSpPr>
        <p:spPr>
          <a:xfrm>
            <a:off x="6455417" y="3965567"/>
            <a:ext cx="2126202" cy="1963737"/>
          </a:xfrm>
        </p:spPr>
        <p:txBody>
          <a:bodyPr/>
          <a:lstStyle>
            <a:lvl1pPr>
              <a:defRPr/>
            </a:lvl1pPr>
          </a:lstStyle>
          <a:p>
            <a:r>
              <a:rPr lang="en-US" dirty="0"/>
              <a:t>Click icon to add picture</a:t>
            </a:r>
            <a:endParaRPr lang="en-GB" dirty="0"/>
          </a:p>
        </p:txBody>
      </p:sp>
      <p:sp>
        <p:nvSpPr>
          <p:cNvPr id="31" name="Text Placeholder 3"/>
          <p:cNvSpPr>
            <a:spLocks noGrp="1"/>
          </p:cNvSpPr>
          <p:nvPr>
            <p:ph type="body" sz="quarter" idx="39" hasCustomPrompt="1"/>
          </p:nvPr>
        </p:nvSpPr>
        <p:spPr>
          <a:xfrm>
            <a:off x="6455417"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2" name="Text Placeholder 3"/>
          <p:cNvSpPr>
            <a:spLocks noGrp="1"/>
          </p:cNvSpPr>
          <p:nvPr>
            <p:ph type="body" sz="quarter" idx="40" hasCustomPrompt="1"/>
          </p:nvPr>
        </p:nvSpPr>
        <p:spPr>
          <a:xfrm>
            <a:off x="6455417"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3" name="Picture Placeholder 2"/>
          <p:cNvSpPr>
            <a:spLocks noGrp="1"/>
          </p:cNvSpPr>
          <p:nvPr>
            <p:ph type="pic" sz="quarter" idx="41"/>
          </p:nvPr>
        </p:nvSpPr>
        <p:spPr>
          <a:xfrm>
            <a:off x="9333262" y="1597442"/>
            <a:ext cx="2126202" cy="1963737"/>
          </a:xfrm>
        </p:spPr>
        <p:txBody>
          <a:bodyPr/>
          <a:lstStyle>
            <a:lvl1pPr>
              <a:defRPr/>
            </a:lvl1pPr>
          </a:lstStyle>
          <a:p>
            <a:r>
              <a:rPr lang="en-US" dirty="0"/>
              <a:t>Click icon to add picture</a:t>
            </a:r>
            <a:endParaRPr lang="en-GB" dirty="0"/>
          </a:p>
        </p:txBody>
      </p:sp>
      <p:sp>
        <p:nvSpPr>
          <p:cNvPr id="34" name="Picture Placeholder 2"/>
          <p:cNvSpPr>
            <a:spLocks noGrp="1"/>
          </p:cNvSpPr>
          <p:nvPr>
            <p:ph type="pic" sz="quarter" idx="42"/>
          </p:nvPr>
        </p:nvSpPr>
        <p:spPr>
          <a:xfrm>
            <a:off x="9333262" y="3965567"/>
            <a:ext cx="2126202" cy="1963737"/>
          </a:xfrm>
        </p:spPr>
        <p:txBody>
          <a:bodyPr/>
          <a:lstStyle>
            <a:lvl1pPr>
              <a:defRPr/>
            </a:lvl1pPr>
          </a:lstStyle>
          <a:p>
            <a:r>
              <a:rPr lang="en-US" dirty="0"/>
              <a:t>Click icon to add picture</a:t>
            </a:r>
            <a:endParaRPr lang="en-GB" dirty="0"/>
          </a:p>
        </p:txBody>
      </p:sp>
      <p:sp>
        <p:nvSpPr>
          <p:cNvPr id="35" name="Text Placeholder 3"/>
          <p:cNvSpPr>
            <a:spLocks noGrp="1"/>
          </p:cNvSpPr>
          <p:nvPr>
            <p:ph type="body" sz="quarter" idx="43" hasCustomPrompt="1"/>
          </p:nvPr>
        </p:nvSpPr>
        <p:spPr>
          <a:xfrm>
            <a:off x="9333262"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6" name="Text Placeholder 3"/>
          <p:cNvSpPr>
            <a:spLocks noGrp="1"/>
          </p:cNvSpPr>
          <p:nvPr>
            <p:ph type="body" sz="quarter" idx="44" hasCustomPrompt="1"/>
          </p:nvPr>
        </p:nvSpPr>
        <p:spPr>
          <a:xfrm>
            <a:off x="9333262"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4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287279351"/>
      </p:ext>
    </p:extLst>
  </p:cSld>
  <p:clrMapOvr>
    <a:masterClrMapping/>
  </p:clrMapOvr>
  <p:transition>
    <p:fade/>
  </p:transition>
  <p:extLst>
    <p:ext uri="{DCECCB84-F9BA-43D5-87BE-67443E8EF086}">
      <p15:sldGuideLst xmlns:p15="http://schemas.microsoft.com/office/powerpoint/2012/main">
        <p15:guide id="1" orient="horz" pos="100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17" name="Picture Placeholder 16"/>
          <p:cNvSpPr>
            <a:spLocks noGrp="1"/>
          </p:cNvSpPr>
          <p:nvPr>
            <p:ph type="pic" sz="quarter" idx="12"/>
          </p:nvPr>
        </p:nvSpPr>
        <p:spPr>
          <a:xfrm>
            <a:off x="457200" y="1609234"/>
            <a:ext cx="11277600" cy="4543915"/>
          </a:xfrm>
        </p:spPr>
        <p:txBody>
          <a:bodyPr/>
          <a:lstStyle/>
          <a:p>
            <a:r>
              <a:rPr lang="en-US" dirty="0"/>
              <a:t>Click icon to add picture</a:t>
            </a:r>
          </a:p>
        </p:txBody>
      </p:sp>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10081752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7" name="Picture Placeholder 16"/>
          <p:cNvSpPr>
            <a:spLocks noGrp="1"/>
          </p:cNvSpPr>
          <p:nvPr>
            <p:ph type="pic" sz="quarter" idx="12"/>
          </p:nvPr>
        </p:nvSpPr>
        <p:spPr>
          <a:xfrm>
            <a:off x="-104775" y="-74295"/>
            <a:ext cx="12296775" cy="7067549"/>
          </a:xfrm>
        </p:spPr>
        <p:txBody>
          <a:bodyPr/>
          <a:lstStyle/>
          <a:p>
            <a:r>
              <a:rPr lang="en-US" dirty="0"/>
              <a:t>Click icon to add picture</a:t>
            </a:r>
          </a:p>
        </p:txBody>
      </p:sp>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bg1"/>
                </a:solidFill>
                <a:effectLst>
                  <a:outerShdw blurRad="63500" sx="102000" sy="102000" algn="ctr" rotWithShape="0">
                    <a:prstClr val="black">
                      <a:alpha val="40000"/>
                    </a:prstClr>
                  </a:outerShdw>
                </a:effectLst>
              </a:defRPr>
            </a:lvl1pPr>
          </a:lstStyle>
          <a:p>
            <a:r>
              <a:rPr lang="en-US" dirty="0"/>
              <a:t>Title</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46161856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3" name="SmartArt Placeholder 62">
            <a:extLst>
              <a:ext uri="{FF2B5EF4-FFF2-40B4-BE49-F238E27FC236}">
                <a16:creationId xmlns:a16="http://schemas.microsoft.com/office/drawing/2014/main" id="{212B6F16-E0D2-814A-83CF-F2D9F7713856}"/>
              </a:ext>
            </a:extLst>
          </p:cNvPr>
          <p:cNvSpPr>
            <a:spLocks noGrp="1"/>
          </p:cNvSpPr>
          <p:nvPr>
            <p:ph type="dgm" sz="quarter" idx="37" hasCustomPrompt="1"/>
          </p:nvPr>
        </p:nvSpPr>
        <p:spPr>
          <a:xfrm>
            <a:off x="547715" y="1670050"/>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Suggested title: Agenda</a:t>
            </a:r>
            <a:endParaRPr lang="en-GB" dirty="0"/>
          </a:p>
        </p:txBody>
      </p:sp>
      <p:sp>
        <p:nvSpPr>
          <p:cNvPr id="14" name="Text Placeholder 13">
            <a:extLst>
              <a:ext uri="{FF2B5EF4-FFF2-40B4-BE49-F238E27FC236}">
                <a16:creationId xmlns:a16="http://schemas.microsoft.com/office/drawing/2014/main" id="{B8FC3DC0-8351-9A4C-B707-70EAD96EB4D3}"/>
              </a:ext>
            </a:extLst>
          </p:cNvPr>
          <p:cNvSpPr>
            <a:spLocks noGrp="1"/>
          </p:cNvSpPr>
          <p:nvPr>
            <p:ph type="body" sz="quarter" idx="13" hasCustomPrompt="1"/>
          </p:nvPr>
        </p:nvSpPr>
        <p:spPr>
          <a:xfrm>
            <a:off x="547225" y="166958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5" name="Text Placeholder 13">
            <a:extLst>
              <a:ext uri="{FF2B5EF4-FFF2-40B4-BE49-F238E27FC236}">
                <a16:creationId xmlns:a16="http://schemas.microsoft.com/office/drawing/2014/main" id="{6CEFFB62-FD42-1145-B8B7-C7CF7F73891A}"/>
              </a:ext>
            </a:extLst>
          </p:cNvPr>
          <p:cNvSpPr>
            <a:spLocks noGrp="1"/>
          </p:cNvSpPr>
          <p:nvPr>
            <p:ph type="body" sz="quarter" idx="14" hasCustomPrompt="1"/>
          </p:nvPr>
        </p:nvSpPr>
        <p:spPr>
          <a:xfrm>
            <a:off x="1883848" y="166958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2026752"/>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7" name="Text Placeholder 13">
            <a:extLst>
              <a:ext uri="{FF2B5EF4-FFF2-40B4-BE49-F238E27FC236}">
                <a16:creationId xmlns:a16="http://schemas.microsoft.com/office/drawing/2014/main" id="{C4901FF4-BEDE-AC46-8C8F-C4BDCCF2470A}"/>
              </a:ext>
            </a:extLst>
          </p:cNvPr>
          <p:cNvSpPr>
            <a:spLocks noGrp="1"/>
          </p:cNvSpPr>
          <p:nvPr>
            <p:ph type="body" sz="quarter" idx="16" hasCustomPrompt="1"/>
          </p:nvPr>
        </p:nvSpPr>
        <p:spPr>
          <a:xfrm>
            <a:off x="1883848" y="2026752"/>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4" name="SmartArt Placeholder 62">
            <a:extLst>
              <a:ext uri="{FF2B5EF4-FFF2-40B4-BE49-F238E27FC236}">
                <a16:creationId xmlns:a16="http://schemas.microsoft.com/office/drawing/2014/main" id="{148F0C48-0919-6940-93FB-00E0D97D285D}"/>
              </a:ext>
            </a:extLst>
          </p:cNvPr>
          <p:cNvSpPr>
            <a:spLocks noGrp="1"/>
          </p:cNvSpPr>
          <p:nvPr>
            <p:ph type="dgm" sz="quarter" idx="38" hasCustomPrompt="1"/>
          </p:nvPr>
        </p:nvSpPr>
        <p:spPr>
          <a:xfrm>
            <a:off x="547715" y="2384176"/>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65" name="Text Placeholder 13">
            <a:extLst>
              <a:ext uri="{FF2B5EF4-FFF2-40B4-BE49-F238E27FC236}">
                <a16:creationId xmlns:a16="http://schemas.microsoft.com/office/drawing/2014/main" id="{FE44350B-B402-C542-BC2A-F5F9E3814A3E}"/>
              </a:ext>
            </a:extLst>
          </p:cNvPr>
          <p:cNvSpPr>
            <a:spLocks noGrp="1"/>
          </p:cNvSpPr>
          <p:nvPr>
            <p:ph type="body" sz="quarter" idx="39" hasCustomPrompt="1"/>
          </p:nvPr>
        </p:nvSpPr>
        <p:spPr>
          <a:xfrm>
            <a:off x="547225" y="238371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66" name="Text Placeholder 13">
            <a:extLst>
              <a:ext uri="{FF2B5EF4-FFF2-40B4-BE49-F238E27FC236}">
                <a16:creationId xmlns:a16="http://schemas.microsoft.com/office/drawing/2014/main" id="{74124C0B-5C31-F946-848A-0F0EB71D954D}"/>
              </a:ext>
            </a:extLst>
          </p:cNvPr>
          <p:cNvSpPr>
            <a:spLocks noGrp="1"/>
          </p:cNvSpPr>
          <p:nvPr>
            <p:ph type="body" sz="quarter" idx="40" hasCustomPrompt="1"/>
          </p:nvPr>
        </p:nvSpPr>
        <p:spPr>
          <a:xfrm>
            <a:off x="1883848" y="238371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7" name="Text Placeholder 13">
            <a:extLst>
              <a:ext uri="{FF2B5EF4-FFF2-40B4-BE49-F238E27FC236}">
                <a16:creationId xmlns:a16="http://schemas.microsoft.com/office/drawing/2014/main" id="{9D7A714D-D166-A34F-8574-B7CEB3744314}"/>
              </a:ext>
            </a:extLst>
          </p:cNvPr>
          <p:cNvSpPr>
            <a:spLocks noGrp="1"/>
          </p:cNvSpPr>
          <p:nvPr>
            <p:ph type="body" sz="quarter" idx="41" hasCustomPrompt="1"/>
          </p:nvPr>
        </p:nvSpPr>
        <p:spPr>
          <a:xfrm>
            <a:off x="547225" y="274087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68" name="Text Placeholder 13">
            <a:extLst>
              <a:ext uri="{FF2B5EF4-FFF2-40B4-BE49-F238E27FC236}">
                <a16:creationId xmlns:a16="http://schemas.microsoft.com/office/drawing/2014/main" id="{179D8575-2EE8-1E4E-A510-2033EDDAE14F}"/>
              </a:ext>
            </a:extLst>
          </p:cNvPr>
          <p:cNvSpPr>
            <a:spLocks noGrp="1"/>
          </p:cNvSpPr>
          <p:nvPr>
            <p:ph type="body" sz="quarter" idx="42" hasCustomPrompt="1"/>
          </p:nvPr>
        </p:nvSpPr>
        <p:spPr>
          <a:xfrm>
            <a:off x="1883848" y="274087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9" name="SmartArt Placeholder 62">
            <a:extLst>
              <a:ext uri="{FF2B5EF4-FFF2-40B4-BE49-F238E27FC236}">
                <a16:creationId xmlns:a16="http://schemas.microsoft.com/office/drawing/2014/main" id="{ECBC3B98-2CA6-EB41-82EC-D1811410A4F3}"/>
              </a:ext>
            </a:extLst>
          </p:cNvPr>
          <p:cNvSpPr>
            <a:spLocks noGrp="1"/>
          </p:cNvSpPr>
          <p:nvPr>
            <p:ph type="dgm" sz="quarter" idx="43" hasCustomPrompt="1"/>
          </p:nvPr>
        </p:nvSpPr>
        <p:spPr>
          <a:xfrm>
            <a:off x="547715" y="3097086"/>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0" name="Text Placeholder 13">
            <a:extLst>
              <a:ext uri="{FF2B5EF4-FFF2-40B4-BE49-F238E27FC236}">
                <a16:creationId xmlns:a16="http://schemas.microsoft.com/office/drawing/2014/main" id="{010F887A-E638-5348-8238-A1D2A06D2894}"/>
              </a:ext>
            </a:extLst>
          </p:cNvPr>
          <p:cNvSpPr>
            <a:spLocks noGrp="1"/>
          </p:cNvSpPr>
          <p:nvPr>
            <p:ph type="body" sz="quarter" idx="44" hasCustomPrompt="1"/>
          </p:nvPr>
        </p:nvSpPr>
        <p:spPr>
          <a:xfrm>
            <a:off x="547225" y="309662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1" name="Text Placeholder 13">
            <a:extLst>
              <a:ext uri="{FF2B5EF4-FFF2-40B4-BE49-F238E27FC236}">
                <a16:creationId xmlns:a16="http://schemas.microsoft.com/office/drawing/2014/main" id="{629194BB-D13A-B94D-8E7C-C5C9FE796F94}"/>
              </a:ext>
            </a:extLst>
          </p:cNvPr>
          <p:cNvSpPr>
            <a:spLocks noGrp="1"/>
          </p:cNvSpPr>
          <p:nvPr>
            <p:ph type="body" sz="quarter" idx="45" hasCustomPrompt="1"/>
          </p:nvPr>
        </p:nvSpPr>
        <p:spPr>
          <a:xfrm>
            <a:off x="1883848" y="309662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2" name="Text Placeholder 13">
            <a:extLst>
              <a:ext uri="{FF2B5EF4-FFF2-40B4-BE49-F238E27FC236}">
                <a16:creationId xmlns:a16="http://schemas.microsoft.com/office/drawing/2014/main" id="{F366BE82-873B-9140-A152-7B1C9A0A3A1D}"/>
              </a:ext>
            </a:extLst>
          </p:cNvPr>
          <p:cNvSpPr>
            <a:spLocks noGrp="1"/>
          </p:cNvSpPr>
          <p:nvPr>
            <p:ph type="body" sz="quarter" idx="46" hasCustomPrompt="1"/>
          </p:nvPr>
        </p:nvSpPr>
        <p:spPr>
          <a:xfrm>
            <a:off x="547225" y="345378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3" name="Text Placeholder 13">
            <a:extLst>
              <a:ext uri="{FF2B5EF4-FFF2-40B4-BE49-F238E27FC236}">
                <a16:creationId xmlns:a16="http://schemas.microsoft.com/office/drawing/2014/main" id="{A72AFFCA-3971-0C4F-ACBB-930BECC76257}"/>
              </a:ext>
            </a:extLst>
          </p:cNvPr>
          <p:cNvSpPr>
            <a:spLocks noGrp="1"/>
          </p:cNvSpPr>
          <p:nvPr>
            <p:ph type="body" sz="quarter" idx="47" hasCustomPrompt="1"/>
          </p:nvPr>
        </p:nvSpPr>
        <p:spPr>
          <a:xfrm>
            <a:off x="1883848" y="345378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4" name="SmartArt Placeholder 62">
            <a:extLst>
              <a:ext uri="{FF2B5EF4-FFF2-40B4-BE49-F238E27FC236}">
                <a16:creationId xmlns:a16="http://schemas.microsoft.com/office/drawing/2014/main" id="{2FAB2B70-F52A-1D44-8643-9B2F4F58D6A0}"/>
              </a:ext>
            </a:extLst>
          </p:cNvPr>
          <p:cNvSpPr>
            <a:spLocks noGrp="1"/>
          </p:cNvSpPr>
          <p:nvPr>
            <p:ph type="dgm" sz="quarter" idx="48" hasCustomPrompt="1"/>
          </p:nvPr>
        </p:nvSpPr>
        <p:spPr>
          <a:xfrm>
            <a:off x="547715" y="3811212"/>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5" name="Text Placeholder 13">
            <a:extLst>
              <a:ext uri="{FF2B5EF4-FFF2-40B4-BE49-F238E27FC236}">
                <a16:creationId xmlns:a16="http://schemas.microsoft.com/office/drawing/2014/main" id="{7EFD8762-810B-7E44-9080-EDA7BD134462}"/>
              </a:ext>
            </a:extLst>
          </p:cNvPr>
          <p:cNvSpPr>
            <a:spLocks noGrp="1"/>
          </p:cNvSpPr>
          <p:nvPr>
            <p:ph type="body" sz="quarter" idx="49" hasCustomPrompt="1"/>
          </p:nvPr>
        </p:nvSpPr>
        <p:spPr>
          <a:xfrm>
            <a:off x="547225" y="381074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6" name="Text Placeholder 13">
            <a:extLst>
              <a:ext uri="{FF2B5EF4-FFF2-40B4-BE49-F238E27FC236}">
                <a16:creationId xmlns:a16="http://schemas.microsoft.com/office/drawing/2014/main" id="{9A9953FB-B942-2349-BEBB-B54FCA37AFA7}"/>
              </a:ext>
            </a:extLst>
          </p:cNvPr>
          <p:cNvSpPr>
            <a:spLocks noGrp="1"/>
          </p:cNvSpPr>
          <p:nvPr>
            <p:ph type="body" sz="quarter" idx="50" hasCustomPrompt="1"/>
          </p:nvPr>
        </p:nvSpPr>
        <p:spPr>
          <a:xfrm>
            <a:off x="1883848" y="381074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7" name="Text Placeholder 13">
            <a:extLst>
              <a:ext uri="{FF2B5EF4-FFF2-40B4-BE49-F238E27FC236}">
                <a16:creationId xmlns:a16="http://schemas.microsoft.com/office/drawing/2014/main" id="{E8DF94C7-0B49-A849-B8BD-B96CF93625B0}"/>
              </a:ext>
            </a:extLst>
          </p:cNvPr>
          <p:cNvSpPr>
            <a:spLocks noGrp="1"/>
          </p:cNvSpPr>
          <p:nvPr>
            <p:ph type="body" sz="quarter" idx="51" hasCustomPrompt="1"/>
          </p:nvPr>
        </p:nvSpPr>
        <p:spPr>
          <a:xfrm>
            <a:off x="547225" y="416791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8" name="Text Placeholder 13">
            <a:extLst>
              <a:ext uri="{FF2B5EF4-FFF2-40B4-BE49-F238E27FC236}">
                <a16:creationId xmlns:a16="http://schemas.microsoft.com/office/drawing/2014/main" id="{E3AA9170-4408-454B-927E-8C53391B10A4}"/>
              </a:ext>
            </a:extLst>
          </p:cNvPr>
          <p:cNvSpPr>
            <a:spLocks noGrp="1"/>
          </p:cNvSpPr>
          <p:nvPr>
            <p:ph type="body" sz="quarter" idx="52" hasCustomPrompt="1"/>
          </p:nvPr>
        </p:nvSpPr>
        <p:spPr>
          <a:xfrm>
            <a:off x="1883848" y="416791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9" name="SmartArt Placeholder 62">
            <a:extLst>
              <a:ext uri="{FF2B5EF4-FFF2-40B4-BE49-F238E27FC236}">
                <a16:creationId xmlns:a16="http://schemas.microsoft.com/office/drawing/2014/main" id="{5A12EE5E-A6BF-E64F-9E52-3DD1CF6528E2}"/>
              </a:ext>
            </a:extLst>
          </p:cNvPr>
          <p:cNvSpPr>
            <a:spLocks noGrp="1"/>
          </p:cNvSpPr>
          <p:nvPr>
            <p:ph type="dgm" sz="quarter" idx="53" hasCustomPrompt="1"/>
          </p:nvPr>
        </p:nvSpPr>
        <p:spPr>
          <a:xfrm>
            <a:off x="547689" y="4536385"/>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0" name="Text Placeholder 13">
            <a:extLst>
              <a:ext uri="{FF2B5EF4-FFF2-40B4-BE49-F238E27FC236}">
                <a16:creationId xmlns:a16="http://schemas.microsoft.com/office/drawing/2014/main" id="{C4E0A4DE-2EA6-7644-9A08-8B73AFF77DA3}"/>
              </a:ext>
            </a:extLst>
          </p:cNvPr>
          <p:cNvSpPr>
            <a:spLocks noGrp="1"/>
          </p:cNvSpPr>
          <p:nvPr>
            <p:ph type="body" sz="quarter" idx="54" hasCustomPrompt="1"/>
          </p:nvPr>
        </p:nvSpPr>
        <p:spPr>
          <a:xfrm>
            <a:off x="547199" y="4535920"/>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1" name="Text Placeholder 13">
            <a:extLst>
              <a:ext uri="{FF2B5EF4-FFF2-40B4-BE49-F238E27FC236}">
                <a16:creationId xmlns:a16="http://schemas.microsoft.com/office/drawing/2014/main" id="{3C8DE332-2ED6-904D-92D4-A829CDC63E49}"/>
              </a:ext>
            </a:extLst>
          </p:cNvPr>
          <p:cNvSpPr>
            <a:spLocks noGrp="1"/>
          </p:cNvSpPr>
          <p:nvPr>
            <p:ph type="body" sz="quarter" idx="55" hasCustomPrompt="1"/>
          </p:nvPr>
        </p:nvSpPr>
        <p:spPr>
          <a:xfrm>
            <a:off x="1883822" y="4535920"/>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2" name="Text Placeholder 13">
            <a:extLst>
              <a:ext uri="{FF2B5EF4-FFF2-40B4-BE49-F238E27FC236}">
                <a16:creationId xmlns:a16="http://schemas.microsoft.com/office/drawing/2014/main" id="{A90A7B0F-4839-D645-95FA-D06BFECF672C}"/>
              </a:ext>
            </a:extLst>
          </p:cNvPr>
          <p:cNvSpPr>
            <a:spLocks noGrp="1"/>
          </p:cNvSpPr>
          <p:nvPr>
            <p:ph type="body" sz="quarter" idx="56" hasCustomPrompt="1"/>
          </p:nvPr>
        </p:nvSpPr>
        <p:spPr>
          <a:xfrm>
            <a:off x="547199" y="489308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3" name="Text Placeholder 13">
            <a:extLst>
              <a:ext uri="{FF2B5EF4-FFF2-40B4-BE49-F238E27FC236}">
                <a16:creationId xmlns:a16="http://schemas.microsoft.com/office/drawing/2014/main" id="{D36F4330-851C-CF4A-94D5-5F2CE791F512}"/>
              </a:ext>
            </a:extLst>
          </p:cNvPr>
          <p:cNvSpPr>
            <a:spLocks noGrp="1"/>
          </p:cNvSpPr>
          <p:nvPr>
            <p:ph type="body" sz="quarter" idx="57" hasCustomPrompt="1"/>
          </p:nvPr>
        </p:nvSpPr>
        <p:spPr>
          <a:xfrm>
            <a:off x="1883822" y="489308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4" name="SmartArt Placeholder 62">
            <a:extLst>
              <a:ext uri="{FF2B5EF4-FFF2-40B4-BE49-F238E27FC236}">
                <a16:creationId xmlns:a16="http://schemas.microsoft.com/office/drawing/2014/main" id="{4E24CE58-86AF-0C40-8595-20C7C8155350}"/>
              </a:ext>
            </a:extLst>
          </p:cNvPr>
          <p:cNvSpPr>
            <a:spLocks noGrp="1"/>
          </p:cNvSpPr>
          <p:nvPr>
            <p:ph type="dgm" sz="quarter" idx="58" hasCustomPrompt="1"/>
          </p:nvPr>
        </p:nvSpPr>
        <p:spPr>
          <a:xfrm>
            <a:off x="547689" y="5250511"/>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5" name="Text Placeholder 13">
            <a:extLst>
              <a:ext uri="{FF2B5EF4-FFF2-40B4-BE49-F238E27FC236}">
                <a16:creationId xmlns:a16="http://schemas.microsoft.com/office/drawing/2014/main" id="{9D3EE5FC-57B2-494A-823F-F63C62CE1C1B}"/>
              </a:ext>
            </a:extLst>
          </p:cNvPr>
          <p:cNvSpPr>
            <a:spLocks noGrp="1"/>
          </p:cNvSpPr>
          <p:nvPr>
            <p:ph type="body" sz="quarter" idx="59" hasCustomPrompt="1"/>
          </p:nvPr>
        </p:nvSpPr>
        <p:spPr>
          <a:xfrm>
            <a:off x="547199" y="5250046"/>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6" name="Text Placeholder 13">
            <a:extLst>
              <a:ext uri="{FF2B5EF4-FFF2-40B4-BE49-F238E27FC236}">
                <a16:creationId xmlns:a16="http://schemas.microsoft.com/office/drawing/2014/main" id="{6F824B84-DA2A-6246-B761-6AEC93ACAC1D}"/>
              </a:ext>
            </a:extLst>
          </p:cNvPr>
          <p:cNvSpPr>
            <a:spLocks noGrp="1"/>
          </p:cNvSpPr>
          <p:nvPr>
            <p:ph type="body" sz="quarter" idx="60" hasCustomPrompt="1"/>
          </p:nvPr>
        </p:nvSpPr>
        <p:spPr>
          <a:xfrm>
            <a:off x="1883822" y="5250046"/>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7" name="Text Placeholder 13">
            <a:extLst>
              <a:ext uri="{FF2B5EF4-FFF2-40B4-BE49-F238E27FC236}">
                <a16:creationId xmlns:a16="http://schemas.microsoft.com/office/drawing/2014/main" id="{E73F10E2-3C04-634E-93DD-C701C76BE82C}"/>
              </a:ext>
            </a:extLst>
          </p:cNvPr>
          <p:cNvSpPr>
            <a:spLocks noGrp="1"/>
          </p:cNvSpPr>
          <p:nvPr>
            <p:ph type="body" sz="quarter" idx="61" hasCustomPrompt="1"/>
          </p:nvPr>
        </p:nvSpPr>
        <p:spPr>
          <a:xfrm>
            <a:off x="547199" y="5607213"/>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8" name="Text Placeholder 13">
            <a:extLst>
              <a:ext uri="{FF2B5EF4-FFF2-40B4-BE49-F238E27FC236}">
                <a16:creationId xmlns:a16="http://schemas.microsoft.com/office/drawing/2014/main" id="{77DC81B4-B14C-9B42-B8EC-9E9B363D0CAC}"/>
              </a:ext>
            </a:extLst>
          </p:cNvPr>
          <p:cNvSpPr>
            <a:spLocks noGrp="1"/>
          </p:cNvSpPr>
          <p:nvPr>
            <p:ph type="body" sz="quarter" idx="62" hasCustomPrompt="1"/>
          </p:nvPr>
        </p:nvSpPr>
        <p:spPr>
          <a:xfrm>
            <a:off x="1883822" y="5607213"/>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9" name="SmartArt Placeholder 62">
            <a:extLst>
              <a:ext uri="{FF2B5EF4-FFF2-40B4-BE49-F238E27FC236}">
                <a16:creationId xmlns:a16="http://schemas.microsoft.com/office/drawing/2014/main" id="{F4C94132-F5BD-8B46-9588-C3222863EF1B}"/>
              </a:ext>
            </a:extLst>
          </p:cNvPr>
          <p:cNvSpPr>
            <a:spLocks noGrp="1"/>
          </p:cNvSpPr>
          <p:nvPr>
            <p:ph type="dgm" sz="quarter" idx="63" hasCustomPrompt="1"/>
          </p:nvPr>
        </p:nvSpPr>
        <p:spPr>
          <a:xfrm>
            <a:off x="6392836" y="1668277"/>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0" name="Text Placeholder 13">
            <a:extLst>
              <a:ext uri="{FF2B5EF4-FFF2-40B4-BE49-F238E27FC236}">
                <a16:creationId xmlns:a16="http://schemas.microsoft.com/office/drawing/2014/main" id="{9EACC04B-AA2B-994F-B301-F5C463EF1C97}"/>
              </a:ext>
            </a:extLst>
          </p:cNvPr>
          <p:cNvSpPr>
            <a:spLocks noGrp="1"/>
          </p:cNvSpPr>
          <p:nvPr>
            <p:ph type="body" sz="quarter" idx="64" hasCustomPrompt="1"/>
          </p:nvPr>
        </p:nvSpPr>
        <p:spPr>
          <a:xfrm>
            <a:off x="6392346" y="1667812"/>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1" name="Text Placeholder 13">
            <a:extLst>
              <a:ext uri="{FF2B5EF4-FFF2-40B4-BE49-F238E27FC236}">
                <a16:creationId xmlns:a16="http://schemas.microsoft.com/office/drawing/2014/main" id="{91A12B76-C0F8-394E-9FCA-475176D61C9C}"/>
              </a:ext>
            </a:extLst>
          </p:cNvPr>
          <p:cNvSpPr>
            <a:spLocks noGrp="1"/>
          </p:cNvSpPr>
          <p:nvPr>
            <p:ph type="body" sz="quarter" idx="65" hasCustomPrompt="1"/>
          </p:nvPr>
        </p:nvSpPr>
        <p:spPr>
          <a:xfrm>
            <a:off x="7728969" y="1667812"/>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2" name="Text Placeholder 13">
            <a:extLst>
              <a:ext uri="{FF2B5EF4-FFF2-40B4-BE49-F238E27FC236}">
                <a16:creationId xmlns:a16="http://schemas.microsoft.com/office/drawing/2014/main" id="{4F793747-083E-6749-956F-3D4049986DF5}"/>
              </a:ext>
            </a:extLst>
          </p:cNvPr>
          <p:cNvSpPr>
            <a:spLocks noGrp="1"/>
          </p:cNvSpPr>
          <p:nvPr>
            <p:ph type="body" sz="quarter" idx="66" hasCustomPrompt="1"/>
          </p:nvPr>
        </p:nvSpPr>
        <p:spPr>
          <a:xfrm>
            <a:off x="6392346" y="2024979"/>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3" name="Text Placeholder 13">
            <a:extLst>
              <a:ext uri="{FF2B5EF4-FFF2-40B4-BE49-F238E27FC236}">
                <a16:creationId xmlns:a16="http://schemas.microsoft.com/office/drawing/2014/main" id="{468FC420-561D-A049-A479-B0539EDB2732}"/>
              </a:ext>
            </a:extLst>
          </p:cNvPr>
          <p:cNvSpPr>
            <a:spLocks noGrp="1"/>
          </p:cNvSpPr>
          <p:nvPr>
            <p:ph type="body" sz="quarter" idx="67" hasCustomPrompt="1"/>
          </p:nvPr>
        </p:nvSpPr>
        <p:spPr>
          <a:xfrm>
            <a:off x="7728969" y="2024979"/>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4" name="SmartArt Placeholder 62">
            <a:extLst>
              <a:ext uri="{FF2B5EF4-FFF2-40B4-BE49-F238E27FC236}">
                <a16:creationId xmlns:a16="http://schemas.microsoft.com/office/drawing/2014/main" id="{43F930A9-34E2-464A-86A6-7631CC02A513}"/>
              </a:ext>
            </a:extLst>
          </p:cNvPr>
          <p:cNvSpPr>
            <a:spLocks noGrp="1"/>
          </p:cNvSpPr>
          <p:nvPr>
            <p:ph type="dgm" sz="quarter" idx="68" hasCustomPrompt="1"/>
          </p:nvPr>
        </p:nvSpPr>
        <p:spPr>
          <a:xfrm>
            <a:off x="6392836" y="2382403"/>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5" name="Text Placeholder 13">
            <a:extLst>
              <a:ext uri="{FF2B5EF4-FFF2-40B4-BE49-F238E27FC236}">
                <a16:creationId xmlns:a16="http://schemas.microsoft.com/office/drawing/2014/main" id="{48EC371A-BEA4-E347-B435-31D68E3B2827}"/>
              </a:ext>
            </a:extLst>
          </p:cNvPr>
          <p:cNvSpPr>
            <a:spLocks noGrp="1"/>
          </p:cNvSpPr>
          <p:nvPr>
            <p:ph type="body" sz="quarter" idx="69" hasCustomPrompt="1"/>
          </p:nvPr>
        </p:nvSpPr>
        <p:spPr>
          <a:xfrm>
            <a:off x="6392346" y="238193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6" name="Text Placeholder 13">
            <a:extLst>
              <a:ext uri="{FF2B5EF4-FFF2-40B4-BE49-F238E27FC236}">
                <a16:creationId xmlns:a16="http://schemas.microsoft.com/office/drawing/2014/main" id="{0C966EDD-8DD2-EF4E-8FDF-BEBC82810A1B}"/>
              </a:ext>
            </a:extLst>
          </p:cNvPr>
          <p:cNvSpPr>
            <a:spLocks noGrp="1"/>
          </p:cNvSpPr>
          <p:nvPr>
            <p:ph type="body" sz="quarter" idx="70" hasCustomPrompt="1"/>
          </p:nvPr>
        </p:nvSpPr>
        <p:spPr>
          <a:xfrm>
            <a:off x="7728969" y="238193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7" name="Text Placeholder 13">
            <a:extLst>
              <a:ext uri="{FF2B5EF4-FFF2-40B4-BE49-F238E27FC236}">
                <a16:creationId xmlns:a16="http://schemas.microsoft.com/office/drawing/2014/main" id="{8B3297F5-1D85-C14A-B604-E06F2AE48BF6}"/>
              </a:ext>
            </a:extLst>
          </p:cNvPr>
          <p:cNvSpPr>
            <a:spLocks noGrp="1"/>
          </p:cNvSpPr>
          <p:nvPr>
            <p:ph type="body" sz="quarter" idx="71" hasCustomPrompt="1"/>
          </p:nvPr>
        </p:nvSpPr>
        <p:spPr>
          <a:xfrm>
            <a:off x="6392346" y="273910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8" name="Text Placeholder 13">
            <a:extLst>
              <a:ext uri="{FF2B5EF4-FFF2-40B4-BE49-F238E27FC236}">
                <a16:creationId xmlns:a16="http://schemas.microsoft.com/office/drawing/2014/main" id="{7CAA2403-C340-0049-A8E5-3C2D367092EF}"/>
              </a:ext>
            </a:extLst>
          </p:cNvPr>
          <p:cNvSpPr>
            <a:spLocks noGrp="1"/>
          </p:cNvSpPr>
          <p:nvPr>
            <p:ph type="body" sz="quarter" idx="72" hasCustomPrompt="1"/>
          </p:nvPr>
        </p:nvSpPr>
        <p:spPr>
          <a:xfrm>
            <a:off x="7728969" y="273910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9" name="SmartArt Placeholder 62">
            <a:extLst>
              <a:ext uri="{FF2B5EF4-FFF2-40B4-BE49-F238E27FC236}">
                <a16:creationId xmlns:a16="http://schemas.microsoft.com/office/drawing/2014/main" id="{AEF3D2FB-E031-A543-BDE7-F33EC8422DD0}"/>
              </a:ext>
            </a:extLst>
          </p:cNvPr>
          <p:cNvSpPr>
            <a:spLocks noGrp="1"/>
          </p:cNvSpPr>
          <p:nvPr>
            <p:ph type="dgm" sz="quarter" idx="73" hasCustomPrompt="1"/>
          </p:nvPr>
        </p:nvSpPr>
        <p:spPr>
          <a:xfrm>
            <a:off x="6392836" y="3095313"/>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0" name="Text Placeholder 13">
            <a:extLst>
              <a:ext uri="{FF2B5EF4-FFF2-40B4-BE49-F238E27FC236}">
                <a16:creationId xmlns:a16="http://schemas.microsoft.com/office/drawing/2014/main" id="{857CD44E-2FDB-E047-A552-8CA495C45F41}"/>
              </a:ext>
            </a:extLst>
          </p:cNvPr>
          <p:cNvSpPr>
            <a:spLocks noGrp="1"/>
          </p:cNvSpPr>
          <p:nvPr>
            <p:ph type="body" sz="quarter" idx="74" hasCustomPrompt="1"/>
          </p:nvPr>
        </p:nvSpPr>
        <p:spPr>
          <a:xfrm>
            <a:off x="6392346" y="309484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1" name="Text Placeholder 13">
            <a:extLst>
              <a:ext uri="{FF2B5EF4-FFF2-40B4-BE49-F238E27FC236}">
                <a16:creationId xmlns:a16="http://schemas.microsoft.com/office/drawing/2014/main" id="{46DE0E77-E34D-4742-AE57-A06AB4FEE444}"/>
              </a:ext>
            </a:extLst>
          </p:cNvPr>
          <p:cNvSpPr>
            <a:spLocks noGrp="1"/>
          </p:cNvSpPr>
          <p:nvPr>
            <p:ph type="body" sz="quarter" idx="75" hasCustomPrompt="1"/>
          </p:nvPr>
        </p:nvSpPr>
        <p:spPr>
          <a:xfrm>
            <a:off x="7728969" y="309484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2" name="Text Placeholder 13">
            <a:extLst>
              <a:ext uri="{FF2B5EF4-FFF2-40B4-BE49-F238E27FC236}">
                <a16:creationId xmlns:a16="http://schemas.microsoft.com/office/drawing/2014/main" id="{2707CEBD-B6A4-2041-8D36-FBB05C289133}"/>
              </a:ext>
            </a:extLst>
          </p:cNvPr>
          <p:cNvSpPr>
            <a:spLocks noGrp="1"/>
          </p:cNvSpPr>
          <p:nvPr>
            <p:ph type="body" sz="quarter" idx="76" hasCustomPrompt="1"/>
          </p:nvPr>
        </p:nvSpPr>
        <p:spPr>
          <a:xfrm>
            <a:off x="6392346" y="345201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3" name="Text Placeholder 13">
            <a:extLst>
              <a:ext uri="{FF2B5EF4-FFF2-40B4-BE49-F238E27FC236}">
                <a16:creationId xmlns:a16="http://schemas.microsoft.com/office/drawing/2014/main" id="{2E1BF832-9EDA-2A48-A7D3-B2BB6C9E55F4}"/>
              </a:ext>
            </a:extLst>
          </p:cNvPr>
          <p:cNvSpPr>
            <a:spLocks noGrp="1"/>
          </p:cNvSpPr>
          <p:nvPr>
            <p:ph type="body" sz="quarter" idx="77" hasCustomPrompt="1"/>
          </p:nvPr>
        </p:nvSpPr>
        <p:spPr>
          <a:xfrm>
            <a:off x="7728969" y="345201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4" name="SmartArt Placeholder 62">
            <a:extLst>
              <a:ext uri="{FF2B5EF4-FFF2-40B4-BE49-F238E27FC236}">
                <a16:creationId xmlns:a16="http://schemas.microsoft.com/office/drawing/2014/main" id="{16A12CE5-6E1C-B94F-AFC8-2063D73F82D9}"/>
              </a:ext>
            </a:extLst>
          </p:cNvPr>
          <p:cNvSpPr>
            <a:spLocks noGrp="1"/>
          </p:cNvSpPr>
          <p:nvPr>
            <p:ph type="dgm" sz="quarter" idx="78" hasCustomPrompt="1"/>
          </p:nvPr>
        </p:nvSpPr>
        <p:spPr>
          <a:xfrm>
            <a:off x="6392836" y="3809439"/>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5" name="Text Placeholder 13">
            <a:extLst>
              <a:ext uri="{FF2B5EF4-FFF2-40B4-BE49-F238E27FC236}">
                <a16:creationId xmlns:a16="http://schemas.microsoft.com/office/drawing/2014/main" id="{89CD92D7-39F9-3F42-AA2D-D6DD2C2CDE54}"/>
              </a:ext>
            </a:extLst>
          </p:cNvPr>
          <p:cNvSpPr>
            <a:spLocks noGrp="1"/>
          </p:cNvSpPr>
          <p:nvPr>
            <p:ph type="body" sz="quarter" idx="79" hasCustomPrompt="1"/>
          </p:nvPr>
        </p:nvSpPr>
        <p:spPr>
          <a:xfrm>
            <a:off x="6392346" y="380897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6" name="Text Placeholder 13">
            <a:extLst>
              <a:ext uri="{FF2B5EF4-FFF2-40B4-BE49-F238E27FC236}">
                <a16:creationId xmlns:a16="http://schemas.microsoft.com/office/drawing/2014/main" id="{6CAC9A07-BC03-0A4A-B842-3331895FE554}"/>
              </a:ext>
            </a:extLst>
          </p:cNvPr>
          <p:cNvSpPr>
            <a:spLocks noGrp="1"/>
          </p:cNvSpPr>
          <p:nvPr>
            <p:ph type="body" sz="quarter" idx="80" hasCustomPrompt="1"/>
          </p:nvPr>
        </p:nvSpPr>
        <p:spPr>
          <a:xfrm>
            <a:off x="7728969" y="380897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7" name="Text Placeholder 13">
            <a:extLst>
              <a:ext uri="{FF2B5EF4-FFF2-40B4-BE49-F238E27FC236}">
                <a16:creationId xmlns:a16="http://schemas.microsoft.com/office/drawing/2014/main" id="{58799F7A-9DC7-5046-9946-6F313D234992}"/>
              </a:ext>
            </a:extLst>
          </p:cNvPr>
          <p:cNvSpPr>
            <a:spLocks noGrp="1"/>
          </p:cNvSpPr>
          <p:nvPr>
            <p:ph type="body" sz="quarter" idx="81" hasCustomPrompt="1"/>
          </p:nvPr>
        </p:nvSpPr>
        <p:spPr>
          <a:xfrm>
            <a:off x="6392346" y="416614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8" name="Text Placeholder 13">
            <a:extLst>
              <a:ext uri="{FF2B5EF4-FFF2-40B4-BE49-F238E27FC236}">
                <a16:creationId xmlns:a16="http://schemas.microsoft.com/office/drawing/2014/main" id="{3AA6541C-8234-344B-AFB6-C87AE151354D}"/>
              </a:ext>
            </a:extLst>
          </p:cNvPr>
          <p:cNvSpPr>
            <a:spLocks noGrp="1"/>
          </p:cNvSpPr>
          <p:nvPr>
            <p:ph type="body" sz="quarter" idx="82" hasCustomPrompt="1"/>
          </p:nvPr>
        </p:nvSpPr>
        <p:spPr>
          <a:xfrm>
            <a:off x="7728969" y="416614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9" name="SmartArt Placeholder 62">
            <a:extLst>
              <a:ext uri="{FF2B5EF4-FFF2-40B4-BE49-F238E27FC236}">
                <a16:creationId xmlns:a16="http://schemas.microsoft.com/office/drawing/2014/main" id="{4247C634-EDAB-E54C-8783-3222C82EA6E9}"/>
              </a:ext>
            </a:extLst>
          </p:cNvPr>
          <p:cNvSpPr>
            <a:spLocks noGrp="1"/>
          </p:cNvSpPr>
          <p:nvPr>
            <p:ph type="dgm" sz="quarter" idx="83" hasCustomPrompt="1"/>
          </p:nvPr>
        </p:nvSpPr>
        <p:spPr>
          <a:xfrm>
            <a:off x="6392810" y="4534612"/>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0" name="Text Placeholder 13">
            <a:extLst>
              <a:ext uri="{FF2B5EF4-FFF2-40B4-BE49-F238E27FC236}">
                <a16:creationId xmlns:a16="http://schemas.microsoft.com/office/drawing/2014/main" id="{8F6F467F-C4AA-0447-9442-2E5651F8422D}"/>
              </a:ext>
            </a:extLst>
          </p:cNvPr>
          <p:cNvSpPr>
            <a:spLocks noGrp="1"/>
          </p:cNvSpPr>
          <p:nvPr>
            <p:ph type="body" sz="quarter" idx="84" hasCustomPrompt="1"/>
          </p:nvPr>
        </p:nvSpPr>
        <p:spPr>
          <a:xfrm>
            <a:off x="6392320" y="453414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1" name="Text Placeholder 13">
            <a:extLst>
              <a:ext uri="{FF2B5EF4-FFF2-40B4-BE49-F238E27FC236}">
                <a16:creationId xmlns:a16="http://schemas.microsoft.com/office/drawing/2014/main" id="{8EA54117-BF2A-5641-9DAB-D86EFED900C4}"/>
              </a:ext>
            </a:extLst>
          </p:cNvPr>
          <p:cNvSpPr>
            <a:spLocks noGrp="1"/>
          </p:cNvSpPr>
          <p:nvPr>
            <p:ph type="body" sz="quarter" idx="85" hasCustomPrompt="1"/>
          </p:nvPr>
        </p:nvSpPr>
        <p:spPr>
          <a:xfrm>
            <a:off x="7728943" y="453414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2" name="Text Placeholder 13">
            <a:extLst>
              <a:ext uri="{FF2B5EF4-FFF2-40B4-BE49-F238E27FC236}">
                <a16:creationId xmlns:a16="http://schemas.microsoft.com/office/drawing/2014/main" id="{F6D1CE01-8FB8-2D49-A82D-3A7F77DEE34C}"/>
              </a:ext>
            </a:extLst>
          </p:cNvPr>
          <p:cNvSpPr>
            <a:spLocks noGrp="1"/>
          </p:cNvSpPr>
          <p:nvPr>
            <p:ph type="body" sz="quarter" idx="86" hasCustomPrompt="1"/>
          </p:nvPr>
        </p:nvSpPr>
        <p:spPr>
          <a:xfrm>
            <a:off x="6392320" y="489131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3" name="Text Placeholder 13">
            <a:extLst>
              <a:ext uri="{FF2B5EF4-FFF2-40B4-BE49-F238E27FC236}">
                <a16:creationId xmlns:a16="http://schemas.microsoft.com/office/drawing/2014/main" id="{B5620BDA-BF20-F04E-A32F-FF5F4BC7BE42}"/>
              </a:ext>
            </a:extLst>
          </p:cNvPr>
          <p:cNvSpPr>
            <a:spLocks noGrp="1"/>
          </p:cNvSpPr>
          <p:nvPr>
            <p:ph type="body" sz="quarter" idx="87" hasCustomPrompt="1"/>
          </p:nvPr>
        </p:nvSpPr>
        <p:spPr>
          <a:xfrm>
            <a:off x="7728943" y="489131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4" name="SmartArt Placeholder 62">
            <a:extLst>
              <a:ext uri="{FF2B5EF4-FFF2-40B4-BE49-F238E27FC236}">
                <a16:creationId xmlns:a16="http://schemas.microsoft.com/office/drawing/2014/main" id="{B4721741-51FE-FE40-B652-63679F533AB4}"/>
              </a:ext>
            </a:extLst>
          </p:cNvPr>
          <p:cNvSpPr>
            <a:spLocks noGrp="1"/>
          </p:cNvSpPr>
          <p:nvPr>
            <p:ph type="dgm" sz="quarter" idx="88" hasCustomPrompt="1"/>
          </p:nvPr>
        </p:nvSpPr>
        <p:spPr>
          <a:xfrm>
            <a:off x="6392810" y="5248738"/>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5" name="Text Placeholder 13">
            <a:extLst>
              <a:ext uri="{FF2B5EF4-FFF2-40B4-BE49-F238E27FC236}">
                <a16:creationId xmlns:a16="http://schemas.microsoft.com/office/drawing/2014/main" id="{1C41AB08-283E-AB42-858C-A77C1A8AE9E0}"/>
              </a:ext>
            </a:extLst>
          </p:cNvPr>
          <p:cNvSpPr>
            <a:spLocks noGrp="1"/>
          </p:cNvSpPr>
          <p:nvPr>
            <p:ph type="body" sz="quarter" idx="89" hasCustomPrompt="1"/>
          </p:nvPr>
        </p:nvSpPr>
        <p:spPr>
          <a:xfrm>
            <a:off x="6392320" y="5248273"/>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6" name="Text Placeholder 13">
            <a:extLst>
              <a:ext uri="{FF2B5EF4-FFF2-40B4-BE49-F238E27FC236}">
                <a16:creationId xmlns:a16="http://schemas.microsoft.com/office/drawing/2014/main" id="{C19AE65C-AB52-F641-9C0B-46FA78506C5B}"/>
              </a:ext>
            </a:extLst>
          </p:cNvPr>
          <p:cNvSpPr>
            <a:spLocks noGrp="1"/>
          </p:cNvSpPr>
          <p:nvPr>
            <p:ph type="body" sz="quarter" idx="90" hasCustomPrompt="1"/>
          </p:nvPr>
        </p:nvSpPr>
        <p:spPr>
          <a:xfrm>
            <a:off x="7728943" y="5248273"/>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7" name="Text Placeholder 13">
            <a:extLst>
              <a:ext uri="{FF2B5EF4-FFF2-40B4-BE49-F238E27FC236}">
                <a16:creationId xmlns:a16="http://schemas.microsoft.com/office/drawing/2014/main" id="{D42F5088-27FB-F64F-BF49-930374E98F2F}"/>
              </a:ext>
            </a:extLst>
          </p:cNvPr>
          <p:cNvSpPr>
            <a:spLocks noGrp="1"/>
          </p:cNvSpPr>
          <p:nvPr>
            <p:ph type="body" sz="quarter" idx="91" hasCustomPrompt="1"/>
          </p:nvPr>
        </p:nvSpPr>
        <p:spPr>
          <a:xfrm>
            <a:off x="6392320" y="5605440"/>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8" name="Text Placeholder 13">
            <a:extLst>
              <a:ext uri="{FF2B5EF4-FFF2-40B4-BE49-F238E27FC236}">
                <a16:creationId xmlns:a16="http://schemas.microsoft.com/office/drawing/2014/main" id="{A173C30C-C36F-EF45-9C1C-B41E9CFBF869}"/>
              </a:ext>
            </a:extLst>
          </p:cNvPr>
          <p:cNvSpPr>
            <a:spLocks noGrp="1"/>
          </p:cNvSpPr>
          <p:nvPr>
            <p:ph type="body" sz="quarter" idx="92" hasCustomPrompt="1"/>
          </p:nvPr>
        </p:nvSpPr>
        <p:spPr>
          <a:xfrm>
            <a:off x="7728943" y="5605440"/>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93"/>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200" y="469392"/>
            <a:ext cx="7269734" cy="968474"/>
          </a:xfrm>
          <a:prstGeom prst="rect">
            <a:avLst/>
          </a:prstGeom>
        </p:spPr>
        <p:txBody>
          <a:bodyPr/>
          <a:lstStyle>
            <a:lvl1pPr>
              <a:lnSpc>
                <a:spcPct val="100000"/>
              </a:lnSpc>
              <a:defRPr/>
            </a:lvl1pPr>
          </a:lstStyle>
          <a:p>
            <a:r>
              <a:rPr lang="en-US" dirty="0"/>
              <a:t>Schedule title</a:t>
            </a:r>
            <a:endParaRPr lang="en-GB" dirty="0"/>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1983209"/>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19" name="Text Placeholder 13">
            <a:extLst>
              <a:ext uri="{FF2B5EF4-FFF2-40B4-BE49-F238E27FC236}">
                <a16:creationId xmlns:a16="http://schemas.microsoft.com/office/drawing/2014/main" id="{DFBA8BCA-E875-7F4E-A834-259130898944}"/>
              </a:ext>
            </a:extLst>
          </p:cNvPr>
          <p:cNvSpPr>
            <a:spLocks noGrp="1"/>
          </p:cNvSpPr>
          <p:nvPr>
            <p:ph type="body" sz="quarter" idx="63" hasCustomPrompt="1"/>
          </p:nvPr>
        </p:nvSpPr>
        <p:spPr>
          <a:xfrm>
            <a:off x="178543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20" name="Text Placeholder 13">
            <a:extLst>
              <a:ext uri="{FF2B5EF4-FFF2-40B4-BE49-F238E27FC236}">
                <a16:creationId xmlns:a16="http://schemas.microsoft.com/office/drawing/2014/main" id="{82088DE0-7429-344A-BF59-ED6FCA6FBCD1}"/>
              </a:ext>
            </a:extLst>
          </p:cNvPr>
          <p:cNvSpPr>
            <a:spLocks noGrp="1"/>
          </p:cNvSpPr>
          <p:nvPr>
            <p:ph type="body" sz="quarter" idx="64" hasCustomPrompt="1"/>
          </p:nvPr>
        </p:nvSpPr>
        <p:spPr>
          <a:xfrm>
            <a:off x="547225" y="237548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1" name="Text Placeholder 13">
            <a:extLst>
              <a:ext uri="{FF2B5EF4-FFF2-40B4-BE49-F238E27FC236}">
                <a16:creationId xmlns:a16="http://schemas.microsoft.com/office/drawing/2014/main" id="{C0CC2A2E-61DE-634A-81F9-F6E9D6EDC461}"/>
              </a:ext>
            </a:extLst>
          </p:cNvPr>
          <p:cNvSpPr>
            <a:spLocks noGrp="1"/>
          </p:cNvSpPr>
          <p:nvPr>
            <p:ph type="body" sz="quarter" idx="65" hasCustomPrompt="1"/>
          </p:nvPr>
        </p:nvSpPr>
        <p:spPr>
          <a:xfrm>
            <a:off x="547199" y="2761545"/>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2" name="Text Placeholder 13">
            <a:extLst>
              <a:ext uri="{FF2B5EF4-FFF2-40B4-BE49-F238E27FC236}">
                <a16:creationId xmlns:a16="http://schemas.microsoft.com/office/drawing/2014/main" id="{F8E8D78C-FD43-6B47-BFA3-A5FF653884E9}"/>
              </a:ext>
            </a:extLst>
          </p:cNvPr>
          <p:cNvSpPr>
            <a:spLocks noGrp="1"/>
          </p:cNvSpPr>
          <p:nvPr>
            <p:ph type="body" sz="quarter" idx="66" hasCustomPrompt="1"/>
          </p:nvPr>
        </p:nvSpPr>
        <p:spPr>
          <a:xfrm>
            <a:off x="547198" y="3144676"/>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7" name="Text Placeholder 13">
            <a:extLst>
              <a:ext uri="{FF2B5EF4-FFF2-40B4-BE49-F238E27FC236}">
                <a16:creationId xmlns:a16="http://schemas.microsoft.com/office/drawing/2014/main" id="{F67A0A54-1919-1246-8F14-6B773854ED8B}"/>
              </a:ext>
            </a:extLst>
          </p:cNvPr>
          <p:cNvSpPr>
            <a:spLocks noGrp="1"/>
          </p:cNvSpPr>
          <p:nvPr>
            <p:ph type="body" sz="quarter" idx="67" hasCustomPrompt="1"/>
          </p:nvPr>
        </p:nvSpPr>
        <p:spPr>
          <a:xfrm>
            <a:off x="547225" y="352735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8" name="Text Placeholder 13">
            <a:extLst>
              <a:ext uri="{FF2B5EF4-FFF2-40B4-BE49-F238E27FC236}">
                <a16:creationId xmlns:a16="http://schemas.microsoft.com/office/drawing/2014/main" id="{DCB96053-D343-1E4C-80AB-F27FEA3D1CA5}"/>
              </a:ext>
            </a:extLst>
          </p:cNvPr>
          <p:cNvSpPr>
            <a:spLocks noGrp="1"/>
          </p:cNvSpPr>
          <p:nvPr>
            <p:ph type="body" sz="quarter" idx="68" hasCustomPrompt="1"/>
          </p:nvPr>
        </p:nvSpPr>
        <p:spPr>
          <a:xfrm>
            <a:off x="547225" y="3907632"/>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9" name="Text Placeholder 13">
            <a:extLst>
              <a:ext uri="{FF2B5EF4-FFF2-40B4-BE49-F238E27FC236}">
                <a16:creationId xmlns:a16="http://schemas.microsoft.com/office/drawing/2014/main" id="{8036E36E-DAF0-F94C-9F52-6EAFFF05D724}"/>
              </a:ext>
            </a:extLst>
          </p:cNvPr>
          <p:cNvSpPr>
            <a:spLocks noGrp="1"/>
          </p:cNvSpPr>
          <p:nvPr>
            <p:ph type="body" sz="quarter" idx="69" hasCustomPrompt="1"/>
          </p:nvPr>
        </p:nvSpPr>
        <p:spPr>
          <a:xfrm>
            <a:off x="547199" y="4288250"/>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0" name="Text Placeholder 13">
            <a:extLst>
              <a:ext uri="{FF2B5EF4-FFF2-40B4-BE49-F238E27FC236}">
                <a16:creationId xmlns:a16="http://schemas.microsoft.com/office/drawing/2014/main" id="{4F3CA523-45DB-144C-9A6E-4A6EA68FF8F4}"/>
              </a:ext>
            </a:extLst>
          </p:cNvPr>
          <p:cNvSpPr>
            <a:spLocks noGrp="1"/>
          </p:cNvSpPr>
          <p:nvPr>
            <p:ph type="body" sz="quarter" idx="70" hasCustomPrompt="1"/>
          </p:nvPr>
        </p:nvSpPr>
        <p:spPr>
          <a:xfrm>
            <a:off x="547198" y="467138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1" name="Text Placeholder 13">
            <a:extLst>
              <a:ext uri="{FF2B5EF4-FFF2-40B4-BE49-F238E27FC236}">
                <a16:creationId xmlns:a16="http://schemas.microsoft.com/office/drawing/2014/main" id="{9AE82DBE-F207-EA45-B231-DEE98C7C3BA8}"/>
              </a:ext>
            </a:extLst>
          </p:cNvPr>
          <p:cNvSpPr>
            <a:spLocks noGrp="1"/>
          </p:cNvSpPr>
          <p:nvPr>
            <p:ph type="body" sz="quarter" idx="71" hasCustomPrompt="1"/>
          </p:nvPr>
        </p:nvSpPr>
        <p:spPr>
          <a:xfrm>
            <a:off x="547225" y="5053608"/>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2" name="Text Placeholder 13">
            <a:extLst>
              <a:ext uri="{FF2B5EF4-FFF2-40B4-BE49-F238E27FC236}">
                <a16:creationId xmlns:a16="http://schemas.microsoft.com/office/drawing/2014/main" id="{F8900B26-515F-674A-B4B6-B9CBBE078F83}"/>
              </a:ext>
            </a:extLst>
          </p:cNvPr>
          <p:cNvSpPr>
            <a:spLocks noGrp="1"/>
          </p:cNvSpPr>
          <p:nvPr>
            <p:ph type="body" sz="quarter" idx="72" hasCustomPrompt="1"/>
          </p:nvPr>
        </p:nvSpPr>
        <p:spPr>
          <a:xfrm>
            <a:off x="547225" y="5428123"/>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3" name="Text Placeholder 13">
            <a:extLst>
              <a:ext uri="{FF2B5EF4-FFF2-40B4-BE49-F238E27FC236}">
                <a16:creationId xmlns:a16="http://schemas.microsoft.com/office/drawing/2014/main" id="{8182585A-9232-A041-8859-86194597BA1B}"/>
              </a:ext>
            </a:extLst>
          </p:cNvPr>
          <p:cNvSpPr>
            <a:spLocks noGrp="1"/>
          </p:cNvSpPr>
          <p:nvPr>
            <p:ph type="body" sz="quarter" idx="73" hasCustomPrompt="1"/>
          </p:nvPr>
        </p:nvSpPr>
        <p:spPr>
          <a:xfrm>
            <a:off x="547199" y="580781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47" name="Text Placeholder 13">
            <a:extLst>
              <a:ext uri="{FF2B5EF4-FFF2-40B4-BE49-F238E27FC236}">
                <a16:creationId xmlns:a16="http://schemas.microsoft.com/office/drawing/2014/main" id="{FA0791B6-7F06-0944-A97B-01E9E43D3F87}"/>
              </a:ext>
            </a:extLst>
          </p:cNvPr>
          <p:cNvSpPr>
            <a:spLocks noGrp="1"/>
          </p:cNvSpPr>
          <p:nvPr>
            <p:ph type="body" sz="quarter" idx="74" hasCustomPrompt="1"/>
          </p:nvPr>
        </p:nvSpPr>
        <p:spPr>
          <a:xfrm>
            <a:off x="278692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8" name="Text Placeholder 13">
            <a:extLst>
              <a:ext uri="{FF2B5EF4-FFF2-40B4-BE49-F238E27FC236}">
                <a16:creationId xmlns:a16="http://schemas.microsoft.com/office/drawing/2014/main" id="{620FFA3F-315D-5148-9C9F-8E4B80422BBF}"/>
              </a:ext>
            </a:extLst>
          </p:cNvPr>
          <p:cNvSpPr>
            <a:spLocks noGrp="1"/>
          </p:cNvSpPr>
          <p:nvPr>
            <p:ph type="body" sz="quarter" idx="75" hasCustomPrompt="1"/>
          </p:nvPr>
        </p:nvSpPr>
        <p:spPr>
          <a:xfrm>
            <a:off x="378840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9" name="Text Placeholder 13">
            <a:extLst>
              <a:ext uri="{FF2B5EF4-FFF2-40B4-BE49-F238E27FC236}">
                <a16:creationId xmlns:a16="http://schemas.microsoft.com/office/drawing/2014/main" id="{A9631397-CB8B-A942-89F3-AA6D9F991442}"/>
              </a:ext>
            </a:extLst>
          </p:cNvPr>
          <p:cNvSpPr>
            <a:spLocks noGrp="1"/>
          </p:cNvSpPr>
          <p:nvPr>
            <p:ph type="body" sz="quarter" idx="76" hasCustomPrompt="1"/>
          </p:nvPr>
        </p:nvSpPr>
        <p:spPr>
          <a:xfrm>
            <a:off x="478989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0" name="Text Placeholder 13">
            <a:extLst>
              <a:ext uri="{FF2B5EF4-FFF2-40B4-BE49-F238E27FC236}">
                <a16:creationId xmlns:a16="http://schemas.microsoft.com/office/drawing/2014/main" id="{5AADC139-7C18-A945-8888-BB29AB7271B8}"/>
              </a:ext>
            </a:extLst>
          </p:cNvPr>
          <p:cNvSpPr>
            <a:spLocks noGrp="1"/>
          </p:cNvSpPr>
          <p:nvPr>
            <p:ph type="body" sz="quarter" idx="77" hasCustomPrompt="1"/>
          </p:nvPr>
        </p:nvSpPr>
        <p:spPr>
          <a:xfrm>
            <a:off x="579137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1" name="Text Placeholder 13">
            <a:extLst>
              <a:ext uri="{FF2B5EF4-FFF2-40B4-BE49-F238E27FC236}">
                <a16:creationId xmlns:a16="http://schemas.microsoft.com/office/drawing/2014/main" id="{4BFB230B-36C7-C54B-9BF3-334120B9335F}"/>
              </a:ext>
            </a:extLst>
          </p:cNvPr>
          <p:cNvSpPr>
            <a:spLocks noGrp="1"/>
          </p:cNvSpPr>
          <p:nvPr>
            <p:ph type="body" sz="quarter" idx="78" hasCustomPrompt="1"/>
          </p:nvPr>
        </p:nvSpPr>
        <p:spPr>
          <a:xfrm>
            <a:off x="679286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2" name="Text Placeholder 13">
            <a:extLst>
              <a:ext uri="{FF2B5EF4-FFF2-40B4-BE49-F238E27FC236}">
                <a16:creationId xmlns:a16="http://schemas.microsoft.com/office/drawing/2014/main" id="{CA9FB207-E614-D04F-85D5-AC05A06942DA}"/>
              </a:ext>
            </a:extLst>
          </p:cNvPr>
          <p:cNvSpPr>
            <a:spLocks noGrp="1"/>
          </p:cNvSpPr>
          <p:nvPr>
            <p:ph type="body" sz="quarter" idx="79" hasCustomPrompt="1"/>
          </p:nvPr>
        </p:nvSpPr>
        <p:spPr>
          <a:xfrm>
            <a:off x="779434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3" name="Text Placeholder 13">
            <a:extLst>
              <a:ext uri="{FF2B5EF4-FFF2-40B4-BE49-F238E27FC236}">
                <a16:creationId xmlns:a16="http://schemas.microsoft.com/office/drawing/2014/main" id="{C46DF494-10DA-ED47-A97E-B90C2D7D671D}"/>
              </a:ext>
            </a:extLst>
          </p:cNvPr>
          <p:cNvSpPr>
            <a:spLocks noGrp="1"/>
          </p:cNvSpPr>
          <p:nvPr>
            <p:ph type="body" sz="quarter" idx="80" hasCustomPrompt="1"/>
          </p:nvPr>
        </p:nvSpPr>
        <p:spPr>
          <a:xfrm>
            <a:off x="879583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4" name="Text Placeholder 13">
            <a:extLst>
              <a:ext uri="{FF2B5EF4-FFF2-40B4-BE49-F238E27FC236}">
                <a16:creationId xmlns:a16="http://schemas.microsoft.com/office/drawing/2014/main" id="{0F8B7831-37F7-B547-B21B-8BDF5FFFE04E}"/>
              </a:ext>
            </a:extLst>
          </p:cNvPr>
          <p:cNvSpPr>
            <a:spLocks noGrp="1"/>
          </p:cNvSpPr>
          <p:nvPr>
            <p:ph type="body" sz="quarter" idx="81" hasCustomPrompt="1"/>
          </p:nvPr>
        </p:nvSpPr>
        <p:spPr>
          <a:xfrm>
            <a:off x="979731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5" name="Text Placeholder 13">
            <a:extLst>
              <a:ext uri="{FF2B5EF4-FFF2-40B4-BE49-F238E27FC236}">
                <a16:creationId xmlns:a16="http://schemas.microsoft.com/office/drawing/2014/main" id="{D625DF05-5606-604F-B453-D21A60E7D554}"/>
              </a:ext>
            </a:extLst>
          </p:cNvPr>
          <p:cNvSpPr>
            <a:spLocks noGrp="1"/>
          </p:cNvSpPr>
          <p:nvPr>
            <p:ph type="body" sz="quarter" idx="82" hasCustomPrompt="1"/>
          </p:nvPr>
        </p:nvSpPr>
        <p:spPr>
          <a:xfrm>
            <a:off x="1079880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5" name="SmartArt Placeholder 4">
            <a:extLst>
              <a:ext uri="{FF2B5EF4-FFF2-40B4-BE49-F238E27FC236}">
                <a16:creationId xmlns:a16="http://schemas.microsoft.com/office/drawing/2014/main" id="{D3904BEC-59C0-9D43-99B5-CA3295CCBA64}"/>
              </a:ext>
            </a:extLst>
          </p:cNvPr>
          <p:cNvSpPr>
            <a:spLocks noGrp="1"/>
          </p:cNvSpPr>
          <p:nvPr>
            <p:ph type="dgm" sz="quarter" idx="83" hasCustomPrompt="1"/>
          </p:nvPr>
        </p:nvSpPr>
        <p:spPr>
          <a:xfrm>
            <a:off x="178639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59" name="SmartArt Placeholder 4">
            <a:extLst>
              <a:ext uri="{FF2B5EF4-FFF2-40B4-BE49-F238E27FC236}">
                <a16:creationId xmlns:a16="http://schemas.microsoft.com/office/drawing/2014/main" id="{500C9191-DB47-2E4E-87A8-05477F83D34A}"/>
              </a:ext>
            </a:extLst>
          </p:cNvPr>
          <p:cNvSpPr>
            <a:spLocks noGrp="1"/>
          </p:cNvSpPr>
          <p:nvPr>
            <p:ph type="dgm" sz="quarter" idx="84" hasCustomPrompt="1"/>
          </p:nvPr>
        </p:nvSpPr>
        <p:spPr>
          <a:xfrm>
            <a:off x="178639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0" name="SmartArt Placeholder 4">
            <a:extLst>
              <a:ext uri="{FF2B5EF4-FFF2-40B4-BE49-F238E27FC236}">
                <a16:creationId xmlns:a16="http://schemas.microsoft.com/office/drawing/2014/main" id="{BE2B7141-0CE5-784F-9DA5-C445AF4F51C7}"/>
              </a:ext>
            </a:extLst>
          </p:cNvPr>
          <p:cNvSpPr>
            <a:spLocks noGrp="1"/>
          </p:cNvSpPr>
          <p:nvPr>
            <p:ph type="dgm" sz="quarter" idx="85" hasCustomPrompt="1"/>
          </p:nvPr>
        </p:nvSpPr>
        <p:spPr>
          <a:xfrm>
            <a:off x="178543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1" name="SmartArt Placeholder 4">
            <a:extLst>
              <a:ext uri="{FF2B5EF4-FFF2-40B4-BE49-F238E27FC236}">
                <a16:creationId xmlns:a16="http://schemas.microsoft.com/office/drawing/2014/main" id="{AF93DD85-9FE9-AF45-BEC9-783B65A434D2}"/>
              </a:ext>
            </a:extLst>
          </p:cNvPr>
          <p:cNvSpPr>
            <a:spLocks noGrp="1"/>
          </p:cNvSpPr>
          <p:nvPr>
            <p:ph type="dgm" sz="quarter" idx="86" hasCustomPrompt="1"/>
          </p:nvPr>
        </p:nvSpPr>
        <p:spPr>
          <a:xfrm>
            <a:off x="178543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2" name="SmartArt Placeholder 4">
            <a:extLst>
              <a:ext uri="{FF2B5EF4-FFF2-40B4-BE49-F238E27FC236}">
                <a16:creationId xmlns:a16="http://schemas.microsoft.com/office/drawing/2014/main" id="{62413477-E4D6-604B-8561-735A7FE8E62C}"/>
              </a:ext>
            </a:extLst>
          </p:cNvPr>
          <p:cNvSpPr>
            <a:spLocks noGrp="1"/>
          </p:cNvSpPr>
          <p:nvPr>
            <p:ph type="dgm" sz="quarter" idx="87" hasCustomPrompt="1"/>
          </p:nvPr>
        </p:nvSpPr>
        <p:spPr>
          <a:xfrm>
            <a:off x="178543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3" name="SmartArt Placeholder 4">
            <a:extLst>
              <a:ext uri="{FF2B5EF4-FFF2-40B4-BE49-F238E27FC236}">
                <a16:creationId xmlns:a16="http://schemas.microsoft.com/office/drawing/2014/main" id="{9983299C-7BDE-FE4C-BC8E-07A0FB9F0F28}"/>
              </a:ext>
            </a:extLst>
          </p:cNvPr>
          <p:cNvSpPr>
            <a:spLocks noGrp="1"/>
          </p:cNvSpPr>
          <p:nvPr>
            <p:ph type="dgm" sz="quarter" idx="88" hasCustomPrompt="1"/>
          </p:nvPr>
        </p:nvSpPr>
        <p:spPr>
          <a:xfrm>
            <a:off x="178639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4" name="SmartArt Placeholder 4">
            <a:extLst>
              <a:ext uri="{FF2B5EF4-FFF2-40B4-BE49-F238E27FC236}">
                <a16:creationId xmlns:a16="http://schemas.microsoft.com/office/drawing/2014/main" id="{D2685EAF-DD01-7B41-B692-81ED7A6EF129}"/>
              </a:ext>
            </a:extLst>
          </p:cNvPr>
          <p:cNvSpPr>
            <a:spLocks noGrp="1"/>
          </p:cNvSpPr>
          <p:nvPr>
            <p:ph type="dgm" sz="quarter" idx="89" hasCustomPrompt="1"/>
          </p:nvPr>
        </p:nvSpPr>
        <p:spPr>
          <a:xfrm>
            <a:off x="178639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5" name="SmartArt Placeholder 4">
            <a:extLst>
              <a:ext uri="{FF2B5EF4-FFF2-40B4-BE49-F238E27FC236}">
                <a16:creationId xmlns:a16="http://schemas.microsoft.com/office/drawing/2014/main" id="{663BB0E7-3FAD-A94B-870F-A63E1066FC00}"/>
              </a:ext>
            </a:extLst>
          </p:cNvPr>
          <p:cNvSpPr>
            <a:spLocks noGrp="1"/>
          </p:cNvSpPr>
          <p:nvPr>
            <p:ph type="dgm" sz="quarter" idx="90" hasCustomPrompt="1"/>
          </p:nvPr>
        </p:nvSpPr>
        <p:spPr>
          <a:xfrm>
            <a:off x="178543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6" name="SmartArt Placeholder 4">
            <a:extLst>
              <a:ext uri="{FF2B5EF4-FFF2-40B4-BE49-F238E27FC236}">
                <a16:creationId xmlns:a16="http://schemas.microsoft.com/office/drawing/2014/main" id="{25A2B122-C044-9548-AF69-A284ABAE8F1B}"/>
              </a:ext>
            </a:extLst>
          </p:cNvPr>
          <p:cNvSpPr>
            <a:spLocks noGrp="1"/>
          </p:cNvSpPr>
          <p:nvPr>
            <p:ph type="dgm" sz="quarter" idx="91" hasCustomPrompt="1"/>
          </p:nvPr>
        </p:nvSpPr>
        <p:spPr>
          <a:xfrm>
            <a:off x="178543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7" name="SmartArt Placeholder 4">
            <a:extLst>
              <a:ext uri="{FF2B5EF4-FFF2-40B4-BE49-F238E27FC236}">
                <a16:creationId xmlns:a16="http://schemas.microsoft.com/office/drawing/2014/main" id="{3C40608E-A908-0B44-914B-774ABA03C7D2}"/>
              </a:ext>
            </a:extLst>
          </p:cNvPr>
          <p:cNvSpPr>
            <a:spLocks noGrp="1"/>
          </p:cNvSpPr>
          <p:nvPr>
            <p:ph type="dgm" sz="quarter" idx="92" hasCustomPrompt="1"/>
          </p:nvPr>
        </p:nvSpPr>
        <p:spPr>
          <a:xfrm>
            <a:off x="178543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8" name="SmartArt Placeholder 4">
            <a:extLst>
              <a:ext uri="{FF2B5EF4-FFF2-40B4-BE49-F238E27FC236}">
                <a16:creationId xmlns:a16="http://schemas.microsoft.com/office/drawing/2014/main" id="{CC0231FA-B974-6E40-9CE2-5328B94056B4}"/>
              </a:ext>
            </a:extLst>
          </p:cNvPr>
          <p:cNvSpPr>
            <a:spLocks noGrp="1"/>
          </p:cNvSpPr>
          <p:nvPr>
            <p:ph type="dgm" sz="quarter" idx="93" hasCustomPrompt="1"/>
          </p:nvPr>
        </p:nvSpPr>
        <p:spPr>
          <a:xfrm>
            <a:off x="178542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9" name="SmartArt Placeholder 4">
            <a:extLst>
              <a:ext uri="{FF2B5EF4-FFF2-40B4-BE49-F238E27FC236}">
                <a16:creationId xmlns:a16="http://schemas.microsoft.com/office/drawing/2014/main" id="{D79BBA93-C843-D643-AC6D-85070713BA87}"/>
              </a:ext>
            </a:extLst>
          </p:cNvPr>
          <p:cNvSpPr>
            <a:spLocks noGrp="1"/>
          </p:cNvSpPr>
          <p:nvPr>
            <p:ph type="dgm" sz="quarter" idx="94" hasCustomPrompt="1"/>
          </p:nvPr>
        </p:nvSpPr>
        <p:spPr>
          <a:xfrm>
            <a:off x="278788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0" name="SmartArt Placeholder 4">
            <a:extLst>
              <a:ext uri="{FF2B5EF4-FFF2-40B4-BE49-F238E27FC236}">
                <a16:creationId xmlns:a16="http://schemas.microsoft.com/office/drawing/2014/main" id="{9D7BC1DD-C984-E948-9914-FA1BC0FBA72E}"/>
              </a:ext>
            </a:extLst>
          </p:cNvPr>
          <p:cNvSpPr>
            <a:spLocks noGrp="1"/>
          </p:cNvSpPr>
          <p:nvPr>
            <p:ph type="dgm" sz="quarter" idx="95" hasCustomPrompt="1"/>
          </p:nvPr>
        </p:nvSpPr>
        <p:spPr>
          <a:xfrm>
            <a:off x="278788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1" name="SmartArt Placeholder 4">
            <a:extLst>
              <a:ext uri="{FF2B5EF4-FFF2-40B4-BE49-F238E27FC236}">
                <a16:creationId xmlns:a16="http://schemas.microsoft.com/office/drawing/2014/main" id="{7849389C-350B-2641-B19E-9B52E56C437A}"/>
              </a:ext>
            </a:extLst>
          </p:cNvPr>
          <p:cNvSpPr>
            <a:spLocks noGrp="1"/>
          </p:cNvSpPr>
          <p:nvPr>
            <p:ph type="dgm" sz="quarter" idx="96" hasCustomPrompt="1"/>
          </p:nvPr>
        </p:nvSpPr>
        <p:spPr>
          <a:xfrm>
            <a:off x="278692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2" name="SmartArt Placeholder 4">
            <a:extLst>
              <a:ext uri="{FF2B5EF4-FFF2-40B4-BE49-F238E27FC236}">
                <a16:creationId xmlns:a16="http://schemas.microsoft.com/office/drawing/2014/main" id="{44BD863E-C021-7F42-9548-5E52FD272041}"/>
              </a:ext>
            </a:extLst>
          </p:cNvPr>
          <p:cNvSpPr>
            <a:spLocks noGrp="1"/>
          </p:cNvSpPr>
          <p:nvPr>
            <p:ph type="dgm" sz="quarter" idx="97" hasCustomPrompt="1"/>
          </p:nvPr>
        </p:nvSpPr>
        <p:spPr>
          <a:xfrm>
            <a:off x="278692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3" name="SmartArt Placeholder 4">
            <a:extLst>
              <a:ext uri="{FF2B5EF4-FFF2-40B4-BE49-F238E27FC236}">
                <a16:creationId xmlns:a16="http://schemas.microsoft.com/office/drawing/2014/main" id="{018CD05D-A1B7-D645-8E14-CBAE8623AE35}"/>
              </a:ext>
            </a:extLst>
          </p:cNvPr>
          <p:cNvSpPr>
            <a:spLocks noGrp="1"/>
          </p:cNvSpPr>
          <p:nvPr>
            <p:ph type="dgm" sz="quarter" idx="98" hasCustomPrompt="1"/>
          </p:nvPr>
        </p:nvSpPr>
        <p:spPr>
          <a:xfrm>
            <a:off x="278692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4" name="SmartArt Placeholder 4">
            <a:extLst>
              <a:ext uri="{FF2B5EF4-FFF2-40B4-BE49-F238E27FC236}">
                <a16:creationId xmlns:a16="http://schemas.microsoft.com/office/drawing/2014/main" id="{FF41A869-AF4A-ED4A-A707-31D2E468D15C}"/>
              </a:ext>
            </a:extLst>
          </p:cNvPr>
          <p:cNvSpPr>
            <a:spLocks noGrp="1"/>
          </p:cNvSpPr>
          <p:nvPr>
            <p:ph type="dgm" sz="quarter" idx="99" hasCustomPrompt="1"/>
          </p:nvPr>
        </p:nvSpPr>
        <p:spPr>
          <a:xfrm>
            <a:off x="278788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5" name="SmartArt Placeholder 4">
            <a:extLst>
              <a:ext uri="{FF2B5EF4-FFF2-40B4-BE49-F238E27FC236}">
                <a16:creationId xmlns:a16="http://schemas.microsoft.com/office/drawing/2014/main" id="{DB7AD519-B4B0-4940-95E0-884A342B4BAC}"/>
              </a:ext>
            </a:extLst>
          </p:cNvPr>
          <p:cNvSpPr>
            <a:spLocks noGrp="1"/>
          </p:cNvSpPr>
          <p:nvPr>
            <p:ph type="dgm" sz="quarter" idx="100" hasCustomPrompt="1"/>
          </p:nvPr>
        </p:nvSpPr>
        <p:spPr>
          <a:xfrm>
            <a:off x="278788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6" name="SmartArt Placeholder 4">
            <a:extLst>
              <a:ext uri="{FF2B5EF4-FFF2-40B4-BE49-F238E27FC236}">
                <a16:creationId xmlns:a16="http://schemas.microsoft.com/office/drawing/2014/main" id="{E678F0D9-4130-8841-9E45-2C9045B5151E}"/>
              </a:ext>
            </a:extLst>
          </p:cNvPr>
          <p:cNvSpPr>
            <a:spLocks noGrp="1"/>
          </p:cNvSpPr>
          <p:nvPr>
            <p:ph type="dgm" sz="quarter" idx="101" hasCustomPrompt="1"/>
          </p:nvPr>
        </p:nvSpPr>
        <p:spPr>
          <a:xfrm>
            <a:off x="278692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7" name="SmartArt Placeholder 4">
            <a:extLst>
              <a:ext uri="{FF2B5EF4-FFF2-40B4-BE49-F238E27FC236}">
                <a16:creationId xmlns:a16="http://schemas.microsoft.com/office/drawing/2014/main" id="{B84D953F-EED7-E842-B0A4-0924E81FC51C}"/>
              </a:ext>
            </a:extLst>
          </p:cNvPr>
          <p:cNvSpPr>
            <a:spLocks noGrp="1"/>
          </p:cNvSpPr>
          <p:nvPr>
            <p:ph type="dgm" sz="quarter" idx="102" hasCustomPrompt="1"/>
          </p:nvPr>
        </p:nvSpPr>
        <p:spPr>
          <a:xfrm>
            <a:off x="278692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8" name="SmartArt Placeholder 4">
            <a:extLst>
              <a:ext uri="{FF2B5EF4-FFF2-40B4-BE49-F238E27FC236}">
                <a16:creationId xmlns:a16="http://schemas.microsoft.com/office/drawing/2014/main" id="{391C7F12-8563-7147-A182-06963DF78063}"/>
              </a:ext>
            </a:extLst>
          </p:cNvPr>
          <p:cNvSpPr>
            <a:spLocks noGrp="1"/>
          </p:cNvSpPr>
          <p:nvPr>
            <p:ph type="dgm" sz="quarter" idx="103" hasCustomPrompt="1"/>
          </p:nvPr>
        </p:nvSpPr>
        <p:spPr>
          <a:xfrm>
            <a:off x="278692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9" name="SmartArt Placeholder 4">
            <a:extLst>
              <a:ext uri="{FF2B5EF4-FFF2-40B4-BE49-F238E27FC236}">
                <a16:creationId xmlns:a16="http://schemas.microsoft.com/office/drawing/2014/main" id="{4E33A558-F664-9E40-9E57-03ABAAD8C1BF}"/>
              </a:ext>
            </a:extLst>
          </p:cNvPr>
          <p:cNvSpPr>
            <a:spLocks noGrp="1"/>
          </p:cNvSpPr>
          <p:nvPr>
            <p:ph type="dgm" sz="quarter" idx="104" hasCustomPrompt="1"/>
          </p:nvPr>
        </p:nvSpPr>
        <p:spPr>
          <a:xfrm>
            <a:off x="278692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0" name="SmartArt Placeholder 4">
            <a:extLst>
              <a:ext uri="{FF2B5EF4-FFF2-40B4-BE49-F238E27FC236}">
                <a16:creationId xmlns:a16="http://schemas.microsoft.com/office/drawing/2014/main" id="{916BED62-0FC3-334A-A7F3-77DB9AE0FCF5}"/>
              </a:ext>
            </a:extLst>
          </p:cNvPr>
          <p:cNvSpPr>
            <a:spLocks noGrp="1"/>
          </p:cNvSpPr>
          <p:nvPr>
            <p:ph type="dgm" sz="quarter" idx="105" hasCustomPrompt="1"/>
          </p:nvPr>
        </p:nvSpPr>
        <p:spPr>
          <a:xfrm>
            <a:off x="378839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1" name="SmartArt Placeholder 4">
            <a:extLst>
              <a:ext uri="{FF2B5EF4-FFF2-40B4-BE49-F238E27FC236}">
                <a16:creationId xmlns:a16="http://schemas.microsoft.com/office/drawing/2014/main" id="{16BF0D1D-21D4-0D4E-ABBB-3EA23D0C4856}"/>
              </a:ext>
            </a:extLst>
          </p:cNvPr>
          <p:cNvSpPr>
            <a:spLocks noGrp="1"/>
          </p:cNvSpPr>
          <p:nvPr>
            <p:ph type="dgm" sz="quarter" idx="106" hasCustomPrompt="1"/>
          </p:nvPr>
        </p:nvSpPr>
        <p:spPr>
          <a:xfrm>
            <a:off x="378839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2" name="SmartArt Placeholder 4">
            <a:extLst>
              <a:ext uri="{FF2B5EF4-FFF2-40B4-BE49-F238E27FC236}">
                <a16:creationId xmlns:a16="http://schemas.microsoft.com/office/drawing/2014/main" id="{BF7546C5-8A43-C445-9E48-DBDD6EB51829}"/>
              </a:ext>
            </a:extLst>
          </p:cNvPr>
          <p:cNvSpPr>
            <a:spLocks noGrp="1"/>
          </p:cNvSpPr>
          <p:nvPr>
            <p:ph type="dgm" sz="quarter" idx="107" hasCustomPrompt="1"/>
          </p:nvPr>
        </p:nvSpPr>
        <p:spPr>
          <a:xfrm>
            <a:off x="378743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3" name="SmartArt Placeholder 4">
            <a:extLst>
              <a:ext uri="{FF2B5EF4-FFF2-40B4-BE49-F238E27FC236}">
                <a16:creationId xmlns:a16="http://schemas.microsoft.com/office/drawing/2014/main" id="{1A5C5A92-7675-E64E-AAFE-1B291D090C9D}"/>
              </a:ext>
            </a:extLst>
          </p:cNvPr>
          <p:cNvSpPr>
            <a:spLocks noGrp="1"/>
          </p:cNvSpPr>
          <p:nvPr>
            <p:ph type="dgm" sz="quarter" idx="108" hasCustomPrompt="1"/>
          </p:nvPr>
        </p:nvSpPr>
        <p:spPr>
          <a:xfrm>
            <a:off x="378743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4" name="SmartArt Placeholder 4">
            <a:extLst>
              <a:ext uri="{FF2B5EF4-FFF2-40B4-BE49-F238E27FC236}">
                <a16:creationId xmlns:a16="http://schemas.microsoft.com/office/drawing/2014/main" id="{4CD87507-D51F-D943-9F1D-78B5F84F6A84}"/>
              </a:ext>
            </a:extLst>
          </p:cNvPr>
          <p:cNvSpPr>
            <a:spLocks noGrp="1"/>
          </p:cNvSpPr>
          <p:nvPr>
            <p:ph type="dgm" sz="quarter" idx="109" hasCustomPrompt="1"/>
          </p:nvPr>
        </p:nvSpPr>
        <p:spPr>
          <a:xfrm>
            <a:off x="378743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5" name="SmartArt Placeholder 4">
            <a:extLst>
              <a:ext uri="{FF2B5EF4-FFF2-40B4-BE49-F238E27FC236}">
                <a16:creationId xmlns:a16="http://schemas.microsoft.com/office/drawing/2014/main" id="{D85DDFE5-3D19-5D47-A6F6-F25A9A1FE799}"/>
              </a:ext>
            </a:extLst>
          </p:cNvPr>
          <p:cNvSpPr>
            <a:spLocks noGrp="1"/>
          </p:cNvSpPr>
          <p:nvPr>
            <p:ph type="dgm" sz="quarter" idx="110" hasCustomPrompt="1"/>
          </p:nvPr>
        </p:nvSpPr>
        <p:spPr>
          <a:xfrm>
            <a:off x="378839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6" name="SmartArt Placeholder 4">
            <a:extLst>
              <a:ext uri="{FF2B5EF4-FFF2-40B4-BE49-F238E27FC236}">
                <a16:creationId xmlns:a16="http://schemas.microsoft.com/office/drawing/2014/main" id="{44E4D983-9DE2-5744-ABBB-825463238FB3}"/>
              </a:ext>
            </a:extLst>
          </p:cNvPr>
          <p:cNvSpPr>
            <a:spLocks noGrp="1"/>
          </p:cNvSpPr>
          <p:nvPr>
            <p:ph type="dgm" sz="quarter" idx="111" hasCustomPrompt="1"/>
          </p:nvPr>
        </p:nvSpPr>
        <p:spPr>
          <a:xfrm>
            <a:off x="378839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7" name="SmartArt Placeholder 4">
            <a:extLst>
              <a:ext uri="{FF2B5EF4-FFF2-40B4-BE49-F238E27FC236}">
                <a16:creationId xmlns:a16="http://schemas.microsoft.com/office/drawing/2014/main" id="{9BF4CDA6-7DA8-DB48-98B8-B64C6369E72F}"/>
              </a:ext>
            </a:extLst>
          </p:cNvPr>
          <p:cNvSpPr>
            <a:spLocks noGrp="1"/>
          </p:cNvSpPr>
          <p:nvPr>
            <p:ph type="dgm" sz="quarter" idx="112" hasCustomPrompt="1"/>
          </p:nvPr>
        </p:nvSpPr>
        <p:spPr>
          <a:xfrm>
            <a:off x="378743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8" name="SmartArt Placeholder 4">
            <a:extLst>
              <a:ext uri="{FF2B5EF4-FFF2-40B4-BE49-F238E27FC236}">
                <a16:creationId xmlns:a16="http://schemas.microsoft.com/office/drawing/2014/main" id="{3E2DF36D-B306-D347-8406-BF2CF8911F96}"/>
              </a:ext>
            </a:extLst>
          </p:cNvPr>
          <p:cNvSpPr>
            <a:spLocks noGrp="1"/>
          </p:cNvSpPr>
          <p:nvPr>
            <p:ph type="dgm" sz="quarter" idx="113" hasCustomPrompt="1"/>
          </p:nvPr>
        </p:nvSpPr>
        <p:spPr>
          <a:xfrm>
            <a:off x="378743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9" name="SmartArt Placeholder 4">
            <a:extLst>
              <a:ext uri="{FF2B5EF4-FFF2-40B4-BE49-F238E27FC236}">
                <a16:creationId xmlns:a16="http://schemas.microsoft.com/office/drawing/2014/main" id="{460B18FE-C455-2145-96B5-E11849A04484}"/>
              </a:ext>
            </a:extLst>
          </p:cNvPr>
          <p:cNvSpPr>
            <a:spLocks noGrp="1"/>
          </p:cNvSpPr>
          <p:nvPr>
            <p:ph type="dgm" sz="quarter" idx="114" hasCustomPrompt="1"/>
          </p:nvPr>
        </p:nvSpPr>
        <p:spPr>
          <a:xfrm>
            <a:off x="378743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0" name="SmartArt Placeholder 4">
            <a:extLst>
              <a:ext uri="{FF2B5EF4-FFF2-40B4-BE49-F238E27FC236}">
                <a16:creationId xmlns:a16="http://schemas.microsoft.com/office/drawing/2014/main" id="{433E13D3-E304-F54C-9AC3-14C32ECF8512}"/>
              </a:ext>
            </a:extLst>
          </p:cNvPr>
          <p:cNvSpPr>
            <a:spLocks noGrp="1"/>
          </p:cNvSpPr>
          <p:nvPr>
            <p:ph type="dgm" sz="quarter" idx="115" hasCustomPrompt="1"/>
          </p:nvPr>
        </p:nvSpPr>
        <p:spPr>
          <a:xfrm>
            <a:off x="378743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1" name="SmartArt Placeholder 4">
            <a:extLst>
              <a:ext uri="{FF2B5EF4-FFF2-40B4-BE49-F238E27FC236}">
                <a16:creationId xmlns:a16="http://schemas.microsoft.com/office/drawing/2014/main" id="{C6AF47DF-E4B8-C747-992A-627B6554E0BF}"/>
              </a:ext>
            </a:extLst>
          </p:cNvPr>
          <p:cNvSpPr>
            <a:spLocks noGrp="1"/>
          </p:cNvSpPr>
          <p:nvPr>
            <p:ph type="dgm" sz="quarter" idx="116" hasCustomPrompt="1"/>
          </p:nvPr>
        </p:nvSpPr>
        <p:spPr>
          <a:xfrm>
            <a:off x="478989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2" name="SmartArt Placeholder 4">
            <a:extLst>
              <a:ext uri="{FF2B5EF4-FFF2-40B4-BE49-F238E27FC236}">
                <a16:creationId xmlns:a16="http://schemas.microsoft.com/office/drawing/2014/main" id="{764BDE27-4A2F-4F47-8D1C-2B498C2E64D2}"/>
              </a:ext>
            </a:extLst>
          </p:cNvPr>
          <p:cNvSpPr>
            <a:spLocks noGrp="1"/>
          </p:cNvSpPr>
          <p:nvPr>
            <p:ph type="dgm" sz="quarter" idx="117" hasCustomPrompt="1"/>
          </p:nvPr>
        </p:nvSpPr>
        <p:spPr>
          <a:xfrm>
            <a:off x="478989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3" name="SmartArt Placeholder 4">
            <a:extLst>
              <a:ext uri="{FF2B5EF4-FFF2-40B4-BE49-F238E27FC236}">
                <a16:creationId xmlns:a16="http://schemas.microsoft.com/office/drawing/2014/main" id="{122AC16D-70B8-874C-8D09-522484050517}"/>
              </a:ext>
            </a:extLst>
          </p:cNvPr>
          <p:cNvSpPr>
            <a:spLocks noGrp="1"/>
          </p:cNvSpPr>
          <p:nvPr>
            <p:ph type="dgm" sz="quarter" idx="118" hasCustomPrompt="1"/>
          </p:nvPr>
        </p:nvSpPr>
        <p:spPr>
          <a:xfrm>
            <a:off x="478892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4" name="SmartArt Placeholder 4">
            <a:extLst>
              <a:ext uri="{FF2B5EF4-FFF2-40B4-BE49-F238E27FC236}">
                <a16:creationId xmlns:a16="http://schemas.microsoft.com/office/drawing/2014/main" id="{EC5D3DF6-8E7D-AC47-A408-8D2B15EC7446}"/>
              </a:ext>
            </a:extLst>
          </p:cNvPr>
          <p:cNvSpPr>
            <a:spLocks noGrp="1"/>
          </p:cNvSpPr>
          <p:nvPr>
            <p:ph type="dgm" sz="quarter" idx="119" hasCustomPrompt="1"/>
          </p:nvPr>
        </p:nvSpPr>
        <p:spPr>
          <a:xfrm>
            <a:off x="478892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5" name="SmartArt Placeholder 4">
            <a:extLst>
              <a:ext uri="{FF2B5EF4-FFF2-40B4-BE49-F238E27FC236}">
                <a16:creationId xmlns:a16="http://schemas.microsoft.com/office/drawing/2014/main" id="{6B2FE00D-4551-CC4E-8457-7470D3AC4A86}"/>
              </a:ext>
            </a:extLst>
          </p:cNvPr>
          <p:cNvSpPr>
            <a:spLocks noGrp="1"/>
          </p:cNvSpPr>
          <p:nvPr>
            <p:ph type="dgm" sz="quarter" idx="120" hasCustomPrompt="1"/>
          </p:nvPr>
        </p:nvSpPr>
        <p:spPr>
          <a:xfrm>
            <a:off x="478892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6" name="SmartArt Placeholder 4">
            <a:extLst>
              <a:ext uri="{FF2B5EF4-FFF2-40B4-BE49-F238E27FC236}">
                <a16:creationId xmlns:a16="http://schemas.microsoft.com/office/drawing/2014/main" id="{E45F01EB-F506-CA44-8609-36E750B62B82}"/>
              </a:ext>
            </a:extLst>
          </p:cNvPr>
          <p:cNvSpPr>
            <a:spLocks noGrp="1"/>
          </p:cNvSpPr>
          <p:nvPr>
            <p:ph type="dgm" sz="quarter" idx="121" hasCustomPrompt="1"/>
          </p:nvPr>
        </p:nvSpPr>
        <p:spPr>
          <a:xfrm>
            <a:off x="478988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7" name="SmartArt Placeholder 4">
            <a:extLst>
              <a:ext uri="{FF2B5EF4-FFF2-40B4-BE49-F238E27FC236}">
                <a16:creationId xmlns:a16="http://schemas.microsoft.com/office/drawing/2014/main" id="{4770998F-81F2-B04B-A143-7471E0A1370F}"/>
              </a:ext>
            </a:extLst>
          </p:cNvPr>
          <p:cNvSpPr>
            <a:spLocks noGrp="1"/>
          </p:cNvSpPr>
          <p:nvPr>
            <p:ph type="dgm" sz="quarter" idx="122" hasCustomPrompt="1"/>
          </p:nvPr>
        </p:nvSpPr>
        <p:spPr>
          <a:xfrm>
            <a:off x="478988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8" name="SmartArt Placeholder 4">
            <a:extLst>
              <a:ext uri="{FF2B5EF4-FFF2-40B4-BE49-F238E27FC236}">
                <a16:creationId xmlns:a16="http://schemas.microsoft.com/office/drawing/2014/main" id="{02A0E6DF-3AC0-B14B-B9B0-1CD205FB04FA}"/>
              </a:ext>
            </a:extLst>
          </p:cNvPr>
          <p:cNvSpPr>
            <a:spLocks noGrp="1"/>
          </p:cNvSpPr>
          <p:nvPr>
            <p:ph type="dgm" sz="quarter" idx="123" hasCustomPrompt="1"/>
          </p:nvPr>
        </p:nvSpPr>
        <p:spPr>
          <a:xfrm>
            <a:off x="478892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9" name="SmartArt Placeholder 4">
            <a:extLst>
              <a:ext uri="{FF2B5EF4-FFF2-40B4-BE49-F238E27FC236}">
                <a16:creationId xmlns:a16="http://schemas.microsoft.com/office/drawing/2014/main" id="{1F3AD946-5815-4545-8E78-036155DA70E1}"/>
              </a:ext>
            </a:extLst>
          </p:cNvPr>
          <p:cNvSpPr>
            <a:spLocks noGrp="1"/>
          </p:cNvSpPr>
          <p:nvPr>
            <p:ph type="dgm" sz="quarter" idx="124" hasCustomPrompt="1"/>
          </p:nvPr>
        </p:nvSpPr>
        <p:spPr>
          <a:xfrm>
            <a:off x="478892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0" name="SmartArt Placeholder 4">
            <a:extLst>
              <a:ext uri="{FF2B5EF4-FFF2-40B4-BE49-F238E27FC236}">
                <a16:creationId xmlns:a16="http://schemas.microsoft.com/office/drawing/2014/main" id="{76842FE0-72D1-0242-9D9C-E82AD09E5E6C}"/>
              </a:ext>
            </a:extLst>
          </p:cNvPr>
          <p:cNvSpPr>
            <a:spLocks noGrp="1"/>
          </p:cNvSpPr>
          <p:nvPr>
            <p:ph type="dgm" sz="quarter" idx="125" hasCustomPrompt="1"/>
          </p:nvPr>
        </p:nvSpPr>
        <p:spPr>
          <a:xfrm>
            <a:off x="478892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1" name="SmartArt Placeholder 4">
            <a:extLst>
              <a:ext uri="{FF2B5EF4-FFF2-40B4-BE49-F238E27FC236}">
                <a16:creationId xmlns:a16="http://schemas.microsoft.com/office/drawing/2014/main" id="{1E609B16-F04A-EF43-8117-E141BBCF5688}"/>
              </a:ext>
            </a:extLst>
          </p:cNvPr>
          <p:cNvSpPr>
            <a:spLocks noGrp="1"/>
          </p:cNvSpPr>
          <p:nvPr>
            <p:ph type="dgm" sz="quarter" idx="126" hasCustomPrompt="1"/>
          </p:nvPr>
        </p:nvSpPr>
        <p:spPr>
          <a:xfrm>
            <a:off x="478892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2" name="SmartArt Placeholder 4">
            <a:extLst>
              <a:ext uri="{FF2B5EF4-FFF2-40B4-BE49-F238E27FC236}">
                <a16:creationId xmlns:a16="http://schemas.microsoft.com/office/drawing/2014/main" id="{490D0BBB-2055-DC49-8068-131C98DB1F0B}"/>
              </a:ext>
            </a:extLst>
          </p:cNvPr>
          <p:cNvSpPr>
            <a:spLocks noGrp="1"/>
          </p:cNvSpPr>
          <p:nvPr>
            <p:ph type="dgm" sz="quarter" idx="127" hasCustomPrompt="1"/>
          </p:nvPr>
        </p:nvSpPr>
        <p:spPr>
          <a:xfrm>
            <a:off x="5792332"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3" name="SmartArt Placeholder 4">
            <a:extLst>
              <a:ext uri="{FF2B5EF4-FFF2-40B4-BE49-F238E27FC236}">
                <a16:creationId xmlns:a16="http://schemas.microsoft.com/office/drawing/2014/main" id="{6E3FCBC1-06D6-B04F-B660-6B6DE2F49860}"/>
              </a:ext>
            </a:extLst>
          </p:cNvPr>
          <p:cNvSpPr>
            <a:spLocks noGrp="1"/>
          </p:cNvSpPr>
          <p:nvPr>
            <p:ph type="dgm" sz="quarter" idx="128" hasCustomPrompt="1"/>
          </p:nvPr>
        </p:nvSpPr>
        <p:spPr>
          <a:xfrm>
            <a:off x="5792332"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4" name="SmartArt Placeholder 4">
            <a:extLst>
              <a:ext uri="{FF2B5EF4-FFF2-40B4-BE49-F238E27FC236}">
                <a16:creationId xmlns:a16="http://schemas.microsoft.com/office/drawing/2014/main" id="{C47C8B1A-7F93-B649-A7BC-746AF33C57D6}"/>
              </a:ext>
            </a:extLst>
          </p:cNvPr>
          <p:cNvSpPr>
            <a:spLocks noGrp="1"/>
          </p:cNvSpPr>
          <p:nvPr>
            <p:ph type="dgm" sz="quarter" idx="129" hasCustomPrompt="1"/>
          </p:nvPr>
        </p:nvSpPr>
        <p:spPr>
          <a:xfrm>
            <a:off x="5791366"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5" name="SmartArt Placeholder 4">
            <a:extLst>
              <a:ext uri="{FF2B5EF4-FFF2-40B4-BE49-F238E27FC236}">
                <a16:creationId xmlns:a16="http://schemas.microsoft.com/office/drawing/2014/main" id="{CBF5AB7D-08C7-4441-94B1-431D5C826026}"/>
              </a:ext>
            </a:extLst>
          </p:cNvPr>
          <p:cNvSpPr>
            <a:spLocks noGrp="1"/>
          </p:cNvSpPr>
          <p:nvPr>
            <p:ph type="dgm" sz="quarter" idx="130" hasCustomPrompt="1"/>
          </p:nvPr>
        </p:nvSpPr>
        <p:spPr>
          <a:xfrm>
            <a:off x="5791367"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6" name="SmartArt Placeholder 4">
            <a:extLst>
              <a:ext uri="{FF2B5EF4-FFF2-40B4-BE49-F238E27FC236}">
                <a16:creationId xmlns:a16="http://schemas.microsoft.com/office/drawing/2014/main" id="{E96AB84F-1B01-484D-9D13-3267E5B43073}"/>
              </a:ext>
            </a:extLst>
          </p:cNvPr>
          <p:cNvSpPr>
            <a:spLocks noGrp="1"/>
          </p:cNvSpPr>
          <p:nvPr>
            <p:ph type="dgm" sz="quarter" idx="131" hasCustomPrompt="1"/>
          </p:nvPr>
        </p:nvSpPr>
        <p:spPr>
          <a:xfrm>
            <a:off x="5791368"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7" name="SmartArt Placeholder 4">
            <a:extLst>
              <a:ext uri="{FF2B5EF4-FFF2-40B4-BE49-F238E27FC236}">
                <a16:creationId xmlns:a16="http://schemas.microsoft.com/office/drawing/2014/main" id="{60F2E4F9-64FF-5649-A510-6630935E4E76}"/>
              </a:ext>
            </a:extLst>
          </p:cNvPr>
          <p:cNvSpPr>
            <a:spLocks noGrp="1"/>
          </p:cNvSpPr>
          <p:nvPr>
            <p:ph type="dgm" sz="quarter" idx="132" hasCustomPrompt="1"/>
          </p:nvPr>
        </p:nvSpPr>
        <p:spPr>
          <a:xfrm>
            <a:off x="5792330"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8" name="SmartArt Placeholder 4">
            <a:extLst>
              <a:ext uri="{FF2B5EF4-FFF2-40B4-BE49-F238E27FC236}">
                <a16:creationId xmlns:a16="http://schemas.microsoft.com/office/drawing/2014/main" id="{B799A981-BF59-474F-9F29-B5F7FEDB3CAE}"/>
              </a:ext>
            </a:extLst>
          </p:cNvPr>
          <p:cNvSpPr>
            <a:spLocks noGrp="1"/>
          </p:cNvSpPr>
          <p:nvPr>
            <p:ph type="dgm" sz="quarter" idx="133" hasCustomPrompt="1"/>
          </p:nvPr>
        </p:nvSpPr>
        <p:spPr>
          <a:xfrm>
            <a:off x="5792330"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9" name="SmartArt Placeholder 4">
            <a:extLst>
              <a:ext uri="{FF2B5EF4-FFF2-40B4-BE49-F238E27FC236}">
                <a16:creationId xmlns:a16="http://schemas.microsoft.com/office/drawing/2014/main" id="{4FFAE25E-FC07-DE47-AF8B-C9D323F2916C}"/>
              </a:ext>
            </a:extLst>
          </p:cNvPr>
          <p:cNvSpPr>
            <a:spLocks noGrp="1"/>
          </p:cNvSpPr>
          <p:nvPr>
            <p:ph type="dgm" sz="quarter" idx="134" hasCustomPrompt="1"/>
          </p:nvPr>
        </p:nvSpPr>
        <p:spPr>
          <a:xfrm>
            <a:off x="5791364"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0" name="SmartArt Placeholder 4">
            <a:extLst>
              <a:ext uri="{FF2B5EF4-FFF2-40B4-BE49-F238E27FC236}">
                <a16:creationId xmlns:a16="http://schemas.microsoft.com/office/drawing/2014/main" id="{EE6A44F1-9ACD-9E4C-B4A6-B1D04F098537}"/>
              </a:ext>
            </a:extLst>
          </p:cNvPr>
          <p:cNvSpPr>
            <a:spLocks noGrp="1"/>
          </p:cNvSpPr>
          <p:nvPr>
            <p:ph type="dgm" sz="quarter" idx="135" hasCustomPrompt="1"/>
          </p:nvPr>
        </p:nvSpPr>
        <p:spPr>
          <a:xfrm>
            <a:off x="5791365"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1" name="SmartArt Placeholder 4">
            <a:extLst>
              <a:ext uri="{FF2B5EF4-FFF2-40B4-BE49-F238E27FC236}">
                <a16:creationId xmlns:a16="http://schemas.microsoft.com/office/drawing/2014/main" id="{03F5DCB6-3080-1644-AE01-12B2625ABD72}"/>
              </a:ext>
            </a:extLst>
          </p:cNvPr>
          <p:cNvSpPr>
            <a:spLocks noGrp="1"/>
          </p:cNvSpPr>
          <p:nvPr>
            <p:ph type="dgm" sz="quarter" idx="136" hasCustomPrompt="1"/>
          </p:nvPr>
        </p:nvSpPr>
        <p:spPr>
          <a:xfrm>
            <a:off x="5791366"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2" name="SmartArt Placeholder 4">
            <a:extLst>
              <a:ext uri="{FF2B5EF4-FFF2-40B4-BE49-F238E27FC236}">
                <a16:creationId xmlns:a16="http://schemas.microsoft.com/office/drawing/2014/main" id="{7AB7FF6A-1837-B64E-94F0-C76F1F020A87}"/>
              </a:ext>
            </a:extLst>
          </p:cNvPr>
          <p:cNvSpPr>
            <a:spLocks noGrp="1"/>
          </p:cNvSpPr>
          <p:nvPr>
            <p:ph type="dgm" sz="quarter" idx="137" hasCustomPrompt="1"/>
          </p:nvPr>
        </p:nvSpPr>
        <p:spPr>
          <a:xfrm>
            <a:off x="5791363"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4" name="SmartArt Placeholder 4">
            <a:extLst>
              <a:ext uri="{FF2B5EF4-FFF2-40B4-BE49-F238E27FC236}">
                <a16:creationId xmlns:a16="http://schemas.microsoft.com/office/drawing/2014/main" id="{72B48CF5-8037-4E4F-B5CF-C648074DC791}"/>
              </a:ext>
            </a:extLst>
          </p:cNvPr>
          <p:cNvSpPr>
            <a:spLocks noGrp="1"/>
          </p:cNvSpPr>
          <p:nvPr>
            <p:ph type="dgm" sz="quarter" idx="138" hasCustomPrompt="1"/>
          </p:nvPr>
        </p:nvSpPr>
        <p:spPr>
          <a:xfrm>
            <a:off x="6792866"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5" name="SmartArt Placeholder 4">
            <a:extLst>
              <a:ext uri="{FF2B5EF4-FFF2-40B4-BE49-F238E27FC236}">
                <a16:creationId xmlns:a16="http://schemas.microsoft.com/office/drawing/2014/main" id="{E7101632-BF9A-5E48-8D95-E3DF428A08B5}"/>
              </a:ext>
            </a:extLst>
          </p:cNvPr>
          <p:cNvSpPr>
            <a:spLocks noGrp="1"/>
          </p:cNvSpPr>
          <p:nvPr>
            <p:ph type="dgm" sz="quarter" idx="139" hasCustomPrompt="1"/>
          </p:nvPr>
        </p:nvSpPr>
        <p:spPr>
          <a:xfrm>
            <a:off x="6792866"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6" name="SmartArt Placeholder 4">
            <a:extLst>
              <a:ext uri="{FF2B5EF4-FFF2-40B4-BE49-F238E27FC236}">
                <a16:creationId xmlns:a16="http://schemas.microsoft.com/office/drawing/2014/main" id="{15A98BDA-CA33-074B-8C8E-32C6B8025D0E}"/>
              </a:ext>
            </a:extLst>
          </p:cNvPr>
          <p:cNvSpPr>
            <a:spLocks noGrp="1"/>
          </p:cNvSpPr>
          <p:nvPr>
            <p:ph type="dgm" sz="quarter" idx="140" hasCustomPrompt="1"/>
          </p:nvPr>
        </p:nvSpPr>
        <p:spPr>
          <a:xfrm>
            <a:off x="6791900"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7" name="SmartArt Placeholder 4">
            <a:extLst>
              <a:ext uri="{FF2B5EF4-FFF2-40B4-BE49-F238E27FC236}">
                <a16:creationId xmlns:a16="http://schemas.microsoft.com/office/drawing/2014/main" id="{72E20542-A9E7-1345-936F-CC6DFF5239E0}"/>
              </a:ext>
            </a:extLst>
          </p:cNvPr>
          <p:cNvSpPr>
            <a:spLocks noGrp="1"/>
          </p:cNvSpPr>
          <p:nvPr>
            <p:ph type="dgm" sz="quarter" idx="141" hasCustomPrompt="1"/>
          </p:nvPr>
        </p:nvSpPr>
        <p:spPr>
          <a:xfrm>
            <a:off x="6791901"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8" name="SmartArt Placeholder 4">
            <a:extLst>
              <a:ext uri="{FF2B5EF4-FFF2-40B4-BE49-F238E27FC236}">
                <a16:creationId xmlns:a16="http://schemas.microsoft.com/office/drawing/2014/main" id="{3A0ECB10-A0D9-F34E-8B1B-2F88BA44FC2E}"/>
              </a:ext>
            </a:extLst>
          </p:cNvPr>
          <p:cNvSpPr>
            <a:spLocks noGrp="1"/>
          </p:cNvSpPr>
          <p:nvPr>
            <p:ph type="dgm" sz="quarter" idx="142" hasCustomPrompt="1"/>
          </p:nvPr>
        </p:nvSpPr>
        <p:spPr>
          <a:xfrm>
            <a:off x="6791902"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9" name="SmartArt Placeholder 4">
            <a:extLst>
              <a:ext uri="{FF2B5EF4-FFF2-40B4-BE49-F238E27FC236}">
                <a16:creationId xmlns:a16="http://schemas.microsoft.com/office/drawing/2014/main" id="{0C8F5D61-C01E-C148-8B5D-985411B38316}"/>
              </a:ext>
            </a:extLst>
          </p:cNvPr>
          <p:cNvSpPr>
            <a:spLocks noGrp="1"/>
          </p:cNvSpPr>
          <p:nvPr>
            <p:ph type="dgm" sz="quarter" idx="143" hasCustomPrompt="1"/>
          </p:nvPr>
        </p:nvSpPr>
        <p:spPr>
          <a:xfrm>
            <a:off x="6792864"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0" name="SmartArt Placeholder 4">
            <a:extLst>
              <a:ext uri="{FF2B5EF4-FFF2-40B4-BE49-F238E27FC236}">
                <a16:creationId xmlns:a16="http://schemas.microsoft.com/office/drawing/2014/main" id="{F5760954-381E-F646-AE3C-CC4674129B4F}"/>
              </a:ext>
            </a:extLst>
          </p:cNvPr>
          <p:cNvSpPr>
            <a:spLocks noGrp="1"/>
          </p:cNvSpPr>
          <p:nvPr>
            <p:ph type="dgm" sz="quarter" idx="144" hasCustomPrompt="1"/>
          </p:nvPr>
        </p:nvSpPr>
        <p:spPr>
          <a:xfrm>
            <a:off x="6792864"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1" name="SmartArt Placeholder 4">
            <a:extLst>
              <a:ext uri="{FF2B5EF4-FFF2-40B4-BE49-F238E27FC236}">
                <a16:creationId xmlns:a16="http://schemas.microsoft.com/office/drawing/2014/main" id="{DCB3A1F7-36A5-6541-A8F5-400D75D6328A}"/>
              </a:ext>
            </a:extLst>
          </p:cNvPr>
          <p:cNvSpPr>
            <a:spLocks noGrp="1"/>
          </p:cNvSpPr>
          <p:nvPr>
            <p:ph type="dgm" sz="quarter" idx="145" hasCustomPrompt="1"/>
          </p:nvPr>
        </p:nvSpPr>
        <p:spPr>
          <a:xfrm>
            <a:off x="6791898"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2" name="SmartArt Placeholder 4">
            <a:extLst>
              <a:ext uri="{FF2B5EF4-FFF2-40B4-BE49-F238E27FC236}">
                <a16:creationId xmlns:a16="http://schemas.microsoft.com/office/drawing/2014/main" id="{7A2ADB20-AA38-CE4B-A785-0CE5BC5A123F}"/>
              </a:ext>
            </a:extLst>
          </p:cNvPr>
          <p:cNvSpPr>
            <a:spLocks noGrp="1"/>
          </p:cNvSpPr>
          <p:nvPr>
            <p:ph type="dgm" sz="quarter" idx="146" hasCustomPrompt="1"/>
          </p:nvPr>
        </p:nvSpPr>
        <p:spPr>
          <a:xfrm>
            <a:off x="6791899"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3" name="SmartArt Placeholder 4">
            <a:extLst>
              <a:ext uri="{FF2B5EF4-FFF2-40B4-BE49-F238E27FC236}">
                <a16:creationId xmlns:a16="http://schemas.microsoft.com/office/drawing/2014/main" id="{EE212360-213A-C04A-98E0-BB8F76046E99}"/>
              </a:ext>
            </a:extLst>
          </p:cNvPr>
          <p:cNvSpPr>
            <a:spLocks noGrp="1"/>
          </p:cNvSpPr>
          <p:nvPr>
            <p:ph type="dgm" sz="quarter" idx="147" hasCustomPrompt="1"/>
          </p:nvPr>
        </p:nvSpPr>
        <p:spPr>
          <a:xfrm>
            <a:off x="6791900"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4" name="SmartArt Placeholder 4">
            <a:extLst>
              <a:ext uri="{FF2B5EF4-FFF2-40B4-BE49-F238E27FC236}">
                <a16:creationId xmlns:a16="http://schemas.microsoft.com/office/drawing/2014/main" id="{A0333252-67DC-F245-95B2-F912B26157BE}"/>
              </a:ext>
            </a:extLst>
          </p:cNvPr>
          <p:cNvSpPr>
            <a:spLocks noGrp="1"/>
          </p:cNvSpPr>
          <p:nvPr>
            <p:ph type="dgm" sz="quarter" idx="148" hasCustomPrompt="1"/>
          </p:nvPr>
        </p:nvSpPr>
        <p:spPr>
          <a:xfrm>
            <a:off x="6791897"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5" name="SmartArt Placeholder 4">
            <a:extLst>
              <a:ext uri="{FF2B5EF4-FFF2-40B4-BE49-F238E27FC236}">
                <a16:creationId xmlns:a16="http://schemas.microsoft.com/office/drawing/2014/main" id="{E573D733-B89C-7B4E-96E7-661622535D90}"/>
              </a:ext>
            </a:extLst>
          </p:cNvPr>
          <p:cNvSpPr>
            <a:spLocks noGrp="1"/>
          </p:cNvSpPr>
          <p:nvPr>
            <p:ph type="dgm" sz="quarter" idx="149" hasCustomPrompt="1"/>
          </p:nvPr>
        </p:nvSpPr>
        <p:spPr>
          <a:xfrm>
            <a:off x="779435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6" name="SmartArt Placeholder 4">
            <a:extLst>
              <a:ext uri="{FF2B5EF4-FFF2-40B4-BE49-F238E27FC236}">
                <a16:creationId xmlns:a16="http://schemas.microsoft.com/office/drawing/2014/main" id="{92310242-1155-B748-A293-CD7E520E6CEC}"/>
              </a:ext>
            </a:extLst>
          </p:cNvPr>
          <p:cNvSpPr>
            <a:spLocks noGrp="1"/>
          </p:cNvSpPr>
          <p:nvPr>
            <p:ph type="dgm" sz="quarter" idx="150" hasCustomPrompt="1"/>
          </p:nvPr>
        </p:nvSpPr>
        <p:spPr>
          <a:xfrm>
            <a:off x="779435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7" name="SmartArt Placeholder 4">
            <a:extLst>
              <a:ext uri="{FF2B5EF4-FFF2-40B4-BE49-F238E27FC236}">
                <a16:creationId xmlns:a16="http://schemas.microsoft.com/office/drawing/2014/main" id="{16C42E6F-EC6C-914B-AF31-645673352CFE}"/>
              </a:ext>
            </a:extLst>
          </p:cNvPr>
          <p:cNvSpPr>
            <a:spLocks noGrp="1"/>
          </p:cNvSpPr>
          <p:nvPr>
            <p:ph type="dgm" sz="quarter" idx="151" hasCustomPrompt="1"/>
          </p:nvPr>
        </p:nvSpPr>
        <p:spPr>
          <a:xfrm>
            <a:off x="779339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8" name="SmartArt Placeholder 4">
            <a:extLst>
              <a:ext uri="{FF2B5EF4-FFF2-40B4-BE49-F238E27FC236}">
                <a16:creationId xmlns:a16="http://schemas.microsoft.com/office/drawing/2014/main" id="{2F4E7B8B-9A69-CC4A-B961-3E9108DD2139}"/>
              </a:ext>
            </a:extLst>
          </p:cNvPr>
          <p:cNvSpPr>
            <a:spLocks noGrp="1"/>
          </p:cNvSpPr>
          <p:nvPr>
            <p:ph type="dgm" sz="quarter" idx="152" hasCustomPrompt="1"/>
          </p:nvPr>
        </p:nvSpPr>
        <p:spPr>
          <a:xfrm>
            <a:off x="779339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9" name="SmartArt Placeholder 4">
            <a:extLst>
              <a:ext uri="{FF2B5EF4-FFF2-40B4-BE49-F238E27FC236}">
                <a16:creationId xmlns:a16="http://schemas.microsoft.com/office/drawing/2014/main" id="{91F1B634-607E-FB48-827F-9BABC15B53BA}"/>
              </a:ext>
            </a:extLst>
          </p:cNvPr>
          <p:cNvSpPr>
            <a:spLocks noGrp="1"/>
          </p:cNvSpPr>
          <p:nvPr>
            <p:ph type="dgm" sz="quarter" idx="153" hasCustomPrompt="1"/>
          </p:nvPr>
        </p:nvSpPr>
        <p:spPr>
          <a:xfrm>
            <a:off x="779339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0" name="SmartArt Placeholder 4">
            <a:extLst>
              <a:ext uri="{FF2B5EF4-FFF2-40B4-BE49-F238E27FC236}">
                <a16:creationId xmlns:a16="http://schemas.microsoft.com/office/drawing/2014/main" id="{4151A955-F6DD-E140-A111-2022BED764A8}"/>
              </a:ext>
            </a:extLst>
          </p:cNvPr>
          <p:cNvSpPr>
            <a:spLocks noGrp="1"/>
          </p:cNvSpPr>
          <p:nvPr>
            <p:ph type="dgm" sz="quarter" idx="154" hasCustomPrompt="1"/>
          </p:nvPr>
        </p:nvSpPr>
        <p:spPr>
          <a:xfrm>
            <a:off x="779435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1" name="SmartArt Placeholder 4">
            <a:extLst>
              <a:ext uri="{FF2B5EF4-FFF2-40B4-BE49-F238E27FC236}">
                <a16:creationId xmlns:a16="http://schemas.microsoft.com/office/drawing/2014/main" id="{8489421A-33A4-C44A-9EF5-79571B7D9FA3}"/>
              </a:ext>
            </a:extLst>
          </p:cNvPr>
          <p:cNvSpPr>
            <a:spLocks noGrp="1"/>
          </p:cNvSpPr>
          <p:nvPr>
            <p:ph type="dgm" sz="quarter" idx="155" hasCustomPrompt="1"/>
          </p:nvPr>
        </p:nvSpPr>
        <p:spPr>
          <a:xfrm>
            <a:off x="779435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2" name="SmartArt Placeholder 4">
            <a:extLst>
              <a:ext uri="{FF2B5EF4-FFF2-40B4-BE49-F238E27FC236}">
                <a16:creationId xmlns:a16="http://schemas.microsoft.com/office/drawing/2014/main" id="{1AC4FE84-ECAA-5A4F-B0B3-A8441D120DB3}"/>
              </a:ext>
            </a:extLst>
          </p:cNvPr>
          <p:cNvSpPr>
            <a:spLocks noGrp="1"/>
          </p:cNvSpPr>
          <p:nvPr>
            <p:ph type="dgm" sz="quarter" idx="156" hasCustomPrompt="1"/>
          </p:nvPr>
        </p:nvSpPr>
        <p:spPr>
          <a:xfrm>
            <a:off x="779338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3" name="SmartArt Placeholder 4">
            <a:extLst>
              <a:ext uri="{FF2B5EF4-FFF2-40B4-BE49-F238E27FC236}">
                <a16:creationId xmlns:a16="http://schemas.microsoft.com/office/drawing/2014/main" id="{1BCA9CDE-3AED-BF42-B2D3-FFD87E4A6D31}"/>
              </a:ext>
            </a:extLst>
          </p:cNvPr>
          <p:cNvSpPr>
            <a:spLocks noGrp="1"/>
          </p:cNvSpPr>
          <p:nvPr>
            <p:ph type="dgm" sz="quarter" idx="157" hasCustomPrompt="1"/>
          </p:nvPr>
        </p:nvSpPr>
        <p:spPr>
          <a:xfrm>
            <a:off x="779339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4" name="SmartArt Placeholder 4">
            <a:extLst>
              <a:ext uri="{FF2B5EF4-FFF2-40B4-BE49-F238E27FC236}">
                <a16:creationId xmlns:a16="http://schemas.microsoft.com/office/drawing/2014/main" id="{3DC2FFD8-A345-9046-9EAB-C5F9F229B287}"/>
              </a:ext>
            </a:extLst>
          </p:cNvPr>
          <p:cNvSpPr>
            <a:spLocks noGrp="1"/>
          </p:cNvSpPr>
          <p:nvPr>
            <p:ph type="dgm" sz="quarter" idx="158" hasCustomPrompt="1"/>
          </p:nvPr>
        </p:nvSpPr>
        <p:spPr>
          <a:xfrm>
            <a:off x="779339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5" name="SmartArt Placeholder 4">
            <a:extLst>
              <a:ext uri="{FF2B5EF4-FFF2-40B4-BE49-F238E27FC236}">
                <a16:creationId xmlns:a16="http://schemas.microsoft.com/office/drawing/2014/main" id="{BAAA71ED-C9E7-A645-8F4D-21BB44F2D307}"/>
              </a:ext>
            </a:extLst>
          </p:cNvPr>
          <p:cNvSpPr>
            <a:spLocks noGrp="1"/>
          </p:cNvSpPr>
          <p:nvPr>
            <p:ph type="dgm" sz="quarter" idx="159" hasCustomPrompt="1"/>
          </p:nvPr>
        </p:nvSpPr>
        <p:spPr>
          <a:xfrm>
            <a:off x="779338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6" name="SmartArt Placeholder 4">
            <a:extLst>
              <a:ext uri="{FF2B5EF4-FFF2-40B4-BE49-F238E27FC236}">
                <a16:creationId xmlns:a16="http://schemas.microsoft.com/office/drawing/2014/main" id="{6EDB630B-F660-964F-B69F-AC105D948342}"/>
              </a:ext>
            </a:extLst>
          </p:cNvPr>
          <p:cNvSpPr>
            <a:spLocks noGrp="1"/>
          </p:cNvSpPr>
          <p:nvPr>
            <p:ph type="dgm" sz="quarter" idx="160" hasCustomPrompt="1"/>
          </p:nvPr>
        </p:nvSpPr>
        <p:spPr>
          <a:xfrm>
            <a:off x="879486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7" name="SmartArt Placeholder 4">
            <a:extLst>
              <a:ext uri="{FF2B5EF4-FFF2-40B4-BE49-F238E27FC236}">
                <a16:creationId xmlns:a16="http://schemas.microsoft.com/office/drawing/2014/main" id="{BDC19D3C-5A4B-104E-B628-A285476DB8D0}"/>
              </a:ext>
            </a:extLst>
          </p:cNvPr>
          <p:cNvSpPr>
            <a:spLocks noGrp="1"/>
          </p:cNvSpPr>
          <p:nvPr>
            <p:ph type="dgm" sz="quarter" idx="161" hasCustomPrompt="1"/>
          </p:nvPr>
        </p:nvSpPr>
        <p:spPr>
          <a:xfrm>
            <a:off x="879486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8" name="SmartArt Placeholder 4">
            <a:extLst>
              <a:ext uri="{FF2B5EF4-FFF2-40B4-BE49-F238E27FC236}">
                <a16:creationId xmlns:a16="http://schemas.microsoft.com/office/drawing/2014/main" id="{9533E1D4-972F-8541-806F-AE9CDAD2C153}"/>
              </a:ext>
            </a:extLst>
          </p:cNvPr>
          <p:cNvSpPr>
            <a:spLocks noGrp="1"/>
          </p:cNvSpPr>
          <p:nvPr>
            <p:ph type="dgm" sz="quarter" idx="162" hasCustomPrompt="1"/>
          </p:nvPr>
        </p:nvSpPr>
        <p:spPr>
          <a:xfrm>
            <a:off x="879390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9" name="SmartArt Placeholder 4">
            <a:extLst>
              <a:ext uri="{FF2B5EF4-FFF2-40B4-BE49-F238E27FC236}">
                <a16:creationId xmlns:a16="http://schemas.microsoft.com/office/drawing/2014/main" id="{6CF11CBC-2A82-A444-83A2-4E4B9CC0AA97}"/>
              </a:ext>
            </a:extLst>
          </p:cNvPr>
          <p:cNvSpPr>
            <a:spLocks noGrp="1"/>
          </p:cNvSpPr>
          <p:nvPr>
            <p:ph type="dgm" sz="quarter" idx="163" hasCustomPrompt="1"/>
          </p:nvPr>
        </p:nvSpPr>
        <p:spPr>
          <a:xfrm>
            <a:off x="879390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0" name="SmartArt Placeholder 4">
            <a:extLst>
              <a:ext uri="{FF2B5EF4-FFF2-40B4-BE49-F238E27FC236}">
                <a16:creationId xmlns:a16="http://schemas.microsoft.com/office/drawing/2014/main" id="{76AB5889-514A-4D45-B814-6C241EE9AD87}"/>
              </a:ext>
            </a:extLst>
          </p:cNvPr>
          <p:cNvSpPr>
            <a:spLocks noGrp="1"/>
          </p:cNvSpPr>
          <p:nvPr>
            <p:ph type="dgm" sz="quarter" idx="164" hasCustomPrompt="1"/>
          </p:nvPr>
        </p:nvSpPr>
        <p:spPr>
          <a:xfrm>
            <a:off x="879390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1" name="SmartArt Placeholder 4">
            <a:extLst>
              <a:ext uri="{FF2B5EF4-FFF2-40B4-BE49-F238E27FC236}">
                <a16:creationId xmlns:a16="http://schemas.microsoft.com/office/drawing/2014/main" id="{F08F7498-AFA0-7240-B0E6-F9730AFADADD}"/>
              </a:ext>
            </a:extLst>
          </p:cNvPr>
          <p:cNvSpPr>
            <a:spLocks noGrp="1"/>
          </p:cNvSpPr>
          <p:nvPr>
            <p:ph type="dgm" sz="quarter" idx="165" hasCustomPrompt="1"/>
          </p:nvPr>
        </p:nvSpPr>
        <p:spPr>
          <a:xfrm>
            <a:off x="879486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2" name="SmartArt Placeholder 4">
            <a:extLst>
              <a:ext uri="{FF2B5EF4-FFF2-40B4-BE49-F238E27FC236}">
                <a16:creationId xmlns:a16="http://schemas.microsoft.com/office/drawing/2014/main" id="{8C7B46E1-7F30-1F44-8184-B3BCC205522C}"/>
              </a:ext>
            </a:extLst>
          </p:cNvPr>
          <p:cNvSpPr>
            <a:spLocks noGrp="1"/>
          </p:cNvSpPr>
          <p:nvPr>
            <p:ph type="dgm" sz="quarter" idx="166" hasCustomPrompt="1"/>
          </p:nvPr>
        </p:nvSpPr>
        <p:spPr>
          <a:xfrm>
            <a:off x="879486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3" name="SmartArt Placeholder 4">
            <a:extLst>
              <a:ext uri="{FF2B5EF4-FFF2-40B4-BE49-F238E27FC236}">
                <a16:creationId xmlns:a16="http://schemas.microsoft.com/office/drawing/2014/main" id="{BA39093F-CE2C-B342-BD55-F1B199D69574}"/>
              </a:ext>
            </a:extLst>
          </p:cNvPr>
          <p:cNvSpPr>
            <a:spLocks noGrp="1"/>
          </p:cNvSpPr>
          <p:nvPr>
            <p:ph type="dgm" sz="quarter" idx="167" hasCustomPrompt="1"/>
          </p:nvPr>
        </p:nvSpPr>
        <p:spPr>
          <a:xfrm>
            <a:off x="879389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4" name="SmartArt Placeholder 4">
            <a:extLst>
              <a:ext uri="{FF2B5EF4-FFF2-40B4-BE49-F238E27FC236}">
                <a16:creationId xmlns:a16="http://schemas.microsoft.com/office/drawing/2014/main" id="{7BA3215D-8767-0F4C-A9AB-23D0D15782BA}"/>
              </a:ext>
            </a:extLst>
          </p:cNvPr>
          <p:cNvSpPr>
            <a:spLocks noGrp="1"/>
          </p:cNvSpPr>
          <p:nvPr>
            <p:ph type="dgm" sz="quarter" idx="168" hasCustomPrompt="1"/>
          </p:nvPr>
        </p:nvSpPr>
        <p:spPr>
          <a:xfrm>
            <a:off x="879390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5" name="SmartArt Placeholder 4">
            <a:extLst>
              <a:ext uri="{FF2B5EF4-FFF2-40B4-BE49-F238E27FC236}">
                <a16:creationId xmlns:a16="http://schemas.microsoft.com/office/drawing/2014/main" id="{A988EC68-E0F8-5B47-860E-C10EA8645EB7}"/>
              </a:ext>
            </a:extLst>
          </p:cNvPr>
          <p:cNvSpPr>
            <a:spLocks noGrp="1"/>
          </p:cNvSpPr>
          <p:nvPr>
            <p:ph type="dgm" sz="quarter" idx="169" hasCustomPrompt="1"/>
          </p:nvPr>
        </p:nvSpPr>
        <p:spPr>
          <a:xfrm>
            <a:off x="879390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6" name="SmartArt Placeholder 4">
            <a:extLst>
              <a:ext uri="{FF2B5EF4-FFF2-40B4-BE49-F238E27FC236}">
                <a16:creationId xmlns:a16="http://schemas.microsoft.com/office/drawing/2014/main" id="{3A6F09E9-0EDE-DE4C-A626-BBAC0CC0069D}"/>
              </a:ext>
            </a:extLst>
          </p:cNvPr>
          <p:cNvSpPr>
            <a:spLocks noGrp="1"/>
          </p:cNvSpPr>
          <p:nvPr>
            <p:ph type="dgm" sz="quarter" idx="170" hasCustomPrompt="1"/>
          </p:nvPr>
        </p:nvSpPr>
        <p:spPr>
          <a:xfrm>
            <a:off x="879389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7" name="SmartArt Placeholder 4">
            <a:extLst>
              <a:ext uri="{FF2B5EF4-FFF2-40B4-BE49-F238E27FC236}">
                <a16:creationId xmlns:a16="http://schemas.microsoft.com/office/drawing/2014/main" id="{35AF5881-52D5-F047-A764-E2108E07208C}"/>
              </a:ext>
            </a:extLst>
          </p:cNvPr>
          <p:cNvSpPr>
            <a:spLocks noGrp="1"/>
          </p:cNvSpPr>
          <p:nvPr>
            <p:ph type="dgm" sz="quarter" idx="171" hasCustomPrompt="1"/>
          </p:nvPr>
        </p:nvSpPr>
        <p:spPr>
          <a:xfrm>
            <a:off x="979635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8" name="SmartArt Placeholder 4">
            <a:extLst>
              <a:ext uri="{FF2B5EF4-FFF2-40B4-BE49-F238E27FC236}">
                <a16:creationId xmlns:a16="http://schemas.microsoft.com/office/drawing/2014/main" id="{8F42F657-E12A-F24B-BCB7-5A8EA0BE061F}"/>
              </a:ext>
            </a:extLst>
          </p:cNvPr>
          <p:cNvSpPr>
            <a:spLocks noGrp="1"/>
          </p:cNvSpPr>
          <p:nvPr>
            <p:ph type="dgm" sz="quarter" idx="172" hasCustomPrompt="1"/>
          </p:nvPr>
        </p:nvSpPr>
        <p:spPr>
          <a:xfrm>
            <a:off x="979635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9" name="SmartArt Placeholder 4">
            <a:extLst>
              <a:ext uri="{FF2B5EF4-FFF2-40B4-BE49-F238E27FC236}">
                <a16:creationId xmlns:a16="http://schemas.microsoft.com/office/drawing/2014/main" id="{A9F3B08D-6250-9A4B-9CC9-9235620327FB}"/>
              </a:ext>
            </a:extLst>
          </p:cNvPr>
          <p:cNvSpPr>
            <a:spLocks noGrp="1"/>
          </p:cNvSpPr>
          <p:nvPr>
            <p:ph type="dgm" sz="quarter" idx="173" hasCustomPrompt="1"/>
          </p:nvPr>
        </p:nvSpPr>
        <p:spPr>
          <a:xfrm>
            <a:off x="979539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0" name="SmartArt Placeholder 4">
            <a:extLst>
              <a:ext uri="{FF2B5EF4-FFF2-40B4-BE49-F238E27FC236}">
                <a16:creationId xmlns:a16="http://schemas.microsoft.com/office/drawing/2014/main" id="{BB04BA58-C66D-B645-B31B-E46449DE69CD}"/>
              </a:ext>
            </a:extLst>
          </p:cNvPr>
          <p:cNvSpPr>
            <a:spLocks noGrp="1"/>
          </p:cNvSpPr>
          <p:nvPr>
            <p:ph type="dgm" sz="quarter" idx="174" hasCustomPrompt="1"/>
          </p:nvPr>
        </p:nvSpPr>
        <p:spPr>
          <a:xfrm>
            <a:off x="979539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1" name="SmartArt Placeholder 4">
            <a:extLst>
              <a:ext uri="{FF2B5EF4-FFF2-40B4-BE49-F238E27FC236}">
                <a16:creationId xmlns:a16="http://schemas.microsoft.com/office/drawing/2014/main" id="{7AF7EAC8-8862-8043-ADD5-7D22B6FF408E}"/>
              </a:ext>
            </a:extLst>
          </p:cNvPr>
          <p:cNvSpPr>
            <a:spLocks noGrp="1"/>
          </p:cNvSpPr>
          <p:nvPr>
            <p:ph type="dgm" sz="quarter" idx="175" hasCustomPrompt="1"/>
          </p:nvPr>
        </p:nvSpPr>
        <p:spPr>
          <a:xfrm>
            <a:off x="979539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2" name="SmartArt Placeholder 4">
            <a:extLst>
              <a:ext uri="{FF2B5EF4-FFF2-40B4-BE49-F238E27FC236}">
                <a16:creationId xmlns:a16="http://schemas.microsoft.com/office/drawing/2014/main" id="{8694F2E6-E752-1A46-BCA9-CC14D3AB7F6B}"/>
              </a:ext>
            </a:extLst>
          </p:cNvPr>
          <p:cNvSpPr>
            <a:spLocks noGrp="1"/>
          </p:cNvSpPr>
          <p:nvPr>
            <p:ph type="dgm" sz="quarter" idx="176" hasCustomPrompt="1"/>
          </p:nvPr>
        </p:nvSpPr>
        <p:spPr>
          <a:xfrm>
            <a:off x="979635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3" name="SmartArt Placeholder 4">
            <a:extLst>
              <a:ext uri="{FF2B5EF4-FFF2-40B4-BE49-F238E27FC236}">
                <a16:creationId xmlns:a16="http://schemas.microsoft.com/office/drawing/2014/main" id="{1E237C9C-0FDB-F547-9D72-707092EE5B26}"/>
              </a:ext>
            </a:extLst>
          </p:cNvPr>
          <p:cNvSpPr>
            <a:spLocks noGrp="1"/>
          </p:cNvSpPr>
          <p:nvPr>
            <p:ph type="dgm" sz="quarter" idx="177" hasCustomPrompt="1"/>
          </p:nvPr>
        </p:nvSpPr>
        <p:spPr>
          <a:xfrm>
            <a:off x="979635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4" name="SmartArt Placeholder 4">
            <a:extLst>
              <a:ext uri="{FF2B5EF4-FFF2-40B4-BE49-F238E27FC236}">
                <a16:creationId xmlns:a16="http://schemas.microsoft.com/office/drawing/2014/main" id="{9A707CEE-2087-1D4A-907F-BA01ACF19B51}"/>
              </a:ext>
            </a:extLst>
          </p:cNvPr>
          <p:cNvSpPr>
            <a:spLocks noGrp="1"/>
          </p:cNvSpPr>
          <p:nvPr>
            <p:ph type="dgm" sz="quarter" idx="178" hasCustomPrompt="1"/>
          </p:nvPr>
        </p:nvSpPr>
        <p:spPr>
          <a:xfrm>
            <a:off x="979539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5" name="SmartArt Placeholder 4">
            <a:extLst>
              <a:ext uri="{FF2B5EF4-FFF2-40B4-BE49-F238E27FC236}">
                <a16:creationId xmlns:a16="http://schemas.microsoft.com/office/drawing/2014/main" id="{D4E4F204-8B26-5942-8435-9C97D4ADF107}"/>
              </a:ext>
            </a:extLst>
          </p:cNvPr>
          <p:cNvSpPr>
            <a:spLocks noGrp="1"/>
          </p:cNvSpPr>
          <p:nvPr>
            <p:ph type="dgm" sz="quarter" idx="179" hasCustomPrompt="1"/>
          </p:nvPr>
        </p:nvSpPr>
        <p:spPr>
          <a:xfrm>
            <a:off x="979539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6" name="SmartArt Placeholder 4">
            <a:extLst>
              <a:ext uri="{FF2B5EF4-FFF2-40B4-BE49-F238E27FC236}">
                <a16:creationId xmlns:a16="http://schemas.microsoft.com/office/drawing/2014/main" id="{8E12DA37-9663-2546-B073-6A4D8F12A947}"/>
              </a:ext>
            </a:extLst>
          </p:cNvPr>
          <p:cNvSpPr>
            <a:spLocks noGrp="1"/>
          </p:cNvSpPr>
          <p:nvPr>
            <p:ph type="dgm" sz="quarter" idx="180" hasCustomPrompt="1"/>
          </p:nvPr>
        </p:nvSpPr>
        <p:spPr>
          <a:xfrm>
            <a:off x="979539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7" name="SmartArt Placeholder 4">
            <a:extLst>
              <a:ext uri="{FF2B5EF4-FFF2-40B4-BE49-F238E27FC236}">
                <a16:creationId xmlns:a16="http://schemas.microsoft.com/office/drawing/2014/main" id="{2AC55D12-2D3F-9541-BB1C-CC31A22B6665}"/>
              </a:ext>
            </a:extLst>
          </p:cNvPr>
          <p:cNvSpPr>
            <a:spLocks noGrp="1"/>
          </p:cNvSpPr>
          <p:nvPr>
            <p:ph type="dgm" sz="quarter" idx="181" hasCustomPrompt="1"/>
          </p:nvPr>
        </p:nvSpPr>
        <p:spPr>
          <a:xfrm>
            <a:off x="979538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8" name="SmartArt Placeholder 4">
            <a:extLst>
              <a:ext uri="{FF2B5EF4-FFF2-40B4-BE49-F238E27FC236}">
                <a16:creationId xmlns:a16="http://schemas.microsoft.com/office/drawing/2014/main" id="{13FBDD72-D7FF-314C-9437-EDEA08FB4519}"/>
              </a:ext>
            </a:extLst>
          </p:cNvPr>
          <p:cNvSpPr>
            <a:spLocks noGrp="1"/>
          </p:cNvSpPr>
          <p:nvPr>
            <p:ph type="dgm" sz="quarter" idx="182" hasCustomPrompt="1"/>
          </p:nvPr>
        </p:nvSpPr>
        <p:spPr>
          <a:xfrm>
            <a:off x="1079880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9" name="SmartArt Placeholder 4">
            <a:extLst>
              <a:ext uri="{FF2B5EF4-FFF2-40B4-BE49-F238E27FC236}">
                <a16:creationId xmlns:a16="http://schemas.microsoft.com/office/drawing/2014/main" id="{61003F1B-E87C-2D4F-8AA4-60BC049073E6}"/>
              </a:ext>
            </a:extLst>
          </p:cNvPr>
          <p:cNvSpPr>
            <a:spLocks noGrp="1"/>
          </p:cNvSpPr>
          <p:nvPr>
            <p:ph type="dgm" sz="quarter" idx="183" hasCustomPrompt="1"/>
          </p:nvPr>
        </p:nvSpPr>
        <p:spPr>
          <a:xfrm>
            <a:off x="1079880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0" name="SmartArt Placeholder 4">
            <a:extLst>
              <a:ext uri="{FF2B5EF4-FFF2-40B4-BE49-F238E27FC236}">
                <a16:creationId xmlns:a16="http://schemas.microsoft.com/office/drawing/2014/main" id="{A57942A6-FF4B-1743-9923-619AB62E0AB6}"/>
              </a:ext>
            </a:extLst>
          </p:cNvPr>
          <p:cNvSpPr>
            <a:spLocks noGrp="1"/>
          </p:cNvSpPr>
          <p:nvPr>
            <p:ph type="dgm" sz="quarter" idx="184" hasCustomPrompt="1"/>
          </p:nvPr>
        </p:nvSpPr>
        <p:spPr>
          <a:xfrm>
            <a:off x="1079783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1" name="SmartArt Placeholder 4">
            <a:extLst>
              <a:ext uri="{FF2B5EF4-FFF2-40B4-BE49-F238E27FC236}">
                <a16:creationId xmlns:a16="http://schemas.microsoft.com/office/drawing/2014/main" id="{08740B29-5128-8A4B-9137-6A52188D6C93}"/>
              </a:ext>
            </a:extLst>
          </p:cNvPr>
          <p:cNvSpPr>
            <a:spLocks noGrp="1"/>
          </p:cNvSpPr>
          <p:nvPr>
            <p:ph type="dgm" sz="quarter" idx="185" hasCustomPrompt="1"/>
          </p:nvPr>
        </p:nvSpPr>
        <p:spPr>
          <a:xfrm>
            <a:off x="1079783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2" name="SmartArt Placeholder 4">
            <a:extLst>
              <a:ext uri="{FF2B5EF4-FFF2-40B4-BE49-F238E27FC236}">
                <a16:creationId xmlns:a16="http://schemas.microsoft.com/office/drawing/2014/main" id="{8D88D872-F251-E64C-9AA2-FD7804E72B56}"/>
              </a:ext>
            </a:extLst>
          </p:cNvPr>
          <p:cNvSpPr>
            <a:spLocks noGrp="1"/>
          </p:cNvSpPr>
          <p:nvPr>
            <p:ph type="dgm" sz="quarter" idx="186" hasCustomPrompt="1"/>
          </p:nvPr>
        </p:nvSpPr>
        <p:spPr>
          <a:xfrm>
            <a:off x="1079783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3" name="SmartArt Placeholder 4">
            <a:extLst>
              <a:ext uri="{FF2B5EF4-FFF2-40B4-BE49-F238E27FC236}">
                <a16:creationId xmlns:a16="http://schemas.microsoft.com/office/drawing/2014/main" id="{1F09D1C6-56C4-9E4A-B090-B59DD02933D8}"/>
              </a:ext>
            </a:extLst>
          </p:cNvPr>
          <p:cNvSpPr>
            <a:spLocks noGrp="1"/>
          </p:cNvSpPr>
          <p:nvPr>
            <p:ph type="dgm" sz="quarter" idx="187" hasCustomPrompt="1"/>
          </p:nvPr>
        </p:nvSpPr>
        <p:spPr>
          <a:xfrm>
            <a:off x="1079879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4" name="SmartArt Placeholder 4">
            <a:extLst>
              <a:ext uri="{FF2B5EF4-FFF2-40B4-BE49-F238E27FC236}">
                <a16:creationId xmlns:a16="http://schemas.microsoft.com/office/drawing/2014/main" id="{049B0394-C87B-DE4B-B92D-D4097452B01D}"/>
              </a:ext>
            </a:extLst>
          </p:cNvPr>
          <p:cNvSpPr>
            <a:spLocks noGrp="1"/>
          </p:cNvSpPr>
          <p:nvPr>
            <p:ph type="dgm" sz="quarter" idx="188" hasCustomPrompt="1"/>
          </p:nvPr>
        </p:nvSpPr>
        <p:spPr>
          <a:xfrm>
            <a:off x="1079879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5" name="SmartArt Placeholder 4">
            <a:extLst>
              <a:ext uri="{FF2B5EF4-FFF2-40B4-BE49-F238E27FC236}">
                <a16:creationId xmlns:a16="http://schemas.microsoft.com/office/drawing/2014/main" id="{B2E4843A-900B-DA4A-8C1B-9100723B571D}"/>
              </a:ext>
            </a:extLst>
          </p:cNvPr>
          <p:cNvSpPr>
            <a:spLocks noGrp="1"/>
          </p:cNvSpPr>
          <p:nvPr>
            <p:ph type="dgm" sz="quarter" idx="189" hasCustomPrompt="1"/>
          </p:nvPr>
        </p:nvSpPr>
        <p:spPr>
          <a:xfrm>
            <a:off x="1079783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6" name="SmartArt Placeholder 4">
            <a:extLst>
              <a:ext uri="{FF2B5EF4-FFF2-40B4-BE49-F238E27FC236}">
                <a16:creationId xmlns:a16="http://schemas.microsoft.com/office/drawing/2014/main" id="{F49B4BE2-959F-CB41-82DB-73A40F158D56}"/>
              </a:ext>
            </a:extLst>
          </p:cNvPr>
          <p:cNvSpPr>
            <a:spLocks noGrp="1"/>
          </p:cNvSpPr>
          <p:nvPr>
            <p:ph type="dgm" sz="quarter" idx="190" hasCustomPrompt="1"/>
          </p:nvPr>
        </p:nvSpPr>
        <p:spPr>
          <a:xfrm>
            <a:off x="1079783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7" name="SmartArt Placeholder 4">
            <a:extLst>
              <a:ext uri="{FF2B5EF4-FFF2-40B4-BE49-F238E27FC236}">
                <a16:creationId xmlns:a16="http://schemas.microsoft.com/office/drawing/2014/main" id="{1688BB1B-6D16-EB40-95FA-8B1F51B183AD}"/>
              </a:ext>
            </a:extLst>
          </p:cNvPr>
          <p:cNvSpPr>
            <a:spLocks noGrp="1"/>
          </p:cNvSpPr>
          <p:nvPr>
            <p:ph type="dgm" sz="quarter" idx="191" hasCustomPrompt="1"/>
          </p:nvPr>
        </p:nvSpPr>
        <p:spPr>
          <a:xfrm>
            <a:off x="1079783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8" name="SmartArt Placeholder 4">
            <a:extLst>
              <a:ext uri="{FF2B5EF4-FFF2-40B4-BE49-F238E27FC236}">
                <a16:creationId xmlns:a16="http://schemas.microsoft.com/office/drawing/2014/main" id="{2DF15219-DD5A-E34C-BF75-920297E4D82F}"/>
              </a:ext>
            </a:extLst>
          </p:cNvPr>
          <p:cNvSpPr>
            <a:spLocks noGrp="1"/>
          </p:cNvSpPr>
          <p:nvPr>
            <p:ph type="dgm" sz="quarter" idx="192" hasCustomPrompt="1"/>
          </p:nvPr>
        </p:nvSpPr>
        <p:spPr>
          <a:xfrm>
            <a:off x="1079783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6" name="Text Placeholder 5">
            <a:extLst>
              <a:ext uri="{FF2B5EF4-FFF2-40B4-BE49-F238E27FC236}">
                <a16:creationId xmlns:a16="http://schemas.microsoft.com/office/drawing/2014/main" id="{797C9C9D-DDD8-2546-9467-B13091FF49A8}"/>
              </a:ext>
            </a:extLst>
          </p:cNvPr>
          <p:cNvSpPr>
            <a:spLocks noGrp="1"/>
          </p:cNvSpPr>
          <p:nvPr>
            <p:ph type="body" sz="quarter" idx="193" hasCustomPrompt="1"/>
          </p:nvPr>
        </p:nvSpPr>
        <p:spPr>
          <a:xfrm>
            <a:off x="7793388" y="469393"/>
            <a:ext cx="3939825" cy="968474"/>
          </a:xfrm>
        </p:spPr>
        <p:txBody>
          <a:bodyPr/>
          <a:lstStyle>
            <a:lvl1pPr>
              <a:lnSpc>
                <a:spcPct val="100000"/>
              </a:lnSpc>
              <a:defRPr sz="2000" b="1" i="0">
                <a:solidFill>
                  <a:schemeClr val="tx1"/>
                </a:solidFill>
                <a:latin typeface="Fira Sans" panose="020B0503050000020004" pitchFamily="34" charset="0"/>
              </a:defRPr>
            </a:lvl1pPr>
          </a:lstStyle>
          <a:p>
            <a:pPr lvl="0"/>
            <a:r>
              <a:rPr lang="en-US" dirty="0"/>
              <a:t>Key (use the drawing tools to create bars representing time)</a:t>
            </a:r>
          </a:p>
        </p:txBody>
      </p:sp>
      <p:sp>
        <p:nvSpPr>
          <p:cNvPr id="13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9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19203941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llipop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076"/>
            <a:ext cx="11277600" cy="968474"/>
          </a:xfrm>
          <a:prstGeom prst="rect">
            <a:avLst/>
          </a:prstGeom>
        </p:spPr>
        <p:txBody>
          <a:bodyPr/>
          <a:lstStyle>
            <a:lvl1pPr>
              <a:lnSpc>
                <a:spcPct val="100000"/>
              </a:lnSpc>
              <a:defRPr/>
            </a:lvl1pPr>
          </a:lstStyle>
          <a:p>
            <a:r>
              <a:rPr lang="en-US" dirty="0"/>
              <a:t>Title </a:t>
            </a:r>
            <a:br>
              <a:rPr lang="en-US" dirty="0"/>
            </a:br>
            <a:r>
              <a:rPr lang="en-US" dirty="0"/>
              <a:t>(delete/duplicate lollipops as required)</a:t>
            </a:r>
          </a:p>
        </p:txBody>
      </p:sp>
      <p:sp>
        <p:nvSpPr>
          <p:cNvPr id="3" name="TextBox 2">
            <a:extLst>
              <a:ext uri="{FF2B5EF4-FFF2-40B4-BE49-F238E27FC236}">
                <a16:creationId xmlns:a16="http://schemas.microsoft.com/office/drawing/2014/main" id="{905EA3A8-9081-684F-A023-5B310CD83978}"/>
              </a:ext>
            </a:extLst>
          </p:cNvPr>
          <p:cNvSpPr txBox="1"/>
          <p:nvPr userDrawn="1"/>
        </p:nvSpPr>
        <p:spPr>
          <a:xfrm>
            <a:off x="12083143" y="4678136"/>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5" name="TextBox 4">
            <a:extLst>
              <a:ext uri="{FF2B5EF4-FFF2-40B4-BE49-F238E27FC236}">
                <a16:creationId xmlns:a16="http://schemas.microsoft.com/office/drawing/2014/main" id="{F3EB0CA8-E916-E940-A6C6-3791EB40866E}"/>
              </a:ext>
            </a:extLst>
          </p:cNvPr>
          <p:cNvSpPr txBox="1"/>
          <p:nvPr userDrawn="1"/>
        </p:nvSpPr>
        <p:spPr>
          <a:xfrm>
            <a:off x="11821886" y="3184071"/>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0" name="Text Placeholder 5">
            <a:extLst>
              <a:ext uri="{FF2B5EF4-FFF2-40B4-BE49-F238E27FC236}">
                <a16:creationId xmlns:a16="http://schemas.microsoft.com/office/drawing/2014/main" id="{31C2373E-C77A-5244-A996-FE16E9C6E9BF}"/>
              </a:ext>
            </a:extLst>
          </p:cNvPr>
          <p:cNvSpPr>
            <a:spLocks noGrp="1"/>
          </p:cNvSpPr>
          <p:nvPr>
            <p:ph type="body" sz="quarter" idx="180" hasCustomPrompt="1"/>
          </p:nvPr>
        </p:nvSpPr>
        <p:spPr>
          <a:xfrm>
            <a:off x="713879"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81" name="Text Placeholder 5">
            <a:extLst>
              <a:ext uri="{FF2B5EF4-FFF2-40B4-BE49-F238E27FC236}">
                <a16:creationId xmlns:a16="http://schemas.microsoft.com/office/drawing/2014/main" id="{A8741254-4FC2-EC4F-8083-6EDAD1F9FB0B}"/>
              </a:ext>
            </a:extLst>
          </p:cNvPr>
          <p:cNvSpPr>
            <a:spLocks noGrp="1"/>
          </p:cNvSpPr>
          <p:nvPr>
            <p:ph type="body" sz="quarter" idx="181" hasCustomPrompt="1"/>
          </p:nvPr>
        </p:nvSpPr>
        <p:spPr>
          <a:xfrm>
            <a:off x="700522"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82" name="SmartArt Placeholder 6">
            <a:extLst>
              <a:ext uri="{FF2B5EF4-FFF2-40B4-BE49-F238E27FC236}">
                <a16:creationId xmlns:a16="http://schemas.microsoft.com/office/drawing/2014/main" id="{A24A7D28-06E7-4F44-B916-E9694C76BD7F}"/>
              </a:ext>
            </a:extLst>
          </p:cNvPr>
          <p:cNvSpPr>
            <a:spLocks noGrp="1"/>
          </p:cNvSpPr>
          <p:nvPr>
            <p:ph type="dgm" sz="quarter" idx="182" hasCustomPrompt="1"/>
          </p:nvPr>
        </p:nvSpPr>
        <p:spPr>
          <a:xfrm flipH="1">
            <a:off x="1179078"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83" name="Text Placeholder 5">
            <a:extLst>
              <a:ext uri="{FF2B5EF4-FFF2-40B4-BE49-F238E27FC236}">
                <a16:creationId xmlns:a16="http://schemas.microsoft.com/office/drawing/2014/main" id="{8BD6A445-13FF-0540-90D3-08B7B06FE508}"/>
              </a:ext>
            </a:extLst>
          </p:cNvPr>
          <p:cNvSpPr>
            <a:spLocks noGrp="1"/>
          </p:cNvSpPr>
          <p:nvPr>
            <p:ph type="body" sz="quarter" idx="183" hasCustomPrompt="1"/>
          </p:nvPr>
        </p:nvSpPr>
        <p:spPr>
          <a:xfrm>
            <a:off x="3443649"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84" name="Text Placeholder 5">
            <a:extLst>
              <a:ext uri="{FF2B5EF4-FFF2-40B4-BE49-F238E27FC236}">
                <a16:creationId xmlns:a16="http://schemas.microsoft.com/office/drawing/2014/main" id="{4B334F42-9559-8446-99FC-FEE8EDECDEA2}"/>
              </a:ext>
            </a:extLst>
          </p:cNvPr>
          <p:cNvSpPr>
            <a:spLocks noGrp="1"/>
          </p:cNvSpPr>
          <p:nvPr>
            <p:ph type="body" sz="quarter" idx="184" hasCustomPrompt="1"/>
          </p:nvPr>
        </p:nvSpPr>
        <p:spPr>
          <a:xfrm>
            <a:off x="3430292"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85" name="SmartArt Placeholder 6">
            <a:extLst>
              <a:ext uri="{FF2B5EF4-FFF2-40B4-BE49-F238E27FC236}">
                <a16:creationId xmlns:a16="http://schemas.microsoft.com/office/drawing/2014/main" id="{266217B7-C8DC-C941-A3E6-B1AD1166C9FB}"/>
              </a:ext>
            </a:extLst>
          </p:cNvPr>
          <p:cNvSpPr>
            <a:spLocks noGrp="1"/>
          </p:cNvSpPr>
          <p:nvPr>
            <p:ph type="dgm" sz="quarter" idx="185" hasCustomPrompt="1"/>
          </p:nvPr>
        </p:nvSpPr>
        <p:spPr>
          <a:xfrm flipH="1">
            <a:off x="3908848"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86" name="Text Placeholder 5">
            <a:extLst>
              <a:ext uri="{FF2B5EF4-FFF2-40B4-BE49-F238E27FC236}">
                <a16:creationId xmlns:a16="http://schemas.microsoft.com/office/drawing/2014/main" id="{F06CCB69-D32E-1F4A-AD2F-0256A99EA7DE}"/>
              </a:ext>
            </a:extLst>
          </p:cNvPr>
          <p:cNvSpPr>
            <a:spLocks noGrp="1"/>
          </p:cNvSpPr>
          <p:nvPr>
            <p:ph type="body" sz="quarter" idx="186" hasCustomPrompt="1"/>
          </p:nvPr>
        </p:nvSpPr>
        <p:spPr>
          <a:xfrm>
            <a:off x="4821433"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87" name="Text Placeholder 5">
            <a:extLst>
              <a:ext uri="{FF2B5EF4-FFF2-40B4-BE49-F238E27FC236}">
                <a16:creationId xmlns:a16="http://schemas.microsoft.com/office/drawing/2014/main" id="{3A8FEC1B-251D-DF4A-9019-F587DBE07CA7}"/>
              </a:ext>
            </a:extLst>
          </p:cNvPr>
          <p:cNvSpPr>
            <a:spLocks noGrp="1"/>
          </p:cNvSpPr>
          <p:nvPr>
            <p:ph type="body" sz="quarter" idx="187" hasCustomPrompt="1"/>
          </p:nvPr>
        </p:nvSpPr>
        <p:spPr>
          <a:xfrm>
            <a:off x="4808076"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88" name="SmartArt Placeholder 6">
            <a:extLst>
              <a:ext uri="{FF2B5EF4-FFF2-40B4-BE49-F238E27FC236}">
                <a16:creationId xmlns:a16="http://schemas.microsoft.com/office/drawing/2014/main" id="{F8154491-493C-B84F-9168-9AB504F449C7}"/>
              </a:ext>
            </a:extLst>
          </p:cNvPr>
          <p:cNvSpPr>
            <a:spLocks noGrp="1"/>
          </p:cNvSpPr>
          <p:nvPr>
            <p:ph type="dgm" sz="quarter" idx="188" hasCustomPrompt="1"/>
          </p:nvPr>
        </p:nvSpPr>
        <p:spPr>
          <a:xfrm flipH="1">
            <a:off x="5286632"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89" name="Text Placeholder 5">
            <a:extLst>
              <a:ext uri="{FF2B5EF4-FFF2-40B4-BE49-F238E27FC236}">
                <a16:creationId xmlns:a16="http://schemas.microsoft.com/office/drawing/2014/main" id="{0DEF517F-2A5B-EB4D-953B-DDADF9C5B35B}"/>
              </a:ext>
            </a:extLst>
          </p:cNvPr>
          <p:cNvSpPr>
            <a:spLocks noGrp="1"/>
          </p:cNvSpPr>
          <p:nvPr>
            <p:ph type="body" sz="quarter" idx="189" hasCustomPrompt="1"/>
          </p:nvPr>
        </p:nvSpPr>
        <p:spPr>
          <a:xfrm>
            <a:off x="2098703"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90" name="Text Placeholder 5">
            <a:extLst>
              <a:ext uri="{FF2B5EF4-FFF2-40B4-BE49-F238E27FC236}">
                <a16:creationId xmlns:a16="http://schemas.microsoft.com/office/drawing/2014/main" id="{DC2FA949-FBBA-5142-A9C5-2303764142FE}"/>
              </a:ext>
            </a:extLst>
          </p:cNvPr>
          <p:cNvSpPr>
            <a:spLocks noGrp="1"/>
          </p:cNvSpPr>
          <p:nvPr>
            <p:ph type="body" sz="quarter" idx="190" hasCustomPrompt="1"/>
          </p:nvPr>
        </p:nvSpPr>
        <p:spPr>
          <a:xfrm>
            <a:off x="2085346"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91" name="SmartArt Placeholder 6">
            <a:extLst>
              <a:ext uri="{FF2B5EF4-FFF2-40B4-BE49-F238E27FC236}">
                <a16:creationId xmlns:a16="http://schemas.microsoft.com/office/drawing/2014/main" id="{B7C2B411-5DAD-AE4D-BE29-7F937EF38700}"/>
              </a:ext>
            </a:extLst>
          </p:cNvPr>
          <p:cNvSpPr>
            <a:spLocks noGrp="1"/>
          </p:cNvSpPr>
          <p:nvPr>
            <p:ph type="dgm" sz="quarter" idx="191" hasCustomPrompt="1"/>
          </p:nvPr>
        </p:nvSpPr>
        <p:spPr>
          <a:xfrm flipH="1">
            <a:off x="2563902"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54" name="Text Placeholder 5">
            <a:extLst>
              <a:ext uri="{FF2B5EF4-FFF2-40B4-BE49-F238E27FC236}">
                <a16:creationId xmlns:a16="http://schemas.microsoft.com/office/drawing/2014/main" id="{5F0146DA-77A8-2D41-8EE9-E2B2F1A3E336}"/>
              </a:ext>
            </a:extLst>
          </p:cNvPr>
          <p:cNvSpPr>
            <a:spLocks noGrp="1"/>
          </p:cNvSpPr>
          <p:nvPr>
            <p:ph type="body" sz="quarter" idx="204" hasCustomPrompt="1"/>
          </p:nvPr>
        </p:nvSpPr>
        <p:spPr>
          <a:xfrm>
            <a:off x="6143235"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55" name="Text Placeholder 5">
            <a:extLst>
              <a:ext uri="{FF2B5EF4-FFF2-40B4-BE49-F238E27FC236}">
                <a16:creationId xmlns:a16="http://schemas.microsoft.com/office/drawing/2014/main" id="{89308FD3-6599-FC45-B115-3F3CD01E94C1}"/>
              </a:ext>
            </a:extLst>
          </p:cNvPr>
          <p:cNvSpPr>
            <a:spLocks noGrp="1"/>
          </p:cNvSpPr>
          <p:nvPr>
            <p:ph type="body" sz="quarter" idx="205" hasCustomPrompt="1"/>
          </p:nvPr>
        </p:nvSpPr>
        <p:spPr>
          <a:xfrm>
            <a:off x="6129878"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56" name="SmartArt Placeholder 6">
            <a:extLst>
              <a:ext uri="{FF2B5EF4-FFF2-40B4-BE49-F238E27FC236}">
                <a16:creationId xmlns:a16="http://schemas.microsoft.com/office/drawing/2014/main" id="{7CC9D814-D600-DF48-B9E8-2BE9447E21A5}"/>
              </a:ext>
            </a:extLst>
          </p:cNvPr>
          <p:cNvSpPr>
            <a:spLocks noGrp="1"/>
          </p:cNvSpPr>
          <p:nvPr>
            <p:ph type="dgm" sz="quarter" idx="206" hasCustomPrompt="1"/>
          </p:nvPr>
        </p:nvSpPr>
        <p:spPr>
          <a:xfrm flipH="1">
            <a:off x="6608434"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58" name="Text Placeholder 5">
            <a:extLst>
              <a:ext uri="{FF2B5EF4-FFF2-40B4-BE49-F238E27FC236}">
                <a16:creationId xmlns:a16="http://schemas.microsoft.com/office/drawing/2014/main" id="{7C4FE719-395A-0C4C-A35E-0191652917FF}"/>
              </a:ext>
            </a:extLst>
          </p:cNvPr>
          <p:cNvSpPr>
            <a:spLocks noGrp="1"/>
          </p:cNvSpPr>
          <p:nvPr>
            <p:ph type="body" sz="quarter" idx="207" hasCustomPrompt="1"/>
          </p:nvPr>
        </p:nvSpPr>
        <p:spPr>
          <a:xfrm>
            <a:off x="8873005"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59" name="Text Placeholder 5">
            <a:extLst>
              <a:ext uri="{FF2B5EF4-FFF2-40B4-BE49-F238E27FC236}">
                <a16:creationId xmlns:a16="http://schemas.microsoft.com/office/drawing/2014/main" id="{63F97BEE-F8F1-C94D-9477-2E208E8E047F}"/>
              </a:ext>
            </a:extLst>
          </p:cNvPr>
          <p:cNvSpPr>
            <a:spLocks noGrp="1"/>
          </p:cNvSpPr>
          <p:nvPr>
            <p:ph type="body" sz="quarter" idx="208" hasCustomPrompt="1"/>
          </p:nvPr>
        </p:nvSpPr>
        <p:spPr>
          <a:xfrm>
            <a:off x="8859648"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60" name="SmartArt Placeholder 6">
            <a:extLst>
              <a:ext uri="{FF2B5EF4-FFF2-40B4-BE49-F238E27FC236}">
                <a16:creationId xmlns:a16="http://schemas.microsoft.com/office/drawing/2014/main" id="{87418F39-450F-2F46-B6A4-B4033E182BDB}"/>
              </a:ext>
            </a:extLst>
          </p:cNvPr>
          <p:cNvSpPr>
            <a:spLocks noGrp="1"/>
          </p:cNvSpPr>
          <p:nvPr>
            <p:ph type="dgm" sz="quarter" idx="209" hasCustomPrompt="1"/>
          </p:nvPr>
        </p:nvSpPr>
        <p:spPr>
          <a:xfrm flipH="1">
            <a:off x="9338204"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61" name="Text Placeholder 5">
            <a:extLst>
              <a:ext uri="{FF2B5EF4-FFF2-40B4-BE49-F238E27FC236}">
                <a16:creationId xmlns:a16="http://schemas.microsoft.com/office/drawing/2014/main" id="{088D9765-C95B-9742-8605-4DF75CEDAA8C}"/>
              </a:ext>
            </a:extLst>
          </p:cNvPr>
          <p:cNvSpPr>
            <a:spLocks noGrp="1"/>
          </p:cNvSpPr>
          <p:nvPr>
            <p:ph type="body" sz="quarter" idx="210" hasCustomPrompt="1"/>
          </p:nvPr>
        </p:nvSpPr>
        <p:spPr>
          <a:xfrm>
            <a:off x="10250789"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62" name="Text Placeholder 5">
            <a:extLst>
              <a:ext uri="{FF2B5EF4-FFF2-40B4-BE49-F238E27FC236}">
                <a16:creationId xmlns:a16="http://schemas.microsoft.com/office/drawing/2014/main" id="{6A121172-02C9-CA46-B9BC-9C3AAC21EEE4}"/>
              </a:ext>
            </a:extLst>
          </p:cNvPr>
          <p:cNvSpPr>
            <a:spLocks noGrp="1"/>
          </p:cNvSpPr>
          <p:nvPr>
            <p:ph type="body" sz="quarter" idx="211" hasCustomPrompt="1"/>
          </p:nvPr>
        </p:nvSpPr>
        <p:spPr>
          <a:xfrm>
            <a:off x="10237432"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63" name="SmartArt Placeholder 6">
            <a:extLst>
              <a:ext uri="{FF2B5EF4-FFF2-40B4-BE49-F238E27FC236}">
                <a16:creationId xmlns:a16="http://schemas.microsoft.com/office/drawing/2014/main" id="{3099FF4B-CBBB-E341-8845-73C2886CD21A}"/>
              </a:ext>
            </a:extLst>
          </p:cNvPr>
          <p:cNvSpPr>
            <a:spLocks noGrp="1"/>
          </p:cNvSpPr>
          <p:nvPr>
            <p:ph type="dgm" sz="quarter" idx="212" hasCustomPrompt="1"/>
          </p:nvPr>
        </p:nvSpPr>
        <p:spPr>
          <a:xfrm flipH="1">
            <a:off x="10715988"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64" name="Text Placeholder 5">
            <a:extLst>
              <a:ext uri="{FF2B5EF4-FFF2-40B4-BE49-F238E27FC236}">
                <a16:creationId xmlns:a16="http://schemas.microsoft.com/office/drawing/2014/main" id="{33AE94E9-FC1B-5A4C-B562-4280A649E413}"/>
              </a:ext>
            </a:extLst>
          </p:cNvPr>
          <p:cNvSpPr>
            <a:spLocks noGrp="1"/>
          </p:cNvSpPr>
          <p:nvPr>
            <p:ph type="body" sz="quarter" idx="213" hasCustomPrompt="1"/>
          </p:nvPr>
        </p:nvSpPr>
        <p:spPr>
          <a:xfrm>
            <a:off x="7528059"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65" name="Text Placeholder 5">
            <a:extLst>
              <a:ext uri="{FF2B5EF4-FFF2-40B4-BE49-F238E27FC236}">
                <a16:creationId xmlns:a16="http://schemas.microsoft.com/office/drawing/2014/main" id="{56B698C3-3CAE-F64F-87CF-1CA2E4C11A9B}"/>
              </a:ext>
            </a:extLst>
          </p:cNvPr>
          <p:cNvSpPr>
            <a:spLocks noGrp="1"/>
          </p:cNvSpPr>
          <p:nvPr>
            <p:ph type="body" sz="quarter" idx="214" hasCustomPrompt="1"/>
          </p:nvPr>
        </p:nvSpPr>
        <p:spPr>
          <a:xfrm>
            <a:off x="7514702"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66" name="SmartArt Placeholder 6">
            <a:extLst>
              <a:ext uri="{FF2B5EF4-FFF2-40B4-BE49-F238E27FC236}">
                <a16:creationId xmlns:a16="http://schemas.microsoft.com/office/drawing/2014/main" id="{E3978FDA-F516-7D46-8CEC-B7D1C24E8CF6}"/>
              </a:ext>
            </a:extLst>
          </p:cNvPr>
          <p:cNvSpPr>
            <a:spLocks noGrp="1"/>
          </p:cNvSpPr>
          <p:nvPr>
            <p:ph type="dgm" sz="quarter" idx="215" hasCustomPrompt="1"/>
          </p:nvPr>
        </p:nvSpPr>
        <p:spPr>
          <a:xfrm flipH="1">
            <a:off x="7993258"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67" name="Text Placeholder 5">
            <a:extLst>
              <a:ext uri="{FF2B5EF4-FFF2-40B4-BE49-F238E27FC236}">
                <a16:creationId xmlns:a16="http://schemas.microsoft.com/office/drawing/2014/main" id="{7319C807-75A6-8E43-BB17-16F3CE65F015}"/>
              </a:ext>
            </a:extLst>
          </p:cNvPr>
          <p:cNvSpPr>
            <a:spLocks noGrp="1"/>
          </p:cNvSpPr>
          <p:nvPr>
            <p:ph type="body" sz="quarter" idx="216" hasCustomPrompt="1"/>
          </p:nvPr>
        </p:nvSpPr>
        <p:spPr>
          <a:xfrm>
            <a:off x="6143235"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04" name="Text Placeholder 5">
            <a:extLst>
              <a:ext uri="{FF2B5EF4-FFF2-40B4-BE49-F238E27FC236}">
                <a16:creationId xmlns:a16="http://schemas.microsoft.com/office/drawing/2014/main" id="{0F3ED34E-B610-1D40-BA37-37C5B51F2251}"/>
              </a:ext>
            </a:extLst>
          </p:cNvPr>
          <p:cNvSpPr>
            <a:spLocks noGrp="1"/>
          </p:cNvSpPr>
          <p:nvPr>
            <p:ph type="body" sz="quarter" idx="217" hasCustomPrompt="1"/>
          </p:nvPr>
        </p:nvSpPr>
        <p:spPr>
          <a:xfrm>
            <a:off x="6129878"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05" name="SmartArt Placeholder 6">
            <a:extLst>
              <a:ext uri="{FF2B5EF4-FFF2-40B4-BE49-F238E27FC236}">
                <a16:creationId xmlns:a16="http://schemas.microsoft.com/office/drawing/2014/main" id="{320CF9C1-F289-044D-97F8-083AEF1E99B4}"/>
              </a:ext>
            </a:extLst>
          </p:cNvPr>
          <p:cNvSpPr>
            <a:spLocks noGrp="1"/>
          </p:cNvSpPr>
          <p:nvPr>
            <p:ph type="dgm" sz="quarter" idx="218" hasCustomPrompt="1"/>
          </p:nvPr>
        </p:nvSpPr>
        <p:spPr>
          <a:xfrm flipH="1">
            <a:off x="6608434"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06" name="Text Placeholder 5">
            <a:extLst>
              <a:ext uri="{FF2B5EF4-FFF2-40B4-BE49-F238E27FC236}">
                <a16:creationId xmlns:a16="http://schemas.microsoft.com/office/drawing/2014/main" id="{876BF7B3-707C-5240-A4B7-9C33E29C058E}"/>
              </a:ext>
            </a:extLst>
          </p:cNvPr>
          <p:cNvSpPr>
            <a:spLocks noGrp="1"/>
          </p:cNvSpPr>
          <p:nvPr>
            <p:ph type="body" sz="quarter" idx="219" hasCustomPrompt="1"/>
          </p:nvPr>
        </p:nvSpPr>
        <p:spPr>
          <a:xfrm>
            <a:off x="8873005"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07" name="Text Placeholder 5">
            <a:extLst>
              <a:ext uri="{FF2B5EF4-FFF2-40B4-BE49-F238E27FC236}">
                <a16:creationId xmlns:a16="http://schemas.microsoft.com/office/drawing/2014/main" id="{77B033C6-F68F-4D4B-9919-7F2125B29EEC}"/>
              </a:ext>
            </a:extLst>
          </p:cNvPr>
          <p:cNvSpPr>
            <a:spLocks noGrp="1"/>
          </p:cNvSpPr>
          <p:nvPr>
            <p:ph type="body" sz="quarter" idx="220" hasCustomPrompt="1"/>
          </p:nvPr>
        </p:nvSpPr>
        <p:spPr>
          <a:xfrm>
            <a:off x="8859648"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08" name="SmartArt Placeholder 6">
            <a:extLst>
              <a:ext uri="{FF2B5EF4-FFF2-40B4-BE49-F238E27FC236}">
                <a16:creationId xmlns:a16="http://schemas.microsoft.com/office/drawing/2014/main" id="{4163ED3C-1BD1-3C40-AD3E-D9FFB3B98182}"/>
              </a:ext>
            </a:extLst>
          </p:cNvPr>
          <p:cNvSpPr>
            <a:spLocks noGrp="1"/>
          </p:cNvSpPr>
          <p:nvPr>
            <p:ph type="dgm" sz="quarter" idx="221" hasCustomPrompt="1"/>
          </p:nvPr>
        </p:nvSpPr>
        <p:spPr>
          <a:xfrm flipH="1">
            <a:off x="9338204"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09" name="Text Placeholder 5">
            <a:extLst>
              <a:ext uri="{FF2B5EF4-FFF2-40B4-BE49-F238E27FC236}">
                <a16:creationId xmlns:a16="http://schemas.microsoft.com/office/drawing/2014/main" id="{376E33A7-05F9-1A49-A21C-6ACE8B4BDE3D}"/>
              </a:ext>
            </a:extLst>
          </p:cNvPr>
          <p:cNvSpPr>
            <a:spLocks noGrp="1"/>
          </p:cNvSpPr>
          <p:nvPr>
            <p:ph type="body" sz="quarter" idx="222" hasCustomPrompt="1"/>
          </p:nvPr>
        </p:nvSpPr>
        <p:spPr>
          <a:xfrm>
            <a:off x="10250789"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10" name="Text Placeholder 5">
            <a:extLst>
              <a:ext uri="{FF2B5EF4-FFF2-40B4-BE49-F238E27FC236}">
                <a16:creationId xmlns:a16="http://schemas.microsoft.com/office/drawing/2014/main" id="{E604B13F-A18E-6547-B288-9C923C1BF1D2}"/>
              </a:ext>
            </a:extLst>
          </p:cNvPr>
          <p:cNvSpPr>
            <a:spLocks noGrp="1"/>
          </p:cNvSpPr>
          <p:nvPr>
            <p:ph type="body" sz="quarter" idx="223" hasCustomPrompt="1"/>
          </p:nvPr>
        </p:nvSpPr>
        <p:spPr>
          <a:xfrm>
            <a:off x="10237432"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11" name="SmartArt Placeholder 6">
            <a:extLst>
              <a:ext uri="{FF2B5EF4-FFF2-40B4-BE49-F238E27FC236}">
                <a16:creationId xmlns:a16="http://schemas.microsoft.com/office/drawing/2014/main" id="{8CAA2D9A-0EDE-0F4B-8711-D39F1D7685D2}"/>
              </a:ext>
            </a:extLst>
          </p:cNvPr>
          <p:cNvSpPr>
            <a:spLocks noGrp="1"/>
          </p:cNvSpPr>
          <p:nvPr>
            <p:ph type="dgm" sz="quarter" idx="224" hasCustomPrompt="1"/>
          </p:nvPr>
        </p:nvSpPr>
        <p:spPr>
          <a:xfrm flipH="1">
            <a:off x="10715988"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12" name="Text Placeholder 5">
            <a:extLst>
              <a:ext uri="{FF2B5EF4-FFF2-40B4-BE49-F238E27FC236}">
                <a16:creationId xmlns:a16="http://schemas.microsoft.com/office/drawing/2014/main" id="{CB126D37-9888-CF4F-A0DB-397E95C46A70}"/>
              </a:ext>
            </a:extLst>
          </p:cNvPr>
          <p:cNvSpPr>
            <a:spLocks noGrp="1"/>
          </p:cNvSpPr>
          <p:nvPr>
            <p:ph type="body" sz="quarter" idx="225" hasCustomPrompt="1"/>
          </p:nvPr>
        </p:nvSpPr>
        <p:spPr>
          <a:xfrm>
            <a:off x="7528059"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13" name="Text Placeholder 5">
            <a:extLst>
              <a:ext uri="{FF2B5EF4-FFF2-40B4-BE49-F238E27FC236}">
                <a16:creationId xmlns:a16="http://schemas.microsoft.com/office/drawing/2014/main" id="{90D34AD4-CFEA-E242-BCBB-172E87CD3576}"/>
              </a:ext>
            </a:extLst>
          </p:cNvPr>
          <p:cNvSpPr>
            <a:spLocks noGrp="1"/>
          </p:cNvSpPr>
          <p:nvPr>
            <p:ph type="body" sz="quarter" idx="226" hasCustomPrompt="1"/>
          </p:nvPr>
        </p:nvSpPr>
        <p:spPr>
          <a:xfrm>
            <a:off x="7514702"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14" name="SmartArt Placeholder 6">
            <a:extLst>
              <a:ext uri="{FF2B5EF4-FFF2-40B4-BE49-F238E27FC236}">
                <a16:creationId xmlns:a16="http://schemas.microsoft.com/office/drawing/2014/main" id="{F63B2F72-2A3C-2844-9304-6D61EB719B08}"/>
              </a:ext>
            </a:extLst>
          </p:cNvPr>
          <p:cNvSpPr>
            <a:spLocks noGrp="1"/>
          </p:cNvSpPr>
          <p:nvPr>
            <p:ph type="dgm" sz="quarter" idx="227" hasCustomPrompt="1"/>
          </p:nvPr>
        </p:nvSpPr>
        <p:spPr>
          <a:xfrm flipH="1">
            <a:off x="7993258"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115" name="Text Placeholder 5">
            <a:extLst>
              <a:ext uri="{FF2B5EF4-FFF2-40B4-BE49-F238E27FC236}">
                <a16:creationId xmlns:a16="http://schemas.microsoft.com/office/drawing/2014/main" id="{C57CBB52-3279-7846-A3B6-513D7AF78192}"/>
              </a:ext>
            </a:extLst>
          </p:cNvPr>
          <p:cNvSpPr>
            <a:spLocks noGrp="1"/>
          </p:cNvSpPr>
          <p:nvPr>
            <p:ph type="body" sz="quarter" idx="228" hasCustomPrompt="1"/>
          </p:nvPr>
        </p:nvSpPr>
        <p:spPr>
          <a:xfrm>
            <a:off x="724806"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16" name="Text Placeholder 5">
            <a:extLst>
              <a:ext uri="{FF2B5EF4-FFF2-40B4-BE49-F238E27FC236}">
                <a16:creationId xmlns:a16="http://schemas.microsoft.com/office/drawing/2014/main" id="{5AA66306-FADA-574B-994E-1E535B5E406F}"/>
              </a:ext>
            </a:extLst>
          </p:cNvPr>
          <p:cNvSpPr>
            <a:spLocks noGrp="1"/>
          </p:cNvSpPr>
          <p:nvPr>
            <p:ph type="body" sz="quarter" idx="229" hasCustomPrompt="1"/>
          </p:nvPr>
        </p:nvSpPr>
        <p:spPr>
          <a:xfrm>
            <a:off x="711449"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17" name="SmartArt Placeholder 6">
            <a:extLst>
              <a:ext uri="{FF2B5EF4-FFF2-40B4-BE49-F238E27FC236}">
                <a16:creationId xmlns:a16="http://schemas.microsoft.com/office/drawing/2014/main" id="{A1E82512-125A-CB47-873C-0CF1FB9C759C}"/>
              </a:ext>
            </a:extLst>
          </p:cNvPr>
          <p:cNvSpPr>
            <a:spLocks noGrp="1"/>
          </p:cNvSpPr>
          <p:nvPr>
            <p:ph type="dgm" sz="quarter" idx="230" hasCustomPrompt="1"/>
          </p:nvPr>
        </p:nvSpPr>
        <p:spPr>
          <a:xfrm flipH="1">
            <a:off x="1190005"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18" name="Text Placeholder 5">
            <a:extLst>
              <a:ext uri="{FF2B5EF4-FFF2-40B4-BE49-F238E27FC236}">
                <a16:creationId xmlns:a16="http://schemas.microsoft.com/office/drawing/2014/main" id="{B948028F-E7AE-0547-9A1C-54D73D8CD6E7}"/>
              </a:ext>
            </a:extLst>
          </p:cNvPr>
          <p:cNvSpPr>
            <a:spLocks noGrp="1"/>
          </p:cNvSpPr>
          <p:nvPr>
            <p:ph type="body" sz="quarter" idx="231" hasCustomPrompt="1"/>
          </p:nvPr>
        </p:nvSpPr>
        <p:spPr>
          <a:xfrm>
            <a:off x="3454576"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19" name="Text Placeholder 5">
            <a:extLst>
              <a:ext uri="{FF2B5EF4-FFF2-40B4-BE49-F238E27FC236}">
                <a16:creationId xmlns:a16="http://schemas.microsoft.com/office/drawing/2014/main" id="{BB8406C2-8D5E-2444-8E2D-17E9F9826FF3}"/>
              </a:ext>
            </a:extLst>
          </p:cNvPr>
          <p:cNvSpPr>
            <a:spLocks noGrp="1"/>
          </p:cNvSpPr>
          <p:nvPr>
            <p:ph type="body" sz="quarter" idx="232" hasCustomPrompt="1"/>
          </p:nvPr>
        </p:nvSpPr>
        <p:spPr>
          <a:xfrm>
            <a:off x="3441219"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20" name="SmartArt Placeholder 6">
            <a:extLst>
              <a:ext uri="{FF2B5EF4-FFF2-40B4-BE49-F238E27FC236}">
                <a16:creationId xmlns:a16="http://schemas.microsoft.com/office/drawing/2014/main" id="{9126D765-D0BF-1C48-BBB4-36D6EE67BF69}"/>
              </a:ext>
            </a:extLst>
          </p:cNvPr>
          <p:cNvSpPr>
            <a:spLocks noGrp="1"/>
          </p:cNvSpPr>
          <p:nvPr>
            <p:ph type="dgm" sz="quarter" idx="233" hasCustomPrompt="1"/>
          </p:nvPr>
        </p:nvSpPr>
        <p:spPr>
          <a:xfrm flipH="1">
            <a:off x="3919775"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21" name="Text Placeholder 5">
            <a:extLst>
              <a:ext uri="{FF2B5EF4-FFF2-40B4-BE49-F238E27FC236}">
                <a16:creationId xmlns:a16="http://schemas.microsoft.com/office/drawing/2014/main" id="{361A1914-9FEC-2342-BC1B-B302D2F5523C}"/>
              </a:ext>
            </a:extLst>
          </p:cNvPr>
          <p:cNvSpPr>
            <a:spLocks noGrp="1"/>
          </p:cNvSpPr>
          <p:nvPr>
            <p:ph type="body" sz="quarter" idx="234" hasCustomPrompt="1"/>
          </p:nvPr>
        </p:nvSpPr>
        <p:spPr>
          <a:xfrm>
            <a:off x="4832360"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22" name="Text Placeholder 5">
            <a:extLst>
              <a:ext uri="{FF2B5EF4-FFF2-40B4-BE49-F238E27FC236}">
                <a16:creationId xmlns:a16="http://schemas.microsoft.com/office/drawing/2014/main" id="{335438AA-FCE9-7B49-AEF4-12FE5B7FB0A7}"/>
              </a:ext>
            </a:extLst>
          </p:cNvPr>
          <p:cNvSpPr>
            <a:spLocks noGrp="1"/>
          </p:cNvSpPr>
          <p:nvPr>
            <p:ph type="body" sz="quarter" idx="235" hasCustomPrompt="1"/>
          </p:nvPr>
        </p:nvSpPr>
        <p:spPr>
          <a:xfrm>
            <a:off x="4819003"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23" name="SmartArt Placeholder 6">
            <a:extLst>
              <a:ext uri="{FF2B5EF4-FFF2-40B4-BE49-F238E27FC236}">
                <a16:creationId xmlns:a16="http://schemas.microsoft.com/office/drawing/2014/main" id="{E55DFC46-E982-6F49-9E60-FC1A51D09BDA}"/>
              </a:ext>
            </a:extLst>
          </p:cNvPr>
          <p:cNvSpPr>
            <a:spLocks noGrp="1"/>
          </p:cNvSpPr>
          <p:nvPr>
            <p:ph type="dgm" sz="quarter" idx="236" hasCustomPrompt="1"/>
          </p:nvPr>
        </p:nvSpPr>
        <p:spPr>
          <a:xfrm flipH="1">
            <a:off x="5297559"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24" name="Text Placeholder 5">
            <a:extLst>
              <a:ext uri="{FF2B5EF4-FFF2-40B4-BE49-F238E27FC236}">
                <a16:creationId xmlns:a16="http://schemas.microsoft.com/office/drawing/2014/main" id="{919E792C-5FB1-9D4A-A021-35CDED32C4CE}"/>
              </a:ext>
            </a:extLst>
          </p:cNvPr>
          <p:cNvSpPr>
            <a:spLocks noGrp="1"/>
          </p:cNvSpPr>
          <p:nvPr>
            <p:ph type="body" sz="quarter" idx="237" hasCustomPrompt="1"/>
          </p:nvPr>
        </p:nvSpPr>
        <p:spPr>
          <a:xfrm>
            <a:off x="2109630"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25" name="Text Placeholder 5">
            <a:extLst>
              <a:ext uri="{FF2B5EF4-FFF2-40B4-BE49-F238E27FC236}">
                <a16:creationId xmlns:a16="http://schemas.microsoft.com/office/drawing/2014/main" id="{E7F82E09-FC39-AD4A-BD8B-8C7B5257991E}"/>
              </a:ext>
            </a:extLst>
          </p:cNvPr>
          <p:cNvSpPr>
            <a:spLocks noGrp="1"/>
          </p:cNvSpPr>
          <p:nvPr>
            <p:ph type="body" sz="quarter" idx="238" hasCustomPrompt="1"/>
          </p:nvPr>
        </p:nvSpPr>
        <p:spPr>
          <a:xfrm>
            <a:off x="2096273"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26" name="SmartArt Placeholder 6">
            <a:extLst>
              <a:ext uri="{FF2B5EF4-FFF2-40B4-BE49-F238E27FC236}">
                <a16:creationId xmlns:a16="http://schemas.microsoft.com/office/drawing/2014/main" id="{4846B554-6568-BC48-A8D6-A5B79B96AD55}"/>
              </a:ext>
            </a:extLst>
          </p:cNvPr>
          <p:cNvSpPr>
            <a:spLocks noGrp="1"/>
          </p:cNvSpPr>
          <p:nvPr>
            <p:ph type="dgm" sz="quarter" idx="239" hasCustomPrompt="1"/>
          </p:nvPr>
        </p:nvSpPr>
        <p:spPr>
          <a:xfrm flipH="1">
            <a:off x="2574829"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6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24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94413465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199" y="469392"/>
            <a:ext cx="11275671" cy="968474"/>
          </a:xfrm>
          <a:prstGeom prst="rect">
            <a:avLst/>
          </a:prstGeom>
        </p:spPr>
        <p:txBody>
          <a:bodyPr/>
          <a:lstStyle>
            <a:lvl1pPr>
              <a:lnSpc>
                <a:spcPct val="100000"/>
              </a:lnSpc>
              <a:defRPr/>
            </a:lvl1pPr>
          </a:lstStyle>
          <a:p>
            <a:r>
              <a:rPr lang="en-US" dirty="0"/>
              <a:t>Table title</a:t>
            </a:r>
            <a:endParaRPr lang="en-GB" dirty="0"/>
          </a:p>
        </p:txBody>
      </p:sp>
      <p:sp>
        <p:nvSpPr>
          <p:cNvPr id="6" name="Table Placeholder 5">
            <a:extLst>
              <a:ext uri="{FF2B5EF4-FFF2-40B4-BE49-F238E27FC236}">
                <a16:creationId xmlns:a16="http://schemas.microsoft.com/office/drawing/2014/main" id="{4509CACD-663B-694D-A50B-A5CC6E4ECE50}"/>
              </a:ext>
            </a:extLst>
          </p:cNvPr>
          <p:cNvSpPr>
            <a:spLocks noGrp="1"/>
          </p:cNvSpPr>
          <p:nvPr>
            <p:ph type="tbl" sz="quarter" idx="12"/>
          </p:nvPr>
        </p:nvSpPr>
        <p:spPr>
          <a:xfrm>
            <a:off x="457200" y="1550988"/>
            <a:ext cx="11276013" cy="4645025"/>
          </a:xfrm>
        </p:spPr>
        <p:txBody>
          <a:bodyPr/>
          <a:lstStyle/>
          <a:p>
            <a:r>
              <a:rPr lang="en-US" dirty="0"/>
              <a:t>Click icon to add table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9809357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Column Fill">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457200" y="1641600"/>
            <a:ext cx="2869200" cy="1666800"/>
          </a:xfrm>
          <a:solidFill>
            <a:schemeClr val="tx1"/>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0813" y="1641600"/>
            <a:ext cx="2869200" cy="1666800"/>
          </a:xfrm>
          <a:solidFill>
            <a:schemeClr val="bg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866187" y="1641600"/>
            <a:ext cx="2869200" cy="1666800"/>
          </a:xfrm>
          <a:solidFill>
            <a:schemeClr val="tx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1" name="Text Placeholder 10">
            <a:extLst>
              <a:ext uri="{FF2B5EF4-FFF2-40B4-BE49-F238E27FC236}">
                <a16:creationId xmlns:a16="http://schemas.microsoft.com/office/drawing/2014/main" id="{7131EDEF-E030-453B-83D3-EAB8EAA42C98}"/>
              </a:ext>
            </a:extLst>
          </p:cNvPr>
          <p:cNvSpPr>
            <a:spLocks noGrp="1"/>
          </p:cNvSpPr>
          <p:nvPr>
            <p:ph type="body" sz="quarter" idx="16" hasCustomPrompt="1"/>
          </p:nvPr>
        </p:nvSpPr>
        <p:spPr>
          <a:xfrm>
            <a:off x="457200"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endParaRPr lang="en-GB" dirty="0"/>
          </a:p>
        </p:txBody>
      </p:sp>
      <p:sp>
        <p:nvSpPr>
          <p:cNvPr id="13" name="Text Placeholder 10">
            <a:extLst>
              <a:ext uri="{FF2B5EF4-FFF2-40B4-BE49-F238E27FC236}">
                <a16:creationId xmlns:a16="http://schemas.microsoft.com/office/drawing/2014/main" id="{32D4FB31-AE2F-46D9-84C5-51563C0A65C0}"/>
              </a:ext>
            </a:extLst>
          </p:cNvPr>
          <p:cNvSpPr>
            <a:spLocks noGrp="1"/>
          </p:cNvSpPr>
          <p:nvPr>
            <p:ph type="body" sz="quarter" idx="17" hasCustomPrompt="1"/>
          </p:nvPr>
        </p:nvSpPr>
        <p:spPr>
          <a:xfrm>
            <a:off x="4660813"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0">
            <a:extLst>
              <a:ext uri="{FF2B5EF4-FFF2-40B4-BE49-F238E27FC236}">
                <a16:creationId xmlns:a16="http://schemas.microsoft.com/office/drawing/2014/main" id="{25D4E1B1-E72D-4318-9869-EC93C3D1D72D}"/>
              </a:ext>
            </a:extLst>
          </p:cNvPr>
          <p:cNvSpPr>
            <a:spLocks noGrp="1"/>
          </p:cNvSpPr>
          <p:nvPr>
            <p:ph type="body" sz="quarter" idx="18" hasCustomPrompt="1"/>
          </p:nvPr>
        </p:nvSpPr>
        <p:spPr>
          <a:xfrm>
            <a:off x="8866187"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urple sub-headin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D10FE7-9ABC-724B-AB6E-7A133D4CF6FE}"/>
              </a:ext>
            </a:extLst>
          </p:cNvPr>
          <p:cNvSpPr>
            <a:spLocks noGrp="1"/>
          </p:cNvSpPr>
          <p:nvPr>
            <p:ph type="title" hasCustomPrompt="1"/>
          </p:nvPr>
        </p:nvSpPr>
        <p:spPr>
          <a:xfrm>
            <a:off x="457200" y="457200"/>
            <a:ext cx="11277600" cy="943200"/>
          </a:xfrm>
          <a:prstGeom prst="rect">
            <a:avLst/>
          </a:prstGeom>
        </p:spPr>
        <p:txBody>
          <a:bodyPr/>
          <a:lstStyle>
            <a:lvl1pPr>
              <a:lnSpc>
                <a:spcPct val="100000"/>
              </a:lnSpc>
              <a:defRPr/>
            </a:lvl1pPr>
          </a:lstStyle>
          <a:p>
            <a:r>
              <a:rPr lang="en-US" dirty="0"/>
              <a:t>Title</a:t>
            </a:r>
            <a:endParaRPr lang="en-GB" dirty="0"/>
          </a:p>
        </p:txBody>
      </p:sp>
      <p:sp>
        <p:nvSpPr>
          <p:cNvPr id="6" name="Text Placeholder 6">
            <a:extLst>
              <a:ext uri="{FF2B5EF4-FFF2-40B4-BE49-F238E27FC236}">
                <a16:creationId xmlns:a16="http://schemas.microsoft.com/office/drawing/2014/main" id="{96E293E5-F86A-634D-82EB-20B0E15EC64E}"/>
              </a:ext>
            </a:extLst>
          </p:cNvPr>
          <p:cNvSpPr>
            <a:spLocks noGrp="1"/>
          </p:cNvSpPr>
          <p:nvPr>
            <p:ph type="body" sz="quarter" idx="13" hasCustomPrompt="1"/>
          </p:nvPr>
        </p:nvSpPr>
        <p:spPr>
          <a:xfrm>
            <a:off x="457200" y="1400401"/>
            <a:ext cx="8697074" cy="505530"/>
          </a:xfrm>
        </p:spPr>
        <p:txBody>
          <a:bodyPr/>
          <a:lstStyle>
            <a:lvl1pPr>
              <a:lnSpc>
                <a:spcPct val="100000"/>
              </a:lnSpc>
              <a:defRPr sz="1800" b="1">
                <a:solidFill>
                  <a:schemeClr val="bg2"/>
                </a:solidFill>
              </a:defRPr>
            </a:lvl1pPr>
          </a:lstStyle>
          <a:p>
            <a:pPr lvl="0"/>
            <a:r>
              <a:rPr lang="en-US" dirty="0"/>
              <a:t>Sub-heading</a:t>
            </a:r>
          </a:p>
        </p:txBody>
      </p:sp>
      <p:sp>
        <p:nvSpPr>
          <p:cNvPr id="7" name="Content Placeholder 2">
            <a:extLst>
              <a:ext uri="{FF2B5EF4-FFF2-40B4-BE49-F238E27FC236}">
                <a16:creationId xmlns:a16="http://schemas.microsoft.com/office/drawing/2014/main" id="{C7B39B37-1F05-354F-A66C-15BA6F940ADC}"/>
              </a:ext>
            </a:extLst>
          </p:cNvPr>
          <p:cNvSpPr>
            <a:spLocks noGrp="1"/>
          </p:cNvSpPr>
          <p:nvPr>
            <p:ph idx="1"/>
          </p:nvPr>
        </p:nvSpPr>
        <p:spPr>
          <a:xfrm>
            <a:off x="457200" y="2085654"/>
            <a:ext cx="11277600" cy="405829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4"/>
          </p:nvPr>
        </p:nvSpPr>
        <p:spPr/>
        <p:txBody>
          <a:bodyPr/>
          <a:lstStyle/>
          <a:p>
            <a:fld id="{3DDFAA72-5DC3-4587-87F2-53D3D6F24F13}" type="slidenum">
              <a:rPr lang="en-GB" smtClean="0"/>
              <a:t>‹#›</a:t>
            </a:fld>
            <a:endParaRPr lang="en-GB" dirty="0"/>
          </a:p>
        </p:txBody>
      </p:sp>
      <p:sp>
        <p:nvSpPr>
          <p:cNvPr id="3" name="TextBox 2">
            <a:extLst>
              <a:ext uri="{FF2B5EF4-FFF2-40B4-BE49-F238E27FC236}">
                <a16:creationId xmlns:a16="http://schemas.microsoft.com/office/drawing/2014/main" id="{7A6F7513-ECBD-D54E-AB5F-64B527E592F1}"/>
              </a:ext>
            </a:extLst>
          </p:cNvPr>
          <p:cNvSpPr txBox="1"/>
          <p:nvPr userDrawn="1"/>
        </p:nvSpPr>
        <p:spPr>
          <a:xfrm>
            <a:off x="4691270" y="1537252"/>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4" name="TextBox 3">
            <a:extLst>
              <a:ext uri="{FF2B5EF4-FFF2-40B4-BE49-F238E27FC236}">
                <a16:creationId xmlns:a16="http://schemas.microsoft.com/office/drawing/2014/main" id="{FC3D2CB2-2667-1745-826F-388770A81E4D}"/>
              </a:ext>
            </a:extLst>
          </p:cNvPr>
          <p:cNvSpPr txBox="1"/>
          <p:nvPr userDrawn="1"/>
        </p:nvSpPr>
        <p:spPr>
          <a:xfrm>
            <a:off x="4585252" y="1736035"/>
            <a:ext cx="0" cy="0"/>
          </a:xfrm>
          <a:prstGeom prst="rect">
            <a:avLst/>
          </a:prstGeom>
          <a:noFill/>
        </p:spPr>
        <p:txBody>
          <a:bodyPr wrap="none" lIns="0" tIns="0" rIns="0" bIns="0" rtlCol="0">
            <a:noAutofit/>
          </a:bodyPr>
          <a:lstStyle/>
          <a:p>
            <a:pPr algn="l"/>
            <a:endParaRPr lang="en-US" sz="1600" dirty="0">
              <a:solidFill>
                <a:schemeClr val="accent1"/>
              </a:solidFill>
            </a:endParaRP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x text boxe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547199"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4868" y="1792071"/>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784637"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endParaRPr lang="en-GB" dirty="0"/>
          </a:p>
        </p:txBody>
      </p:sp>
      <p:sp>
        <p:nvSpPr>
          <p:cNvPr id="15" name="Text Placeholder 6">
            <a:extLst>
              <a:ext uri="{FF2B5EF4-FFF2-40B4-BE49-F238E27FC236}">
                <a16:creationId xmlns:a16="http://schemas.microsoft.com/office/drawing/2014/main" id="{1A4965C7-CE0C-4F10-845F-95CC4899B9AD}"/>
              </a:ext>
            </a:extLst>
          </p:cNvPr>
          <p:cNvSpPr>
            <a:spLocks noGrp="1"/>
          </p:cNvSpPr>
          <p:nvPr>
            <p:ph type="body" sz="quarter" idx="16" hasCustomPrompt="1"/>
          </p:nvPr>
        </p:nvSpPr>
        <p:spPr>
          <a:xfrm>
            <a:off x="547199"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6" name="Text Placeholder 6">
            <a:extLst>
              <a:ext uri="{FF2B5EF4-FFF2-40B4-BE49-F238E27FC236}">
                <a16:creationId xmlns:a16="http://schemas.microsoft.com/office/drawing/2014/main" id="{E5E7D20D-A314-4F43-ACC1-E62B425C460E}"/>
              </a:ext>
            </a:extLst>
          </p:cNvPr>
          <p:cNvSpPr>
            <a:spLocks noGrp="1"/>
          </p:cNvSpPr>
          <p:nvPr>
            <p:ph type="body" sz="quarter" idx="17" hasCustomPrompt="1"/>
          </p:nvPr>
        </p:nvSpPr>
        <p:spPr>
          <a:xfrm>
            <a:off x="4664868" y="4137836"/>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Text Placeholder 6">
            <a:extLst>
              <a:ext uri="{FF2B5EF4-FFF2-40B4-BE49-F238E27FC236}">
                <a16:creationId xmlns:a16="http://schemas.microsoft.com/office/drawing/2014/main" id="{71F673E5-5357-4A78-8576-5FC34BAE1BBA}"/>
              </a:ext>
            </a:extLst>
          </p:cNvPr>
          <p:cNvSpPr>
            <a:spLocks noGrp="1"/>
          </p:cNvSpPr>
          <p:nvPr>
            <p:ph type="body" sz="quarter" idx="18" hasCustomPrompt="1"/>
          </p:nvPr>
        </p:nvSpPr>
        <p:spPr>
          <a:xfrm>
            <a:off x="8784637"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them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1" name="Text Placeholder 4"/>
          <p:cNvSpPr>
            <a:spLocks noGrp="1"/>
          </p:cNvSpPr>
          <p:nvPr>
            <p:ph type="body" sz="quarter" idx="20" hasCustomPrompt="1"/>
          </p:nvPr>
        </p:nvSpPr>
        <p:spPr>
          <a:xfrm>
            <a:off x="4344690" y="1863569"/>
            <a:ext cx="3502617" cy="4194330"/>
          </a:xfrm>
          <a:solidFill>
            <a:schemeClr val="bg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2" name="Text Placeholder 4"/>
          <p:cNvSpPr>
            <a:spLocks noGrp="1"/>
          </p:cNvSpPr>
          <p:nvPr>
            <p:ph type="body" sz="quarter" idx="21" hasCustomPrompt="1"/>
          </p:nvPr>
        </p:nvSpPr>
        <p:spPr>
          <a:xfrm>
            <a:off x="8232180" y="1863569"/>
            <a:ext cx="3502617" cy="4194330"/>
          </a:xfrm>
          <a:solidFill>
            <a:schemeClr val="tx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3" name="Text Placeholder 4"/>
          <p:cNvSpPr>
            <a:spLocks noGrp="1"/>
          </p:cNvSpPr>
          <p:nvPr>
            <p:ph type="body" sz="quarter" idx="22" hasCustomPrompt="1"/>
          </p:nvPr>
        </p:nvSpPr>
        <p:spPr>
          <a:xfrm>
            <a:off x="457199" y="1863569"/>
            <a:ext cx="3502617" cy="4194330"/>
          </a:xfrm>
          <a:solidFill>
            <a:schemeClr val="tx1"/>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3" name="Slide Number Placeholder 2"/>
          <p:cNvSpPr>
            <a:spLocks noGrp="1"/>
          </p:cNvSpPr>
          <p:nvPr>
            <p:ph type="sldNum" sz="quarter" idx="2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85251037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themes">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84188" y="1925638"/>
            <a:ext cx="2698750" cy="3419475"/>
          </a:xfrm>
          <a:solidFill>
            <a:schemeClr val="bg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1" name="Text Placeholder 4"/>
          <p:cNvSpPr>
            <a:spLocks noGrp="1"/>
          </p:cNvSpPr>
          <p:nvPr>
            <p:ph type="body" sz="quarter" idx="13" hasCustomPrompt="1"/>
          </p:nvPr>
        </p:nvSpPr>
        <p:spPr>
          <a:xfrm>
            <a:off x="3341922" y="1925637"/>
            <a:ext cx="2698750" cy="3419475"/>
          </a:xfrm>
          <a:solidFill>
            <a:schemeClr val="tx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2" name="Text Placeholder 4"/>
          <p:cNvSpPr>
            <a:spLocks noGrp="1"/>
          </p:cNvSpPr>
          <p:nvPr>
            <p:ph type="body" sz="quarter" idx="14" hasCustomPrompt="1"/>
          </p:nvPr>
        </p:nvSpPr>
        <p:spPr>
          <a:xfrm>
            <a:off x="6199656" y="1925636"/>
            <a:ext cx="2698750" cy="3419475"/>
          </a:xfrm>
          <a:solidFill>
            <a:schemeClr val="accent1"/>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3" name="Text Placeholder 4"/>
          <p:cNvSpPr>
            <a:spLocks noGrp="1"/>
          </p:cNvSpPr>
          <p:nvPr>
            <p:ph type="body" sz="quarter" idx="15" hasCustomPrompt="1"/>
          </p:nvPr>
        </p:nvSpPr>
        <p:spPr>
          <a:xfrm>
            <a:off x="9057390" y="1925636"/>
            <a:ext cx="2698750" cy="3419475"/>
          </a:xfrm>
          <a:solidFill>
            <a:schemeClr val="accent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4" name="Text Placeholder 4"/>
          <p:cNvSpPr>
            <a:spLocks noGrp="1"/>
          </p:cNvSpPr>
          <p:nvPr>
            <p:ph type="body" sz="quarter" idx="16" hasCustomPrompt="1"/>
          </p:nvPr>
        </p:nvSpPr>
        <p:spPr>
          <a:xfrm>
            <a:off x="484188" y="941437"/>
            <a:ext cx="11271952" cy="815645"/>
          </a:xfrm>
          <a:solidFill>
            <a:schemeClr val="tx1"/>
          </a:solidFill>
        </p:spPr>
        <p:txBody>
          <a:bodyPr anchor="ctr"/>
          <a:lstStyle>
            <a:lvl1pPr algn="ctr">
              <a:lnSpc>
                <a:spcPct val="100000"/>
              </a:lnSpc>
              <a:defRPr sz="4000" b="1">
                <a:solidFill>
                  <a:schemeClr val="bg1"/>
                </a:solidFill>
                <a:latin typeface="+mn-lt"/>
              </a:defRPr>
            </a:lvl1pPr>
          </a:lstStyle>
          <a:p>
            <a:pPr lvl="0"/>
            <a:r>
              <a:rPr lang="en-US" dirty="0"/>
              <a:t>Title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7"/>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 fac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18468"/>
            <a:ext cx="11277600" cy="968474"/>
          </a:xfrm>
          <a:prstGeom prst="rect">
            <a:avLst/>
          </a:prstGeom>
        </p:spPr>
        <p:txBody>
          <a:bodyPr/>
          <a:lstStyle>
            <a:lvl1pPr>
              <a:lnSpc>
                <a:spcPct val="100000"/>
              </a:lnSpc>
              <a:defRPr/>
            </a:lvl1pPr>
          </a:lstStyle>
          <a:p>
            <a:r>
              <a:rPr lang="en-US" dirty="0"/>
              <a:t>Title</a:t>
            </a:r>
            <a:br>
              <a:rPr lang="en-US" dirty="0"/>
            </a:br>
            <a:r>
              <a:rPr lang="en-US" dirty="0"/>
              <a:t>(delete/duplicate circles as required)</a:t>
            </a:r>
          </a:p>
        </p:txBody>
      </p:sp>
      <p:sp>
        <p:nvSpPr>
          <p:cNvPr id="22" name="Text Placeholder 5"/>
          <p:cNvSpPr>
            <a:spLocks noGrp="1"/>
          </p:cNvSpPr>
          <p:nvPr>
            <p:ph type="body" sz="quarter" idx="16" hasCustomPrompt="1"/>
          </p:nvPr>
        </p:nvSpPr>
        <p:spPr>
          <a:xfrm>
            <a:off x="1796797" y="174154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4" name="Text Placeholder 5">
            <a:extLst>
              <a:ext uri="{FF2B5EF4-FFF2-40B4-BE49-F238E27FC236}">
                <a16:creationId xmlns:a16="http://schemas.microsoft.com/office/drawing/2014/main" id="{35A7F99A-C345-DC48-9BB3-5E80D292D10B}"/>
              </a:ext>
            </a:extLst>
          </p:cNvPr>
          <p:cNvSpPr>
            <a:spLocks noGrp="1"/>
          </p:cNvSpPr>
          <p:nvPr>
            <p:ph type="body" sz="quarter" idx="57" hasCustomPrompt="1"/>
          </p:nvPr>
        </p:nvSpPr>
        <p:spPr>
          <a:xfrm>
            <a:off x="4023695" y="174154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5" name="Text Placeholder 5">
            <a:extLst>
              <a:ext uri="{FF2B5EF4-FFF2-40B4-BE49-F238E27FC236}">
                <a16:creationId xmlns:a16="http://schemas.microsoft.com/office/drawing/2014/main" id="{46F5EA56-557F-9E40-B2A3-CA8482291375}"/>
              </a:ext>
            </a:extLst>
          </p:cNvPr>
          <p:cNvSpPr>
            <a:spLocks noGrp="1"/>
          </p:cNvSpPr>
          <p:nvPr>
            <p:ph type="body" sz="quarter" idx="58" hasCustomPrompt="1"/>
          </p:nvPr>
        </p:nvSpPr>
        <p:spPr>
          <a:xfrm>
            <a:off x="6275350" y="171421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6" name="Text Placeholder 5">
            <a:extLst>
              <a:ext uri="{FF2B5EF4-FFF2-40B4-BE49-F238E27FC236}">
                <a16:creationId xmlns:a16="http://schemas.microsoft.com/office/drawing/2014/main" id="{91E7E2D1-C114-2041-B10E-5FF111DC523B}"/>
              </a:ext>
            </a:extLst>
          </p:cNvPr>
          <p:cNvSpPr>
            <a:spLocks noGrp="1"/>
          </p:cNvSpPr>
          <p:nvPr>
            <p:ph type="body" sz="quarter" idx="59" hasCustomPrompt="1"/>
          </p:nvPr>
        </p:nvSpPr>
        <p:spPr>
          <a:xfrm>
            <a:off x="8502248" y="171421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7" name="Text Placeholder 5">
            <a:extLst>
              <a:ext uri="{FF2B5EF4-FFF2-40B4-BE49-F238E27FC236}">
                <a16:creationId xmlns:a16="http://schemas.microsoft.com/office/drawing/2014/main" id="{99AC0BCE-308F-E743-A6BB-81E20F95A52E}"/>
              </a:ext>
            </a:extLst>
          </p:cNvPr>
          <p:cNvSpPr>
            <a:spLocks noGrp="1"/>
          </p:cNvSpPr>
          <p:nvPr>
            <p:ph type="body" sz="quarter" idx="60" hasCustomPrompt="1"/>
          </p:nvPr>
        </p:nvSpPr>
        <p:spPr>
          <a:xfrm>
            <a:off x="4048452" y="3957689"/>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9" name="Text Placeholder 5">
            <a:extLst>
              <a:ext uri="{FF2B5EF4-FFF2-40B4-BE49-F238E27FC236}">
                <a16:creationId xmlns:a16="http://schemas.microsoft.com/office/drawing/2014/main" id="{43C1CA5E-7B27-2F42-8254-1A1551BC8939}"/>
              </a:ext>
            </a:extLst>
          </p:cNvPr>
          <p:cNvSpPr>
            <a:spLocks noGrp="1"/>
          </p:cNvSpPr>
          <p:nvPr>
            <p:ph type="body" sz="quarter" idx="61" hasCustomPrompt="1"/>
          </p:nvPr>
        </p:nvSpPr>
        <p:spPr>
          <a:xfrm>
            <a:off x="1796796"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0" name="Text Placeholder 5">
            <a:extLst>
              <a:ext uri="{FF2B5EF4-FFF2-40B4-BE49-F238E27FC236}">
                <a16:creationId xmlns:a16="http://schemas.microsoft.com/office/drawing/2014/main" id="{E86FECA0-9A24-B349-92F6-79A323F0DF79}"/>
              </a:ext>
            </a:extLst>
          </p:cNvPr>
          <p:cNvSpPr>
            <a:spLocks noGrp="1"/>
          </p:cNvSpPr>
          <p:nvPr>
            <p:ph type="body" sz="quarter" idx="61" hasCustomPrompt="1"/>
          </p:nvPr>
        </p:nvSpPr>
        <p:spPr>
          <a:xfrm>
            <a:off x="6300108"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1" name="Text Placeholder 5">
            <a:extLst>
              <a:ext uri="{FF2B5EF4-FFF2-40B4-BE49-F238E27FC236}">
                <a16:creationId xmlns:a16="http://schemas.microsoft.com/office/drawing/2014/main" id="{A0F05EAE-5AC3-814A-9693-517BF138F026}"/>
              </a:ext>
            </a:extLst>
          </p:cNvPr>
          <p:cNvSpPr>
            <a:spLocks noGrp="1"/>
          </p:cNvSpPr>
          <p:nvPr>
            <p:ph type="body" sz="quarter" idx="62" hasCustomPrompt="1"/>
          </p:nvPr>
        </p:nvSpPr>
        <p:spPr>
          <a:xfrm>
            <a:off x="8551764" y="3957688"/>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6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11308460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903538" y="4667423"/>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3" name="Text Placeholder 4"/>
          <p:cNvSpPr>
            <a:spLocks noGrp="1"/>
          </p:cNvSpPr>
          <p:nvPr>
            <p:ph type="body" sz="quarter" idx="13"/>
          </p:nvPr>
        </p:nvSpPr>
        <p:spPr>
          <a:xfrm>
            <a:off x="2903538" y="2536265"/>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4" name="Text Placeholder 4"/>
          <p:cNvSpPr>
            <a:spLocks noGrp="1"/>
          </p:cNvSpPr>
          <p:nvPr>
            <p:ph type="body" sz="quarter" idx="14"/>
          </p:nvPr>
        </p:nvSpPr>
        <p:spPr>
          <a:xfrm>
            <a:off x="2903538" y="419100"/>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3" name="Text Placeholder 2">
            <a:extLst>
              <a:ext uri="{FF2B5EF4-FFF2-40B4-BE49-F238E27FC236}">
                <a16:creationId xmlns:a16="http://schemas.microsoft.com/office/drawing/2014/main" id="{DC88FD85-A9DA-FB40-9445-81F1BEF22FC7}"/>
              </a:ext>
            </a:extLst>
          </p:cNvPr>
          <p:cNvSpPr>
            <a:spLocks noGrp="1" noChangeAspect="1"/>
          </p:cNvSpPr>
          <p:nvPr>
            <p:ph type="body" sz="quarter" idx="63" hasCustomPrompt="1"/>
          </p:nvPr>
        </p:nvSpPr>
        <p:spPr>
          <a:xfrm>
            <a:off x="918550" y="511500"/>
            <a:ext cx="1264469" cy="1260000"/>
          </a:xfrm>
          <a:prstGeom prst="ellipse">
            <a:avLst/>
          </a:prstGeom>
          <a:solidFill>
            <a:schemeClr val="tx2"/>
          </a:solidFill>
        </p:spPr>
        <p:txBody>
          <a:bodyPr vert="horz" wrap="square" lIns="36000" tIns="36000" rIns="36000" bIns="144000" anchor="ctr" anchorCtr="1">
            <a:normAutofit/>
          </a:bodyPr>
          <a:lstStyle>
            <a:lvl1pPr algn="ctr">
              <a:defRPr sz="6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1</a:t>
            </a:r>
          </a:p>
        </p:txBody>
      </p:sp>
      <p:sp>
        <p:nvSpPr>
          <p:cNvPr id="16" name="Text Placeholder 2">
            <a:extLst>
              <a:ext uri="{FF2B5EF4-FFF2-40B4-BE49-F238E27FC236}">
                <a16:creationId xmlns:a16="http://schemas.microsoft.com/office/drawing/2014/main" id="{61FB501C-912C-CD4F-B682-A8D86CA0490D}"/>
              </a:ext>
            </a:extLst>
          </p:cNvPr>
          <p:cNvSpPr>
            <a:spLocks noGrp="1" noChangeAspect="1"/>
          </p:cNvSpPr>
          <p:nvPr>
            <p:ph type="body" sz="quarter" idx="64" hasCustomPrompt="1"/>
          </p:nvPr>
        </p:nvSpPr>
        <p:spPr>
          <a:xfrm>
            <a:off x="918550" y="2630855"/>
            <a:ext cx="1264469" cy="1260000"/>
          </a:xfrm>
          <a:prstGeom prst="ellipse">
            <a:avLst/>
          </a:prstGeom>
          <a:solidFill>
            <a:schemeClr val="bg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2</a:t>
            </a:r>
          </a:p>
        </p:txBody>
      </p:sp>
      <p:sp>
        <p:nvSpPr>
          <p:cNvPr id="17" name="Text Placeholder 2">
            <a:extLst>
              <a:ext uri="{FF2B5EF4-FFF2-40B4-BE49-F238E27FC236}">
                <a16:creationId xmlns:a16="http://schemas.microsoft.com/office/drawing/2014/main" id="{229EC92A-C8D3-4848-98BD-AD589CC96942}"/>
              </a:ext>
            </a:extLst>
          </p:cNvPr>
          <p:cNvSpPr>
            <a:spLocks noGrp="1" noChangeAspect="1"/>
          </p:cNvSpPr>
          <p:nvPr>
            <p:ph type="body" sz="quarter" idx="65" hasCustomPrompt="1"/>
          </p:nvPr>
        </p:nvSpPr>
        <p:spPr>
          <a:xfrm>
            <a:off x="918549" y="4766085"/>
            <a:ext cx="1264469" cy="1260000"/>
          </a:xfrm>
          <a:prstGeom prst="ellipse">
            <a:avLst/>
          </a:prstGeom>
          <a:solidFill>
            <a:schemeClr val="tx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3</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66"/>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ar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p>
        </p:txBody>
      </p:sp>
      <p:sp>
        <p:nvSpPr>
          <p:cNvPr id="23" name="Text Placeholder 5"/>
          <p:cNvSpPr>
            <a:spLocks noGrp="1"/>
          </p:cNvSpPr>
          <p:nvPr userDrawn="1">
            <p:ph type="body" sz="quarter" idx="17" hasCustomPrompt="1"/>
          </p:nvPr>
        </p:nvSpPr>
        <p:spPr>
          <a:xfrm>
            <a:off x="5141755" y="2937211"/>
            <a:ext cx="1980000" cy="1980000"/>
          </a:xfrm>
          <a:prstGeom prst="pentagon">
            <a:avLst/>
          </a:prstGeom>
          <a:solidFill>
            <a:schemeClr val="tx1"/>
          </a:solidFill>
        </p:spPr>
        <p:txBody>
          <a:bodyPr lIns="72000" tIns="72000" rIns="72000" bIns="72000"/>
          <a:lstStyle>
            <a:lvl1pPr algn="ctr">
              <a:lnSpc>
                <a:spcPct val="100000"/>
              </a:lnSpc>
              <a:defRPr sz="1800" b="1">
                <a:solidFill>
                  <a:schemeClr val="bg1"/>
                </a:solidFill>
                <a:latin typeface="+mn-lt"/>
              </a:defRPr>
            </a:lvl1pPr>
          </a:lstStyle>
          <a:p>
            <a:pPr lvl="0"/>
            <a:r>
              <a:rPr lang="en-US" dirty="0"/>
              <a:t>Click to edit Master text styles</a:t>
            </a:r>
          </a:p>
        </p:txBody>
      </p:sp>
      <p:sp>
        <p:nvSpPr>
          <p:cNvPr id="17" name="Text Placeholder 5">
            <a:extLst>
              <a:ext uri="{FF2B5EF4-FFF2-40B4-BE49-F238E27FC236}">
                <a16:creationId xmlns:a16="http://schemas.microsoft.com/office/drawing/2014/main" id="{37DCB4A3-DC5D-D449-A623-44F3B7A5F812}"/>
              </a:ext>
            </a:extLst>
          </p:cNvPr>
          <p:cNvSpPr>
            <a:spLocks noGrp="1"/>
          </p:cNvSpPr>
          <p:nvPr>
            <p:ph type="body" sz="quarter" idx="16" hasCustomPrompt="1"/>
          </p:nvPr>
        </p:nvSpPr>
        <p:spPr>
          <a:xfrm>
            <a:off x="346336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4" name="Text Placeholder 5">
            <a:extLst>
              <a:ext uri="{FF2B5EF4-FFF2-40B4-BE49-F238E27FC236}">
                <a16:creationId xmlns:a16="http://schemas.microsoft.com/office/drawing/2014/main" id="{3B9CA0C3-53DB-8E4F-858E-1A422104E830}"/>
              </a:ext>
            </a:extLst>
          </p:cNvPr>
          <p:cNvSpPr>
            <a:spLocks noGrp="1"/>
          </p:cNvSpPr>
          <p:nvPr>
            <p:ph type="body" sz="quarter" idx="18" hasCustomPrompt="1"/>
          </p:nvPr>
        </p:nvSpPr>
        <p:spPr>
          <a:xfrm>
            <a:off x="5376000" y="1370821"/>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5" name="Text Placeholder 5">
            <a:extLst>
              <a:ext uri="{FF2B5EF4-FFF2-40B4-BE49-F238E27FC236}">
                <a16:creationId xmlns:a16="http://schemas.microsoft.com/office/drawing/2014/main" id="{04A3EE8C-2B3B-264F-948B-266BD34D2E24}"/>
              </a:ext>
            </a:extLst>
          </p:cNvPr>
          <p:cNvSpPr>
            <a:spLocks noGrp="1"/>
          </p:cNvSpPr>
          <p:nvPr>
            <p:ph type="body" sz="quarter" idx="19" hasCustomPrompt="1"/>
          </p:nvPr>
        </p:nvSpPr>
        <p:spPr>
          <a:xfrm>
            <a:off x="736014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6" name="Text Placeholder 5">
            <a:extLst>
              <a:ext uri="{FF2B5EF4-FFF2-40B4-BE49-F238E27FC236}">
                <a16:creationId xmlns:a16="http://schemas.microsoft.com/office/drawing/2014/main" id="{D7B21A9B-7DAA-9E4E-A637-3A7EA6BC5EFE}"/>
              </a:ext>
            </a:extLst>
          </p:cNvPr>
          <p:cNvSpPr>
            <a:spLocks noGrp="1"/>
          </p:cNvSpPr>
          <p:nvPr>
            <p:ph type="body" sz="quarter" idx="20" hasCustomPrompt="1"/>
          </p:nvPr>
        </p:nvSpPr>
        <p:spPr>
          <a:xfrm>
            <a:off x="393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7" name="Text Placeholder 5">
            <a:extLst>
              <a:ext uri="{FF2B5EF4-FFF2-40B4-BE49-F238E27FC236}">
                <a16:creationId xmlns:a16="http://schemas.microsoft.com/office/drawing/2014/main" id="{20026FD8-8273-934E-9430-EE2DFC1F74B7}"/>
              </a:ext>
            </a:extLst>
          </p:cNvPr>
          <p:cNvSpPr>
            <a:spLocks noGrp="1"/>
          </p:cNvSpPr>
          <p:nvPr>
            <p:ph type="body" sz="quarter" idx="21" hasCustomPrompt="1"/>
          </p:nvPr>
        </p:nvSpPr>
        <p:spPr>
          <a:xfrm>
            <a:off x="681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Map">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a:prstGeom prst="rect">
            <a:avLst/>
          </a:prstGeo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15" name="Picture 14">
            <a:extLst>
              <a:ext uri="{FF2B5EF4-FFF2-40B4-BE49-F238E27FC236}">
                <a16:creationId xmlns:a16="http://schemas.microsoft.com/office/drawing/2014/main" id="{63EF7C21-F423-8143-8593-F0B3E5DC0E3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pic>
        <p:nvPicPr>
          <p:cNvPr id="16" name="Picture 15">
            <a:extLst>
              <a:ext uri="{FF2B5EF4-FFF2-40B4-BE49-F238E27FC236}">
                <a16:creationId xmlns:a16="http://schemas.microsoft.com/office/drawing/2014/main" id="{C84DBC62-A80E-E54F-9566-6E95F8E76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Map with ke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pic>
        <p:nvPicPr>
          <p:cNvPr id="13" name="Picture 12">
            <a:extLst>
              <a:ext uri="{FF2B5EF4-FFF2-40B4-BE49-F238E27FC236}">
                <a16:creationId xmlns:a16="http://schemas.microsoft.com/office/drawing/2014/main" id="{9536971E-18CF-4A0C-A142-550582FC18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a:prstGeom prst="rect">
            <a:avLst/>
          </a:prstGeo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22" name="Graphic 21">
            <a:extLst>
              <a:ext uri="{FF2B5EF4-FFF2-40B4-BE49-F238E27FC236}">
                <a16:creationId xmlns:a16="http://schemas.microsoft.com/office/drawing/2014/main" id="{0DD105A6-07C1-7745-8980-BEAC1A5FAEC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2625" y="3271978"/>
            <a:ext cx="614363" cy="747920"/>
          </a:xfrm>
          <a:prstGeom prst="rect">
            <a:avLst/>
          </a:prstGeom>
        </p:spPr>
      </p:pic>
      <p:pic>
        <p:nvPicPr>
          <p:cNvPr id="30" name="Picture 29">
            <a:extLst>
              <a:ext uri="{FF2B5EF4-FFF2-40B4-BE49-F238E27FC236}">
                <a16:creationId xmlns:a16="http://schemas.microsoft.com/office/drawing/2014/main" id="{B93F3AAC-315A-F14C-8788-AD03354C4B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pic>
        <p:nvPicPr>
          <p:cNvPr id="5" name="Picture 4">
            <a:extLst>
              <a:ext uri="{FF2B5EF4-FFF2-40B4-BE49-F238E27FC236}">
                <a16:creationId xmlns:a16="http://schemas.microsoft.com/office/drawing/2014/main" id="{2476994E-7D48-9A42-86B0-78326D23CE4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4188132"/>
            <a:ext cx="3501525" cy="1955807"/>
          </a:xfrm>
          <a:prstGeom prst="rect">
            <a:avLst/>
          </a:prstGeom>
        </p:spPr>
      </p:pic>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6049875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ur values">
    <p:spTree>
      <p:nvGrpSpPr>
        <p:cNvPr id="1" name=""/>
        <p:cNvGrpSpPr/>
        <p:nvPr/>
      </p:nvGrpSpPr>
      <p:grpSpPr>
        <a:xfrm>
          <a:off x="0" y="0"/>
          <a:ext cx="0" cy="0"/>
          <a:chOff x="0" y="0"/>
          <a:chExt cx="0" cy="0"/>
        </a:xfrm>
      </p:grpSpPr>
      <p:pic>
        <p:nvPicPr>
          <p:cNvPr id="46" name="Picture 45"/>
          <p:cNvPicPr>
            <a:picLocks/>
          </p:cNvPicPr>
          <p:nvPr/>
        </p:nvPicPr>
        <p:blipFill rotWithShape="1">
          <a:blip r:embed="rId2" cstate="screen">
            <a:extLst>
              <a:ext uri="{28A0092B-C50C-407E-A947-70E740481C1C}">
                <a14:useLocalDpi xmlns:a14="http://schemas.microsoft.com/office/drawing/2010/main"/>
              </a:ext>
            </a:extLst>
          </a:blip>
          <a:srcRect t="-1245"/>
          <a:stretch/>
        </p:blipFill>
        <p:spPr>
          <a:xfrm>
            <a:off x="9036848" y="2330245"/>
            <a:ext cx="2697952" cy="3462587"/>
          </a:xfrm>
          <a:prstGeom prst="rect">
            <a:avLst/>
          </a:prstGeom>
        </p:spPr>
      </p:pic>
      <p:sp>
        <p:nvSpPr>
          <p:cNvPr id="2" name="Title 1"/>
          <p:cNvSpPr>
            <a:spLocks noGrp="1"/>
          </p:cNvSpPr>
          <p:nvPr>
            <p:ph type="title" hasCustomPrompt="1"/>
          </p:nvPr>
        </p:nvSpPr>
        <p:spPr>
          <a:xfrm>
            <a:off x="472943" y="446598"/>
            <a:ext cx="11277600" cy="968474"/>
          </a:xfrm>
          <a:prstGeom prst="rect">
            <a:avLst/>
          </a:prstGeom>
        </p:spPr>
        <p:txBody>
          <a:bodyPr/>
          <a:lstStyle>
            <a:lvl1pPr>
              <a:lnSpc>
                <a:spcPct val="100000"/>
              </a:lnSpc>
              <a:defRPr/>
            </a:lvl1pPr>
          </a:lstStyle>
          <a:p>
            <a:r>
              <a:rPr lang="en-US" dirty="0"/>
              <a:t>Suggested title: Our values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232" y="2379004"/>
            <a:ext cx="2695945" cy="3415886"/>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5080" y="2336281"/>
            <a:ext cx="2699019" cy="3472408"/>
          </a:xfrm>
          <a:prstGeom prst="rect">
            <a:avLst/>
          </a:prstGeom>
        </p:spPr>
      </p:pic>
      <p:pic>
        <p:nvPicPr>
          <p:cNvPr id="4" name="Picture 3">
            <a:extLst>
              <a:ext uri="{FF2B5EF4-FFF2-40B4-BE49-F238E27FC236}">
                <a16:creationId xmlns:a16="http://schemas.microsoft.com/office/drawing/2014/main" id="{01838CAD-A927-7D44-9B04-19BB0D95EC6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1719" r="26063"/>
          <a:stretch/>
        </p:blipFill>
        <p:spPr>
          <a:xfrm>
            <a:off x="3301392" y="2376946"/>
            <a:ext cx="2699491" cy="3410538"/>
          </a:xfrm>
          <a:prstGeom prst="rect">
            <a:avLst/>
          </a:prstGeom>
        </p:spPr>
      </p:pic>
      <p:sp>
        <p:nvSpPr>
          <p:cNvPr id="12" name="Rectangle 11">
            <a:extLst>
              <a:ext uri="{FF2B5EF4-FFF2-40B4-BE49-F238E27FC236}">
                <a16:creationId xmlns:a16="http://schemas.microsoft.com/office/drawing/2014/main" id="{B0970586-B235-0B4C-8965-052406E8533B}"/>
              </a:ext>
            </a:extLst>
          </p:cNvPr>
          <p:cNvSpPr>
            <a:spLocks/>
          </p:cNvSpPr>
          <p:nvPr userDrawn="1"/>
        </p:nvSpPr>
        <p:spPr>
          <a:xfrm>
            <a:off x="9036846" y="1752531"/>
            <a:ext cx="2698977" cy="624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Safety</a:t>
            </a:r>
          </a:p>
        </p:txBody>
      </p:sp>
      <p:sp>
        <p:nvSpPr>
          <p:cNvPr id="13" name="Rectangle 12">
            <a:extLst>
              <a:ext uri="{FF2B5EF4-FFF2-40B4-BE49-F238E27FC236}">
                <a16:creationId xmlns:a16="http://schemas.microsoft.com/office/drawing/2014/main" id="{B883A5B3-2562-9D44-9A2D-609B578D4970}"/>
              </a:ext>
            </a:extLst>
          </p:cNvPr>
          <p:cNvSpPr/>
          <p:nvPr userDrawn="1"/>
        </p:nvSpPr>
        <p:spPr>
          <a:xfrm>
            <a:off x="6162232" y="1752530"/>
            <a:ext cx="2700000" cy="624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Respect</a:t>
            </a:r>
          </a:p>
        </p:txBody>
      </p:sp>
      <p:sp>
        <p:nvSpPr>
          <p:cNvPr id="14" name="Rectangle 13">
            <a:extLst>
              <a:ext uri="{FF2B5EF4-FFF2-40B4-BE49-F238E27FC236}">
                <a16:creationId xmlns:a16="http://schemas.microsoft.com/office/drawing/2014/main" id="{C3EBB0E2-ED02-6948-9D0D-19C2D0417C97}"/>
              </a:ext>
            </a:extLst>
          </p:cNvPr>
          <p:cNvSpPr/>
          <p:nvPr userDrawn="1"/>
        </p:nvSpPr>
        <p:spPr>
          <a:xfrm>
            <a:off x="3297337" y="1752529"/>
            <a:ext cx="2703546" cy="624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Leadership</a:t>
            </a:r>
          </a:p>
        </p:txBody>
      </p:sp>
      <p:sp>
        <p:nvSpPr>
          <p:cNvPr id="15" name="Rectangle 14">
            <a:extLst>
              <a:ext uri="{FF2B5EF4-FFF2-40B4-BE49-F238E27FC236}">
                <a16:creationId xmlns:a16="http://schemas.microsoft.com/office/drawing/2014/main" id="{D5DFDC1D-0E6E-294D-92C3-A8B8C022A9BE}"/>
              </a:ext>
            </a:extLst>
          </p:cNvPr>
          <p:cNvSpPr/>
          <p:nvPr userDrawn="1"/>
        </p:nvSpPr>
        <p:spPr>
          <a:xfrm>
            <a:off x="444589" y="1752528"/>
            <a:ext cx="2700000" cy="5815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Integrity</a:t>
            </a:r>
          </a:p>
        </p:txBody>
      </p:sp>
      <p:sp>
        <p:nvSpPr>
          <p:cNvPr id="1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S2 strategic goal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Suggested title: HS2 Strategic goals</a:t>
            </a:r>
          </a:p>
        </p:txBody>
      </p:sp>
      <p:sp>
        <p:nvSpPr>
          <p:cNvPr id="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29256" b="9256"/>
          <a:stretch/>
        </p:blipFill>
        <p:spPr>
          <a:xfrm>
            <a:off x="610008" y="1606859"/>
            <a:ext cx="10829942" cy="4707750"/>
          </a:xfrm>
          <a:prstGeom prst="rect">
            <a:avLst/>
          </a:prstGeom>
        </p:spPr>
      </p:pic>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green sub-headin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4E436B6-F6A6-1846-8109-62EAABBE2F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11277600" cy="943200"/>
          </a:xfrm>
          <a:prstGeom prst="rect">
            <a:avLst/>
          </a:prstGeom>
        </p:spPr>
        <p:txBody>
          <a:bodyPr/>
          <a:lstStyle>
            <a:lvl1pPr>
              <a:lnSpc>
                <a:spcPct val="100000"/>
              </a:lnSpc>
              <a:defRPr/>
            </a:lvl1pPr>
          </a:lstStyle>
          <a:p>
            <a:r>
              <a:rPr lang="en-US" dirty="0"/>
              <a:t>Title</a:t>
            </a:r>
            <a:endParaRPr lang="en-GB" dirty="0"/>
          </a:p>
        </p:txBody>
      </p:sp>
      <p:sp>
        <p:nvSpPr>
          <p:cNvPr id="9"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427035"/>
            <a:ext cx="8697074" cy="505530"/>
          </a:xfrm>
        </p:spPr>
        <p:txBody>
          <a:bodyPr/>
          <a:lstStyle>
            <a:lvl1pPr>
              <a:lnSpc>
                <a:spcPct val="100000"/>
              </a:lnSpc>
              <a:defRPr sz="1800" b="1">
                <a:solidFill>
                  <a:schemeClr val="tx2"/>
                </a:solidFill>
              </a:defRPr>
            </a:lvl1pPr>
          </a:lstStyle>
          <a:p>
            <a:pPr lvl="0"/>
            <a:r>
              <a:rPr lang="en-US" dirty="0"/>
              <a:t>Sub-heading</a:t>
            </a:r>
          </a:p>
        </p:txBody>
      </p:sp>
      <p:sp>
        <p:nvSpPr>
          <p:cNvPr id="15" name="Content Placeholder 2">
            <a:extLst>
              <a:ext uri="{FF2B5EF4-FFF2-40B4-BE49-F238E27FC236}">
                <a16:creationId xmlns:a16="http://schemas.microsoft.com/office/drawing/2014/main" id="{C4415C16-BAD5-9A4D-B8E3-EF78A4FEBE7D}"/>
              </a:ext>
            </a:extLst>
          </p:cNvPr>
          <p:cNvSpPr>
            <a:spLocks noGrp="1"/>
          </p:cNvSpPr>
          <p:nvPr>
            <p:ph idx="1"/>
          </p:nvPr>
        </p:nvSpPr>
        <p:spPr>
          <a:xfrm>
            <a:off x="457200" y="2085654"/>
            <a:ext cx="11277600" cy="405829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ur guiding principles">
    <p:spTree>
      <p:nvGrpSpPr>
        <p:cNvPr id="1" name=""/>
        <p:cNvGrpSpPr/>
        <p:nvPr/>
      </p:nvGrpSpPr>
      <p:grpSpPr>
        <a:xfrm>
          <a:off x="0" y="0"/>
          <a:ext cx="0" cy="0"/>
          <a:chOff x="0" y="0"/>
          <a:chExt cx="0" cy="0"/>
        </a:xfrm>
      </p:grpSpPr>
      <p:sp>
        <p:nvSpPr>
          <p:cNvPr id="5" name="Rectangle 4"/>
          <p:cNvSpPr>
            <a:spLocks/>
          </p:cNvSpPr>
          <p:nvPr userDrawn="1"/>
        </p:nvSpPr>
        <p:spPr>
          <a:xfrm>
            <a:off x="457200" y="1902507"/>
            <a:ext cx="2700000" cy="90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Ensure value </a:t>
            </a:r>
            <a:br>
              <a:rPr lang="en-GB" b="1" dirty="0">
                <a:solidFill>
                  <a:prstClr val="white"/>
                </a:solidFill>
              </a:rPr>
            </a:br>
            <a:r>
              <a:rPr lang="en-GB" b="1" dirty="0">
                <a:solidFill>
                  <a:prstClr val="white"/>
                </a:solidFill>
              </a:rPr>
              <a:t>for money</a:t>
            </a:r>
          </a:p>
        </p:txBody>
      </p:sp>
      <p:sp>
        <p:nvSpPr>
          <p:cNvPr id="6" name="Rectangle 5"/>
          <p:cNvSpPr/>
          <p:nvPr userDrawn="1"/>
        </p:nvSpPr>
        <p:spPr>
          <a:xfrm>
            <a:off x="3314403" y="1902507"/>
            <a:ext cx="2700000"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Respect </a:t>
            </a:r>
          </a:p>
          <a:p>
            <a:pPr algn="ctr"/>
            <a:r>
              <a:rPr lang="en-GB" b="1" dirty="0">
                <a:solidFill>
                  <a:prstClr val="white"/>
                </a:solidFill>
              </a:rPr>
              <a:t>communities</a:t>
            </a:r>
          </a:p>
        </p:txBody>
      </p:sp>
      <p:sp>
        <p:nvSpPr>
          <p:cNvPr id="7" name="Rectangle 6"/>
          <p:cNvSpPr/>
          <p:nvPr userDrawn="1"/>
        </p:nvSpPr>
        <p:spPr>
          <a:xfrm>
            <a:off x="6171606" y="1902507"/>
            <a:ext cx="2700000" cy="9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Champion teamwork and collaboration</a:t>
            </a:r>
          </a:p>
        </p:txBody>
      </p:sp>
      <p:sp>
        <p:nvSpPr>
          <p:cNvPr id="8" name="Rectangle 7"/>
          <p:cNvSpPr/>
          <p:nvPr userDrawn="1"/>
        </p:nvSpPr>
        <p:spPr>
          <a:xfrm>
            <a:off x="9034800" y="1899190"/>
            <a:ext cx="2700000"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Create a positive legacy for Britain</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200" y="2802507"/>
            <a:ext cx="2700000" cy="2483172"/>
          </a:xfrm>
          <a:prstGeom prst="rect">
            <a:avLst/>
          </a:prstGeom>
        </p:spPr>
      </p:pic>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14403" y="2799190"/>
            <a:ext cx="2694010" cy="2486489"/>
          </a:xfrm>
          <a:prstGeom prst="rect">
            <a:avLst/>
          </a:prstGeom>
        </p:spPr>
      </p:pic>
      <p:pic>
        <p:nvPicPr>
          <p:cNvPr id="12" name="Picture 1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177596" y="2799190"/>
            <a:ext cx="2694009" cy="2486489"/>
          </a:xfrm>
          <a:prstGeom prst="rect">
            <a:avLst/>
          </a:prstGeom>
        </p:spPr>
      </p:pic>
      <p:pic>
        <p:nvPicPr>
          <p:cNvPr id="13" name="Picture 12"/>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034800" y="2799190"/>
            <a:ext cx="2700000" cy="2486489"/>
          </a:xfrm>
          <a:prstGeom prst="rect">
            <a:avLst/>
          </a:prstGeom>
        </p:spPr>
      </p:pic>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Suggested title: Our guiding principles</a:t>
            </a:r>
          </a:p>
        </p:txBody>
      </p:sp>
      <p:sp>
        <p:nvSpPr>
          <p:cNvPr id="1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82111876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S2 Design Vis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84085"/>
            <a:ext cx="11277600" cy="1153781"/>
          </a:xfrm>
          <a:prstGeom prst="rect">
            <a:avLst/>
          </a:prstGeom>
        </p:spPr>
        <p:txBody>
          <a:bodyPr/>
          <a:lstStyle>
            <a:lvl1pPr>
              <a:lnSpc>
                <a:spcPct val="100000"/>
              </a:lnSpc>
              <a:defRPr/>
            </a:lvl1pPr>
          </a:lstStyle>
          <a:p>
            <a:r>
              <a:rPr lang="en-US" dirty="0"/>
              <a:t>Suggested title: HS2 Design Vision – 3 key elements</a:t>
            </a:r>
          </a:p>
        </p:txBody>
      </p:sp>
      <p:pic>
        <p:nvPicPr>
          <p:cNvPr id="4" name="Picture 3">
            <a:extLst>
              <a:ext uri="{FF2B5EF4-FFF2-40B4-BE49-F238E27FC236}">
                <a16:creationId xmlns:a16="http://schemas.microsoft.com/office/drawing/2014/main" id="{0F9E33C8-B217-8C4A-8CCF-7FC97C0217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1524000"/>
            <a:ext cx="3324225" cy="4720558"/>
          </a:xfrm>
          <a:prstGeom prst="rect">
            <a:avLst/>
          </a:prstGeom>
        </p:spPr>
      </p:pic>
      <p:pic>
        <p:nvPicPr>
          <p:cNvPr id="16" name="Picture 15">
            <a:extLst>
              <a:ext uri="{FF2B5EF4-FFF2-40B4-BE49-F238E27FC236}">
                <a16:creationId xmlns:a16="http://schemas.microsoft.com/office/drawing/2014/main" id="{9597840F-1983-D94A-AC48-58ECBF39EAC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62474" y="2460059"/>
            <a:ext cx="6696075" cy="2528729"/>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17965830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S2 Design Vision overvie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Suggested title: HS2 Design Vision</a:t>
            </a:r>
          </a:p>
        </p:txBody>
      </p:sp>
      <p:pic>
        <p:nvPicPr>
          <p:cNvPr id="5" name="Picture 4">
            <a:extLst>
              <a:ext uri="{FF2B5EF4-FFF2-40B4-BE49-F238E27FC236}">
                <a16:creationId xmlns:a16="http://schemas.microsoft.com/office/drawing/2014/main" id="{256079CE-8AC0-614A-A630-C24CA41C8F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06033" y="1142982"/>
            <a:ext cx="6397912" cy="5253282"/>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39620442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ur golden thr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355859" cy="713408"/>
          </a:xfrm>
          <a:prstGeom prst="rect">
            <a:avLst/>
          </a:prstGeom>
        </p:spPr>
        <p:txBody>
          <a:bodyPr/>
          <a:lstStyle>
            <a:lvl1pPr>
              <a:lnSpc>
                <a:spcPct val="100000"/>
              </a:lnSpc>
              <a:defRPr/>
            </a:lvl1pPr>
          </a:lstStyle>
          <a:p>
            <a:r>
              <a:rPr lang="en-US" dirty="0"/>
              <a:t>Suggested title: Our golden thread</a:t>
            </a:r>
          </a:p>
        </p:txBody>
      </p:sp>
      <p:grpSp>
        <p:nvGrpSpPr>
          <p:cNvPr id="4" name="Group 3">
            <a:extLst>
              <a:ext uri="{FF2B5EF4-FFF2-40B4-BE49-F238E27FC236}">
                <a16:creationId xmlns:a16="http://schemas.microsoft.com/office/drawing/2014/main" id="{4D6F1C80-B67F-0D47-A99A-9236D04064ED}"/>
              </a:ext>
            </a:extLst>
          </p:cNvPr>
          <p:cNvGrpSpPr/>
          <p:nvPr userDrawn="1"/>
        </p:nvGrpSpPr>
        <p:grpSpPr>
          <a:xfrm>
            <a:off x="2809578" y="1442751"/>
            <a:ext cx="8713081" cy="4716647"/>
            <a:chOff x="3021719" y="1375257"/>
            <a:chExt cx="8713081" cy="4716647"/>
          </a:xfrm>
        </p:grpSpPr>
        <p:grpSp>
          <p:nvGrpSpPr>
            <p:cNvPr id="16" name="Group 15">
              <a:extLst>
                <a:ext uri="{FF2B5EF4-FFF2-40B4-BE49-F238E27FC236}">
                  <a16:creationId xmlns:a16="http://schemas.microsoft.com/office/drawing/2014/main" id="{94BD7D76-A036-B64A-81A8-408BD31ADA15}"/>
                </a:ext>
              </a:extLst>
            </p:cNvPr>
            <p:cNvGrpSpPr/>
            <p:nvPr/>
          </p:nvGrpSpPr>
          <p:grpSpPr>
            <a:xfrm>
              <a:off x="4120920" y="5401106"/>
              <a:ext cx="5556697" cy="291875"/>
              <a:chOff x="1331640" y="6022348"/>
              <a:chExt cx="5556697" cy="291875"/>
            </a:xfrm>
          </p:grpSpPr>
          <p:cxnSp>
            <p:nvCxnSpPr>
              <p:cNvPr id="67" name="Straight Arrow Connector 66">
                <a:extLst>
                  <a:ext uri="{FF2B5EF4-FFF2-40B4-BE49-F238E27FC236}">
                    <a16:creationId xmlns:a16="http://schemas.microsoft.com/office/drawing/2014/main" id="{6B926F85-9F0D-A742-AE1B-5DC0B3682997}"/>
                  </a:ext>
                </a:extLst>
              </p:cNvPr>
              <p:cNvCxnSpPr/>
              <p:nvPr/>
            </p:nvCxnSpPr>
            <p:spPr>
              <a:xfrm>
                <a:off x="4118326" y="6129432"/>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38805A8-EA99-1943-B1BB-3ED7958A070F}"/>
                  </a:ext>
                </a:extLst>
              </p:cNvPr>
              <p:cNvCxnSpPr/>
              <p:nvPr/>
            </p:nvCxnSpPr>
            <p:spPr>
              <a:xfrm>
                <a:off x="1331640" y="6122536"/>
                <a:ext cx="5556697"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514834F9-1D4B-F84A-8D39-F0387E996C71}"/>
                  </a:ext>
                </a:extLst>
              </p:cNvPr>
              <p:cNvCxnSpPr/>
              <p:nvPr/>
            </p:nvCxnSpPr>
            <p:spPr>
              <a:xfrm>
                <a:off x="2267744" y="6022352"/>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4845ADF-5801-4543-857A-9AC28A695C84}"/>
                  </a:ext>
                </a:extLst>
              </p:cNvPr>
              <p:cNvCxnSpPr/>
              <p:nvPr/>
            </p:nvCxnSpPr>
            <p:spPr>
              <a:xfrm>
                <a:off x="1331640" y="6022351"/>
                <a:ext cx="0" cy="107081"/>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284F2BD1-4CD7-EA48-91FA-2245EE7B7CD6}"/>
                  </a:ext>
                </a:extLst>
              </p:cNvPr>
              <p:cNvCxnSpPr/>
              <p:nvPr/>
            </p:nvCxnSpPr>
            <p:spPr>
              <a:xfrm>
                <a:off x="3205294" y="6022353"/>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8FE2C81-100E-B04A-A6FB-049F172D712D}"/>
                  </a:ext>
                </a:extLst>
              </p:cNvPr>
              <p:cNvCxnSpPr/>
              <p:nvPr/>
            </p:nvCxnSpPr>
            <p:spPr>
              <a:xfrm>
                <a:off x="4118326" y="6022351"/>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634E0952-0FDF-CE46-A4A2-838C84EA255A}"/>
                  </a:ext>
                </a:extLst>
              </p:cNvPr>
              <p:cNvCxnSpPr/>
              <p:nvPr/>
            </p:nvCxnSpPr>
            <p:spPr>
              <a:xfrm>
                <a:off x="5041931" y="6022350"/>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F160F5D-EB61-254C-909E-F2F66C6FBA40}"/>
                  </a:ext>
                </a:extLst>
              </p:cNvPr>
              <p:cNvCxnSpPr/>
              <p:nvPr/>
            </p:nvCxnSpPr>
            <p:spPr>
              <a:xfrm>
                <a:off x="5963130" y="6022349"/>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C04C2354-AB50-F942-9E80-26A6589D5604}"/>
                  </a:ext>
                </a:extLst>
              </p:cNvPr>
              <p:cNvCxnSpPr/>
              <p:nvPr/>
            </p:nvCxnSpPr>
            <p:spPr>
              <a:xfrm>
                <a:off x="6888337" y="6022348"/>
                <a:ext cx="0" cy="107084"/>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03E02C4C-F928-1547-B0B9-517DFEC3D76A}"/>
                </a:ext>
              </a:extLst>
            </p:cNvPr>
            <p:cNvSpPr/>
            <p:nvPr/>
          </p:nvSpPr>
          <p:spPr>
            <a:xfrm>
              <a:off x="3679294" y="146749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Vision</a:t>
              </a:r>
            </a:p>
          </p:txBody>
        </p:sp>
        <p:sp>
          <p:nvSpPr>
            <p:cNvPr id="36" name="Rectangle 35">
              <a:extLst>
                <a:ext uri="{FF2B5EF4-FFF2-40B4-BE49-F238E27FC236}">
                  <a16:creationId xmlns:a16="http://schemas.microsoft.com/office/drawing/2014/main" id="{23315FAA-BC47-C44B-8165-4C32FA6BBD1A}"/>
                </a:ext>
              </a:extLst>
            </p:cNvPr>
            <p:cNvSpPr/>
            <p:nvPr/>
          </p:nvSpPr>
          <p:spPr>
            <a:xfrm>
              <a:off x="3679294" y="2012285"/>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Mission</a:t>
              </a:r>
            </a:p>
          </p:txBody>
        </p:sp>
        <p:sp>
          <p:nvSpPr>
            <p:cNvPr id="37" name="Rectangle 36">
              <a:extLst>
                <a:ext uri="{FF2B5EF4-FFF2-40B4-BE49-F238E27FC236}">
                  <a16:creationId xmlns:a16="http://schemas.microsoft.com/office/drawing/2014/main" id="{D5A402EB-3ABC-814A-97AB-982C8F88B0D1}"/>
                </a:ext>
              </a:extLst>
            </p:cNvPr>
            <p:cNvSpPr/>
            <p:nvPr/>
          </p:nvSpPr>
          <p:spPr>
            <a:xfrm>
              <a:off x="3679294" y="254413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Values</a:t>
              </a:r>
            </a:p>
          </p:txBody>
        </p:sp>
        <p:sp>
          <p:nvSpPr>
            <p:cNvPr id="38" name="Rectangle 37">
              <a:extLst>
                <a:ext uri="{FF2B5EF4-FFF2-40B4-BE49-F238E27FC236}">
                  <a16:creationId xmlns:a16="http://schemas.microsoft.com/office/drawing/2014/main" id="{F565498C-8344-AB49-9CC4-17EDB18A3EE7}"/>
                </a:ext>
              </a:extLst>
            </p:cNvPr>
            <p:cNvSpPr/>
            <p:nvPr/>
          </p:nvSpPr>
          <p:spPr>
            <a:xfrm>
              <a:off x="4985342" y="2904174"/>
              <a:ext cx="1260000" cy="36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Integrity</a:t>
              </a:r>
            </a:p>
          </p:txBody>
        </p:sp>
        <p:sp>
          <p:nvSpPr>
            <p:cNvPr id="39" name="Rectangle 38">
              <a:extLst>
                <a:ext uri="{FF2B5EF4-FFF2-40B4-BE49-F238E27FC236}">
                  <a16:creationId xmlns:a16="http://schemas.microsoft.com/office/drawing/2014/main" id="{0C4B796C-EBE9-8D4A-800F-4E50B8644B0E}"/>
                </a:ext>
              </a:extLst>
            </p:cNvPr>
            <p:cNvSpPr/>
            <p:nvPr/>
          </p:nvSpPr>
          <p:spPr>
            <a:xfrm>
              <a:off x="6272882" y="2903586"/>
              <a:ext cx="1260000" cy="3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prstClr val="white"/>
                  </a:solidFill>
                </a:rPr>
                <a:t>Leadership</a:t>
              </a:r>
            </a:p>
          </p:txBody>
        </p:sp>
        <p:sp>
          <p:nvSpPr>
            <p:cNvPr id="40" name="Rectangle 39">
              <a:extLst>
                <a:ext uri="{FF2B5EF4-FFF2-40B4-BE49-F238E27FC236}">
                  <a16:creationId xmlns:a16="http://schemas.microsoft.com/office/drawing/2014/main" id="{03F60022-BBE2-B044-9CD3-DA53B5AF70B1}"/>
                </a:ext>
              </a:extLst>
            </p:cNvPr>
            <p:cNvSpPr/>
            <p:nvPr/>
          </p:nvSpPr>
          <p:spPr>
            <a:xfrm>
              <a:off x="7565187" y="2904174"/>
              <a:ext cx="12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Respect</a:t>
              </a:r>
            </a:p>
          </p:txBody>
        </p:sp>
        <p:sp>
          <p:nvSpPr>
            <p:cNvPr id="43" name="Rectangle 42">
              <a:extLst>
                <a:ext uri="{FF2B5EF4-FFF2-40B4-BE49-F238E27FC236}">
                  <a16:creationId xmlns:a16="http://schemas.microsoft.com/office/drawing/2014/main" id="{BF61D622-DE88-FD4C-87A3-D26BDF543236}"/>
                </a:ext>
              </a:extLst>
            </p:cNvPr>
            <p:cNvSpPr/>
            <p:nvPr/>
          </p:nvSpPr>
          <p:spPr>
            <a:xfrm>
              <a:off x="3679292" y="3447456"/>
              <a:ext cx="6419775"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Strategic goals</a:t>
              </a:r>
            </a:p>
          </p:txBody>
        </p:sp>
        <p:sp>
          <p:nvSpPr>
            <p:cNvPr id="44" name="Rectangle 43">
              <a:extLst>
                <a:ext uri="{FF2B5EF4-FFF2-40B4-BE49-F238E27FC236}">
                  <a16:creationId xmlns:a16="http://schemas.microsoft.com/office/drawing/2014/main" id="{ACAD7D7E-634C-5545-A60B-47B6F866BBC0}"/>
                </a:ext>
              </a:extLst>
            </p:cNvPr>
            <p:cNvSpPr/>
            <p:nvPr/>
          </p:nvSpPr>
          <p:spPr>
            <a:xfrm>
              <a:off x="3679291" y="3992247"/>
              <a:ext cx="6419775" cy="612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Strategic goal (6) – Health and safety</a:t>
              </a:r>
            </a:p>
            <a:p>
              <a:pPr algn="ctr"/>
              <a:r>
                <a:rPr lang="en-GB" sz="1200" dirty="0">
                  <a:solidFill>
                    <a:prstClr val="white"/>
                  </a:solidFill>
                </a:rPr>
                <a:t>HS2 will create a railway designed, built and operated </a:t>
              </a:r>
              <a:br>
                <a:rPr lang="en-GB" sz="1200" dirty="0">
                  <a:solidFill>
                    <a:prstClr val="white"/>
                  </a:solidFill>
                </a:rPr>
              </a:br>
              <a:r>
                <a:rPr lang="en-GB" sz="1200" dirty="0">
                  <a:solidFill>
                    <a:prstClr val="white"/>
                  </a:solidFill>
                </a:rPr>
                <a:t>to the highest health, safety and security standards.</a:t>
              </a:r>
            </a:p>
          </p:txBody>
        </p:sp>
        <p:grpSp>
          <p:nvGrpSpPr>
            <p:cNvPr id="45" name="Group 44">
              <a:extLst>
                <a:ext uri="{FF2B5EF4-FFF2-40B4-BE49-F238E27FC236}">
                  <a16:creationId xmlns:a16="http://schemas.microsoft.com/office/drawing/2014/main" id="{329E2C8E-108C-8F48-8287-E2939C2EFB53}"/>
                </a:ext>
              </a:extLst>
            </p:cNvPr>
            <p:cNvGrpSpPr/>
            <p:nvPr/>
          </p:nvGrpSpPr>
          <p:grpSpPr>
            <a:xfrm>
              <a:off x="3679294" y="4789106"/>
              <a:ext cx="6419775" cy="612000"/>
              <a:chOff x="816521" y="5337280"/>
              <a:chExt cx="6419775" cy="612000"/>
            </a:xfrm>
            <a:solidFill>
              <a:schemeClr val="accent1"/>
            </a:solidFill>
          </p:grpSpPr>
          <p:sp>
            <p:nvSpPr>
              <p:cNvPr id="60" name="Rectangle 59">
                <a:extLst>
                  <a:ext uri="{FF2B5EF4-FFF2-40B4-BE49-F238E27FC236}">
                    <a16:creationId xmlns:a16="http://schemas.microsoft.com/office/drawing/2014/main" id="{521B7D28-819E-8E48-A2A1-828EB74AE09E}"/>
                  </a:ext>
                </a:extLst>
              </p:cNvPr>
              <p:cNvSpPr/>
              <p:nvPr/>
            </p:nvSpPr>
            <p:spPr>
              <a:xfrm>
                <a:off x="81652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Workforce safety</a:t>
                </a:r>
              </a:p>
            </p:txBody>
          </p:sp>
          <p:sp>
            <p:nvSpPr>
              <p:cNvPr id="61" name="Rectangle 60">
                <a:extLst>
                  <a:ext uri="{FF2B5EF4-FFF2-40B4-BE49-F238E27FC236}">
                    <a16:creationId xmlns:a16="http://schemas.microsoft.com/office/drawing/2014/main" id="{5C4D939C-4A64-294B-9503-11DB0B97119A}"/>
                  </a:ext>
                </a:extLst>
              </p:cNvPr>
              <p:cNvSpPr/>
              <p:nvPr/>
            </p:nvSpPr>
            <p:spPr>
              <a:xfrm>
                <a:off x="1736483"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Public and neighbour safety</a:t>
                </a:r>
              </a:p>
            </p:txBody>
          </p:sp>
          <p:sp>
            <p:nvSpPr>
              <p:cNvPr id="62" name="Rectangle 61">
                <a:extLst>
                  <a:ext uri="{FF2B5EF4-FFF2-40B4-BE49-F238E27FC236}">
                    <a16:creationId xmlns:a16="http://schemas.microsoft.com/office/drawing/2014/main" id="{6C4142E2-2BB3-A844-8E4C-BC7B1D9212E9}"/>
                  </a:ext>
                </a:extLst>
              </p:cNvPr>
              <p:cNvSpPr/>
              <p:nvPr/>
            </p:nvSpPr>
            <p:spPr>
              <a:xfrm>
                <a:off x="2656445"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Occupational health and wellbeing</a:t>
                </a:r>
              </a:p>
            </p:txBody>
          </p:sp>
          <p:sp>
            <p:nvSpPr>
              <p:cNvPr id="63" name="Rectangle 62">
                <a:extLst>
                  <a:ext uri="{FF2B5EF4-FFF2-40B4-BE49-F238E27FC236}">
                    <a16:creationId xmlns:a16="http://schemas.microsoft.com/office/drawing/2014/main" id="{4509ECD6-333B-7C45-956B-0623C76ED0E5}"/>
                  </a:ext>
                </a:extLst>
              </p:cNvPr>
              <p:cNvSpPr/>
              <p:nvPr/>
            </p:nvSpPr>
            <p:spPr>
              <a:xfrm>
                <a:off x="3576407"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Safe design</a:t>
                </a:r>
              </a:p>
            </p:txBody>
          </p:sp>
          <p:sp>
            <p:nvSpPr>
              <p:cNvPr id="64" name="Rectangle 63">
                <a:extLst>
                  <a:ext uri="{FF2B5EF4-FFF2-40B4-BE49-F238E27FC236}">
                    <a16:creationId xmlns:a16="http://schemas.microsoft.com/office/drawing/2014/main" id="{8635ED31-D8EB-BB43-AA1D-D123750F9A3D}"/>
                  </a:ext>
                </a:extLst>
              </p:cNvPr>
              <p:cNvSpPr/>
              <p:nvPr/>
            </p:nvSpPr>
            <p:spPr>
              <a:xfrm>
                <a:off x="4496369"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Safe supply chain management</a:t>
                </a:r>
              </a:p>
            </p:txBody>
          </p:sp>
          <p:sp>
            <p:nvSpPr>
              <p:cNvPr id="65" name="Rectangle 64">
                <a:extLst>
                  <a:ext uri="{FF2B5EF4-FFF2-40B4-BE49-F238E27FC236}">
                    <a16:creationId xmlns:a16="http://schemas.microsoft.com/office/drawing/2014/main" id="{7270A0EF-6946-E343-8388-FFCDB371B0E4}"/>
                  </a:ext>
                </a:extLst>
              </p:cNvPr>
              <p:cNvSpPr/>
              <p:nvPr/>
            </p:nvSpPr>
            <p:spPr>
              <a:xfrm>
                <a:off x="541633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Operations safety</a:t>
                </a:r>
              </a:p>
            </p:txBody>
          </p:sp>
          <p:sp>
            <p:nvSpPr>
              <p:cNvPr id="66" name="Rectangle 65">
                <a:extLst>
                  <a:ext uri="{FF2B5EF4-FFF2-40B4-BE49-F238E27FC236}">
                    <a16:creationId xmlns:a16="http://schemas.microsoft.com/office/drawing/2014/main" id="{D1F04E1A-A37B-6C4D-BBD2-2ABF4A082D09}"/>
                  </a:ext>
                </a:extLst>
              </p:cNvPr>
              <p:cNvSpPr/>
              <p:nvPr/>
            </p:nvSpPr>
            <p:spPr>
              <a:xfrm>
                <a:off x="6336296"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SMART assurance</a:t>
                </a:r>
              </a:p>
            </p:txBody>
          </p:sp>
        </p:grpSp>
        <p:cxnSp>
          <p:nvCxnSpPr>
            <p:cNvPr id="46" name="Straight Arrow Connector 45">
              <a:extLst>
                <a:ext uri="{FF2B5EF4-FFF2-40B4-BE49-F238E27FC236}">
                  <a16:creationId xmlns:a16="http://schemas.microsoft.com/office/drawing/2014/main" id="{71552A48-C240-2542-A21A-7C09E56FBF4C}"/>
                </a:ext>
              </a:extLst>
            </p:cNvPr>
            <p:cNvCxnSpPr>
              <a:cxnSpLocks/>
            </p:cNvCxnSpPr>
            <p:nvPr/>
          </p:nvCxnSpPr>
          <p:spPr>
            <a:xfrm>
              <a:off x="4309294" y="182749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1A5F3E8-4676-3E4A-B212-2ABFD89DCA40}"/>
                </a:ext>
              </a:extLst>
            </p:cNvPr>
            <p:cNvCxnSpPr/>
            <p:nvPr/>
          </p:nvCxnSpPr>
          <p:spPr>
            <a:xfrm>
              <a:off x="4309294" y="2359343"/>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C9E740B-4655-324D-9AAC-0D2E5D73900B}"/>
                </a:ext>
              </a:extLst>
            </p:cNvPr>
            <p:cNvCxnSpPr/>
            <p:nvPr/>
          </p:nvCxnSpPr>
          <p:spPr>
            <a:xfrm>
              <a:off x="4931656" y="2724134"/>
              <a:ext cx="4554676"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E10AFEA-65A9-0741-A893-60F2099D1D2C}"/>
                </a:ext>
              </a:extLst>
            </p:cNvPr>
            <p:cNvCxnSpPr/>
            <p:nvPr/>
          </p:nvCxnSpPr>
          <p:spPr>
            <a:xfrm>
              <a:off x="947174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82744B5-2757-E645-ADE6-A02C2AD95962}"/>
                </a:ext>
              </a:extLst>
            </p:cNvPr>
            <p:cNvCxnSpPr/>
            <p:nvPr/>
          </p:nvCxnSpPr>
          <p:spPr>
            <a:xfrm>
              <a:off x="8196389"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6C877D9-7D67-ED42-ACF8-BF478E200B9B}"/>
                </a:ext>
              </a:extLst>
            </p:cNvPr>
            <p:cNvCxnSpPr/>
            <p:nvPr/>
          </p:nvCxnSpPr>
          <p:spPr>
            <a:xfrm>
              <a:off x="6906445"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76EBD5B-E8B5-8A40-82AD-41053D481C80}"/>
                </a:ext>
              </a:extLst>
            </p:cNvPr>
            <p:cNvCxnSpPr/>
            <p:nvPr/>
          </p:nvCxnSpPr>
          <p:spPr>
            <a:xfrm>
              <a:off x="561650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D2902FDE-A7F4-4F4C-9DCB-3430770C0FD3}"/>
                </a:ext>
              </a:extLst>
            </p:cNvPr>
            <p:cNvSpPr/>
            <p:nvPr/>
          </p:nvSpPr>
          <p:spPr>
            <a:xfrm>
              <a:off x="8848615" y="2904174"/>
              <a:ext cx="12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Safety</a:t>
              </a:r>
            </a:p>
          </p:txBody>
        </p:sp>
        <p:cxnSp>
          <p:nvCxnSpPr>
            <p:cNvPr id="57" name="Straight Arrow Connector 56">
              <a:extLst>
                <a:ext uri="{FF2B5EF4-FFF2-40B4-BE49-F238E27FC236}">
                  <a16:creationId xmlns:a16="http://schemas.microsoft.com/office/drawing/2014/main" id="{7EE0FF77-3A0B-594E-86D4-EC7E8F8BE644}"/>
                </a:ext>
              </a:extLst>
            </p:cNvPr>
            <p:cNvCxnSpPr>
              <a:cxnSpLocks/>
            </p:cNvCxnSpPr>
            <p:nvPr/>
          </p:nvCxnSpPr>
          <p:spPr>
            <a:xfrm>
              <a:off x="4297529" y="2904134"/>
              <a:ext cx="0" cy="543322"/>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15314F8-2FA0-F347-A828-E1A801B4CC78}"/>
                </a:ext>
              </a:extLst>
            </p:cNvPr>
            <p:cNvCxnSpPr/>
            <p:nvPr/>
          </p:nvCxnSpPr>
          <p:spPr>
            <a:xfrm>
              <a:off x="6879158" y="3807456"/>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2ED2F85-1D68-8D46-BD90-C0602062654E}"/>
                </a:ext>
              </a:extLst>
            </p:cNvPr>
            <p:cNvCxnSpPr/>
            <p:nvPr/>
          </p:nvCxnSpPr>
          <p:spPr>
            <a:xfrm>
              <a:off x="6878615" y="4604315"/>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57992F1A-A148-2C43-A295-301C062ED755}"/>
                </a:ext>
              </a:extLst>
            </p:cNvPr>
            <p:cNvSpPr/>
            <p:nvPr/>
          </p:nvSpPr>
          <p:spPr>
            <a:xfrm>
              <a:off x="3021719" y="1375257"/>
              <a:ext cx="467912" cy="47166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600" dirty="0">
                  <a:solidFill>
                    <a:prstClr val="white"/>
                  </a:solidFill>
                </a:rPr>
                <a:t>Health and safety brand</a:t>
              </a:r>
            </a:p>
          </p:txBody>
        </p:sp>
        <p:cxnSp>
          <p:nvCxnSpPr>
            <p:cNvPr id="29" name="Straight Arrow Connector 28">
              <a:extLst>
                <a:ext uri="{FF2B5EF4-FFF2-40B4-BE49-F238E27FC236}">
                  <a16:creationId xmlns:a16="http://schemas.microsoft.com/office/drawing/2014/main" id="{7ECBEEEC-74C9-AA40-B03F-7177AD0F93E6}"/>
                </a:ext>
              </a:extLst>
            </p:cNvPr>
            <p:cNvCxnSpPr/>
            <p:nvPr/>
          </p:nvCxnSpPr>
          <p:spPr>
            <a:xfrm>
              <a:off x="3478974" y="168803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10A0E33-1DD0-AC47-B99A-D71E1722838E}"/>
                </a:ext>
              </a:extLst>
            </p:cNvPr>
            <p:cNvCxnSpPr/>
            <p:nvPr/>
          </p:nvCxnSpPr>
          <p:spPr>
            <a:xfrm>
              <a:off x="3478974" y="223121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2B52F8F-BA6E-214A-86C7-E329E35B1863}"/>
                </a:ext>
              </a:extLst>
            </p:cNvPr>
            <p:cNvCxnSpPr/>
            <p:nvPr/>
          </p:nvCxnSpPr>
          <p:spPr>
            <a:xfrm>
              <a:off x="3478974" y="2763063"/>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C8EEAEE-DB10-704C-A216-CD42B4F419AC}"/>
                </a:ext>
              </a:extLst>
            </p:cNvPr>
            <p:cNvCxnSpPr/>
            <p:nvPr/>
          </p:nvCxnSpPr>
          <p:spPr>
            <a:xfrm>
              <a:off x="3478974" y="3650459"/>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32B366C-0CD2-7B40-BF1A-8167512B9878}"/>
                </a:ext>
              </a:extLst>
            </p:cNvPr>
            <p:cNvCxnSpPr/>
            <p:nvPr/>
          </p:nvCxnSpPr>
          <p:spPr>
            <a:xfrm>
              <a:off x="3478974" y="4337210"/>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D7D253D-3004-8546-B148-1C50E9ED6A66}"/>
                </a:ext>
              </a:extLst>
            </p:cNvPr>
            <p:cNvCxnSpPr/>
            <p:nvPr/>
          </p:nvCxnSpPr>
          <p:spPr>
            <a:xfrm>
              <a:off x="3478974" y="5134035"/>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49CD591C-5201-684C-B57F-44E9A52BFCAF}"/>
                </a:ext>
              </a:extLst>
            </p:cNvPr>
            <p:cNvGrpSpPr/>
            <p:nvPr/>
          </p:nvGrpSpPr>
          <p:grpSpPr>
            <a:xfrm>
              <a:off x="10099069" y="3213984"/>
              <a:ext cx="1635731" cy="2838992"/>
              <a:chOff x="7328870" y="4437658"/>
              <a:chExt cx="1635731" cy="2838992"/>
            </a:xfrm>
          </p:grpSpPr>
          <p:cxnSp>
            <p:nvCxnSpPr>
              <p:cNvPr id="25" name="Straight Arrow Connector 24">
                <a:extLst>
                  <a:ext uri="{FF2B5EF4-FFF2-40B4-BE49-F238E27FC236}">
                    <a16:creationId xmlns:a16="http://schemas.microsoft.com/office/drawing/2014/main" id="{E7F89B95-C52B-314C-BDE2-8C990E9CE66E}"/>
                  </a:ext>
                </a:extLst>
              </p:cNvPr>
              <p:cNvCxnSpPr/>
              <p:nvPr/>
            </p:nvCxnSpPr>
            <p:spPr>
              <a:xfrm>
                <a:off x="7328870" y="6318780"/>
                <a:ext cx="426375"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Isosceles Triangle 64">
                <a:extLst>
                  <a:ext uri="{FF2B5EF4-FFF2-40B4-BE49-F238E27FC236}">
                    <a16:creationId xmlns:a16="http://schemas.microsoft.com/office/drawing/2014/main" id="{87A94151-5508-0249-B5D4-42A2FC3E4E36}"/>
                  </a:ext>
                </a:extLst>
              </p:cNvPr>
              <p:cNvSpPr/>
              <p:nvPr/>
            </p:nvSpPr>
            <p:spPr>
              <a:xfrm>
                <a:off x="7429028" y="5030584"/>
                <a:ext cx="1535573" cy="2246066"/>
              </a:xfrm>
              <a:prstGeom prst="triangle">
                <a:avLst>
                  <a:gd name="adj" fmla="val 489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prstClr val="white"/>
                    </a:solidFill>
                  </a:rPr>
                  <a:t>Measure</a:t>
                </a:r>
              </a:p>
            </p:txBody>
          </p:sp>
          <p:sp>
            <p:nvSpPr>
              <p:cNvPr id="27" name="Rectangle 26">
                <a:extLst>
                  <a:ext uri="{FF2B5EF4-FFF2-40B4-BE49-F238E27FC236}">
                    <a16:creationId xmlns:a16="http://schemas.microsoft.com/office/drawing/2014/main" id="{9EDFF3C7-26C2-5340-B997-4A2D9367341E}"/>
                  </a:ext>
                </a:extLst>
              </p:cNvPr>
              <p:cNvSpPr/>
              <p:nvPr/>
            </p:nvSpPr>
            <p:spPr>
              <a:xfrm>
                <a:off x="7566814" y="4437658"/>
                <a:ext cx="1260000" cy="5934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Balanced scorecard</a:t>
                </a:r>
              </a:p>
            </p:txBody>
          </p:sp>
        </p:grpSp>
        <p:sp>
          <p:nvSpPr>
            <p:cNvPr id="21" name="Rectangle 20">
              <a:extLst>
                <a:ext uri="{FF2B5EF4-FFF2-40B4-BE49-F238E27FC236}">
                  <a16:creationId xmlns:a16="http://schemas.microsoft.com/office/drawing/2014/main" id="{34190859-D65B-444D-AF9D-6FC7E5A0F77D}"/>
                </a:ext>
              </a:extLst>
            </p:cNvPr>
            <p:cNvSpPr/>
            <p:nvPr/>
          </p:nvSpPr>
          <p:spPr>
            <a:xfrm>
              <a:off x="3679291" y="5692976"/>
              <a:ext cx="6439957"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Our health and safety commitments </a:t>
              </a:r>
            </a:p>
          </p:txBody>
        </p:sp>
        <p:cxnSp>
          <p:nvCxnSpPr>
            <p:cNvPr id="19" name="Straight Arrow Connector 18">
              <a:extLst>
                <a:ext uri="{FF2B5EF4-FFF2-40B4-BE49-F238E27FC236}">
                  <a16:creationId xmlns:a16="http://schemas.microsoft.com/office/drawing/2014/main" id="{01B4D52C-2BD9-104F-A852-4A0F9C9C84A4}"/>
                </a:ext>
              </a:extLst>
            </p:cNvPr>
            <p:cNvCxnSpPr/>
            <p:nvPr/>
          </p:nvCxnSpPr>
          <p:spPr>
            <a:xfrm>
              <a:off x="3489631" y="5872976"/>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51011294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inal slid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11208058" cy="2665125"/>
          </a:xfrm>
        </p:spPr>
        <p:txBody>
          <a:bodyPr/>
          <a:lstStyle>
            <a:lvl1pPr algn="l">
              <a:lnSpc>
                <a:spcPct val="100000"/>
              </a:lnSpc>
              <a:spcAft>
                <a:spcPts val="600"/>
              </a:spcAft>
              <a:defRPr sz="5000" b="1" i="0">
                <a:solidFill>
                  <a:schemeClr val="bg1"/>
                </a:solidFill>
                <a:latin typeface="+mn-lt"/>
              </a:defRPr>
            </a:lvl1pPr>
            <a:lvl2pPr marL="0" indent="0" algn="l">
              <a:lnSpc>
                <a:spcPct val="100000"/>
              </a:lnSpc>
              <a:spcBef>
                <a:spcPts val="2400"/>
              </a:spcBef>
              <a:spcAft>
                <a:spcPts val="600"/>
              </a:spcAft>
              <a:buNone/>
              <a:defRPr sz="2400" b="1" i="0" baseline="0">
                <a:solidFill>
                  <a:schemeClr val="bg1"/>
                </a:solidFill>
                <a:latin typeface="+mn-lt"/>
              </a:defRPr>
            </a:lvl2pPr>
          </a:lstStyle>
          <a:p>
            <a:pPr lvl="0"/>
            <a:r>
              <a:rPr lang="en-US" dirty="0"/>
              <a:t>Suggested title: Questions / Q&amp;A / Thank you</a:t>
            </a:r>
          </a:p>
          <a:p>
            <a:pPr lvl="1"/>
            <a:r>
              <a:rPr lang="en-US" dirty="0"/>
              <a:t>Click to add 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4525"/>
            <a:ext cx="1632293" cy="608400"/>
          </a:xfrm>
          <a:prstGeom prst="rect">
            <a:avLst/>
          </a:prstGeom>
        </p:spPr>
      </p:pic>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8015201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Final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343696"/>
            <a:ext cx="11225814" cy="846113"/>
          </a:xfrm>
          <a:prstGeom prst="rect">
            <a:avLst/>
          </a:prstGeom>
        </p:spPr>
        <p:txBody>
          <a:bodyPr anchor="t"/>
          <a:lstStyle>
            <a:lvl1pPr algn="l">
              <a:defRPr sz="5000">
                <a:solidFill>
                  <a:schemeClr val="tx1"/>
                </a:solidFill>
              </a:defRPr>
            </a:lvl1pPr>
          </a:lstStyle>
          <a:p>
            <a:r>
              <a:rPr lang="en-US" dirty="0"/>
              <a:t>Suggested title: Questions / Q&amp;A / Thank you</a:t>
            </a:r>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643469"/>
            <a:ext cx="11225814" cy="899888"/>
          </a:xfrm>
        </p:spPr>
        <p:txBody>
          <a:bodyPr/>
          <a:lstStyle>
            <a:lvl1pPr marL="0" indent="0" algn="l">
              <a:buNone/>
              <a:defRPr sz="24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sub-heading</a:t>
            </a:r>
            <a:endParaRPr lang="en-GB" dirty="0"/>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10" name="Picture 9">
            <a:extLst>
              <a:ext uri="{FF2B5EF4-FFF2-40B4-BE49-F238E27FC236}">
                <a16:creationId xmlns:a16="http://schemas.microsoft.com/office/drawing/2014/main" id="{703B5DF3-3FDB-0144-81B9-087C2CE695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915277874"/>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HS2 Title">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 y="0"/>
            <a:ext cx="12178253" cy="686428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a:extLst>
              <a:ext uri="{FF2B5EF4-FFF2-40B4-BE49-F238E27FC236}">
                <a16:creationId xmlns:a16="http://schemas.microsoft.com/office/drawing/2014/main" id="{3DBBE057-4CFB-AC4E-93C8-01FCBB1193BB}"/>
              </a:ext>
            </a:extLst>
          </p:cNvPr>
          <p:cNvSpPr/>
          <p:nvPr userDrawn="1"/>
        </p:nvSpPr>
        <p:spPr>
          <a:xfrm>
            <a:off x="3020296" y="6334780"/>
            <a:ext cx="8204554" cy="4770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baseline="0" dirty="0">
                <a:solidFill>
                  <a:schemeClr val="bg1"/>
                </a:solidFill>
                <a:latin typeface="+mn-lt"/>
                <a:ea typeface="Open Sans Condensed Light" panose="020B0306030504020204" pitchFamily="34" charset="0"/>
                <a:cs typeface="Open Sans Condensed Light" panose="020B0306030504020204" pitchFamily="34" charset="0"/>
              </a:rPr>
              <a:t>EPIC ENGINEERS WORKSHOP - </a:t>
            </a:r>
            <a:r>
              <a:rPr lang="en-US" sz="2400" b="1" dirty="0">
                <a:solidFill>
                  <a:schemeClr val="bg1"/>
                </a:solidFill>
              </a:rPr>
              <a:t>TUNNEL STRUCTURES</a:t>
            </a:r>
          </a:p>
        </p:txBody>
      </p:sp>
    </p:spTree>
    <p:extLst>
      <p:ext uri="{BB962C8B-B14F-4D97-AF65-F5344CB8AC3E}">
        <p14:creationId xmlns:p14="http://schemas.microsoft.com/office/powerpoint/2010/main" val="410304042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27"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id="{E5684D44-EF23-CC46-8BBE-F649F4E5DBA2}"/>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1054741266"/>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purple sub-heading">
    <p:spTree>
      <p:nvGrpSpPr>
        <p:cNvPr id="1" name=""/>
        <p:cNvGrpSpPr/>
        <p:nvPr/>
      </p:nvGrpSpPr>
      <p:grpSpPr>
        <a:xfrm>
          <a:off x="0" y="0"/>
          <a:ext cx="0" cy="0"/>
          <a:chOff x="0" y="0"/>
          <a:chExt cx="0" cy="0"/>
        </a:xfrm>
      </p:grpSpPr>
      <p:pic>
        <p:nvPicPr>
          <p:cNvPr id="4"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a:extLst>
              <a:ext uri="{FF2B5EF4-FFF2-40B4-BE49-F238E27FC236}">
                <a16:creationId xmlns:a16="http://schemas.microsoft.com/office/drawing/2014/main" id="{895CFABD-E41D-694B-AE86-B7ABC04971FE}"/>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336912026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green sub-heading">
    <p:spTree>
      <p:nvGrpSpPr>
        <p:cNvPr id="1" name=""/>
        <p:cNvGrpSpPr/>
        <p:nvPr/>
      </p:nvGrpSpPr>
      <p:grpSpPr>
        <a:xfrm>
          <a:off x="0" y="0"/>
          <a:ext cx="0" cy="0"/>
          <a:chOff x="0" y="0"/>
          <a:chExt cx="0" cy="0"/>
        </a:xfrm>
      </p:grpSpPr>
      <p:pic>
        <p:nvPicPr>
          <p:cNvPr id="11"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15">
            <a:extLst>
              <a:ext uri="{FF2B5EF4-FFF2-40B4-BE49-F238E27FC236}">
                <a16:creationId xmlns:a16="http://schemas.microsoft.com/office/drawing/2014/main" id="{F4E436B6-F6A6-1846-8109-62EAABBE2F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15" name="Content Placeholder 2">
            <a:extLst>
              <a:ext uri="{FF2B5EF4-FFF2-40B4-BE49-F238E27FC236}">
                <a16:creationId xmlns:a16="http://schemas.microsoft.com/office/drawing/2014/main" id="{C4415C16-BAD5-9A4D-B8E3-EF78A4FEBE7D}"/>
              </a:ext>
            </a:extLst>
          </p:cNvPr>
          <p:cNvSpPr>
            <a:spLocks noGrp="1"/>
          </p:cNvSpPr>
          <p:nvPr>
            <p:ph idx="1"/>
          </p:nvPr>
        </p:nvSpPr>
        <p:spPr>
          <a:xfrm>
            <a:off x="457200" y="2085654"/>
            <a:ext cx="11277600" cy="405829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
        <p:nvSpPr>
          <p:cNvPr id="12" name="TextBox 11">
            <a:extLst>
              <a:ext uri="{FF2B5EF4-FFF2-40B4-BE49-F238E27FC236}">
                <a16:creationId xmlns:a16="http://schemas.microsoft.com/office/drawing/2014/main" id="{CD037C5C-2A96-0944-838B-4C009933E229}"/>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391352492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ingle column sh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FAC5E-FF51-4048-B942-3DE7D03FCE03}"/>
              </a:ext>
            </a:extLst>
          </p:cNvPr>
          <p:cNvSpPr>
            <a:spLocks noGrp="1"/>
          </p:cNvSpPr>
          <p:nvPr>
            <p:ph type="title" hasCustomPrompt="1"/>
          </p:nvPr>
        </p:nvSpPr>
        <p:spPr>
          <a:xfrm>
            <a:off x="457200" y="457200"/>
            <a:ext cx="4350544" cy="1233488"/>
          </a:xfrm>
          <a:prstGeom prst="rect">
            <a:avLst/>
          </a:prstGeom>
        </p:spPr>
        <p:txBody>
          <a:bodyPr/>
          <a:lstStyle>
            <a:lvl1pPr>
              <a:lnSpc>
                <a:spcPct val="100000"/>
              </a:lnSpc>
              <a:defRPr/>
            </a:lvl1pPr>
          </a:lstStyle>
          <a:p>
            <a:r>
              <a:rPr lang="en-US" dirty="0"/>
              <a:t>Title</a:t>
            </a:r>
            <a:endParaRPr lang="en-GB" dirty="0"/>
          </a:p>
        </p:txBody>
      </p:sp>
      <p:sp>
        <p:nvSpPr>
          <p:cNvPr id="3" name="Content Placeholder 2">
            <a:extLst>
              <a:ext uri="{FF2B5EF4-FFF2-40B4-BE49-F238E27FC236}">
                <a16:creationId xmlns:a16="http://schemas.microsoft.com/office/drawing/2014/main" id="{7EC6B012-86FA-4327-9ACE-99229DA9AF21}"/>
              </a:ext>
            </a:extLst>
          </p:cNvPr>
          <p:cNvSpPr>
            <a:spLocks noGrp="1"/>
          </p:cNvSpPr>
          <p:nvPr>
            <p:ph sz="half" idx="1"/>
          </p:nvPr>
        </p:nvSpPr>
        <p:spPr>
          <a:xfrm>
            <a:off x="457198" y="1977462"/>
            <a:ext cx="4350545" cy="4145936"/>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ingle column short">
    <p:spTree>
      <p:nvGrpSpPr>
        <p:cNvPr id="1" name=""/>
        <p:cNvGrpSpPr/>
        <p:nvPr/>
      </p:nvGrpSpPr>
      <p:grpSpPr>
        <a:xfrm>
          <a:off x="0" y="0"/>
          <a:ext cx="0" cy="0"/>
          <a:chOff x="0" y="0"/>
          <a:chExt cx="0" cy="0"/>
        </a:xfrm>
      </p:grpSpPr>
      <p:pic>
        <p:nvPicPr>
          <p:cNvPr id="9"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a:extLst>
              <a:ext uri="{FF2B5EF4-FFF2-40B4-BE49-F238E27FC236}">
                <a16:creationId xmlns:a16="http://schemas.microsoft.com/office/drawing/2014/main" id="{542FAC5E-FF51-4048-B942-3DE7D03FCE03}"/>
              </a:ext>
            </a:extLst>
          </p:cNvPr>
          <p:cNvSpPr>
            <a:spLocks noGrp="1"/>
          </p:cNvSpPr>
          <p:nvPr>
            <p:ph type="title" hasCustomPrompt="1"/>
          </p:nvPr>
        </p:nvSpPr>
        <p:spPr>
          <a:xfrm>
            <a:off x="457200" y="457200"/>
            <a:ext cx="4350544" cy="1233488"/>
          </a:xfrm>
        </p:spPr>
        <p:txBody>
          <a:bodyPr/>
          <a:lstStyle>
            <a:lvl1pPr>
              <a:lnSpc>
                <a:spcPct val="100000"/>
              </a:lnSpc>
              <a:defRPr/>
            </a:lvl1pPr>
          </a:lstStyle>
          <a:p>
            <a:r>
              <a:rPr lang="en-US" dirty="0"/>
              <a:t>Title</a:t>
            </a:r>
            <a:endParaRPr lang="en-GB" dirty="0"/>
          </a:p>
        </p:txBody>
      </p:sp>
      <p:sp>
        <p:nvSpPr>
          <p:cNvPr id="3" name="Content Placeholder 2">
            <a:extLst>
              <a:ext uri="{FF2B5EF4-FFF2-40B4-BE49-F238E27FC236}">
                <a16:creationId xmlns:a16="http://schemas.microsoft.com/office/drawing/2014/main" id="{7EC6B012-86FA-4327-9ACE-99229DA9AF21}"/>
              </a:ext>
            </a:extLst>
          </p:cNvPr>
          <p:cNvSpPr>
            <a:spLocks noGrp="1"/>
          </p:cNvSpPr>
          <p:nvPr>
            <p:ph sz="half" idx="1"/>
          </p:nvPr>
        </p:nvSpPr>
        <p:spPr>
          <a:xfrm>
            <a:off x="457198" y="1977462"/>
            <a:ext cx="4350545" cy="4145936"/>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
        <p:nvSpPr>
          <p:cNvPr id="8" name="TextBox 7">
            <a:extLst>
              <a:ext uri="{FF2B5EF4-FFF2-40B4-BE49-F238E27FC236}">
                <a16:creationId xmlns:a16="http://schemas.microsoft.com/office/drawing/2014/main" id="{361B4260-39B9-7441-AC90-76AE426DB1B6}"/>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263466529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Large text pullout">
    <p:spTree>
      <p:nvGrpSpPr>
        <p:cNvPr id="1" name=""/>
        <p:cNvGrpSpPr/>
        <p:nvPr/>
      </p:nvGrpSpPr>
      <p:grpSpPr>
        <a:xfrm>
          <a:off x="0" y="0"/>
          <a:ext cx="0" cy="0"/>
          <a:chOff x="0" y="0"/>
          <a:chExt cx="0" cy="0"/>
        </a:xfrm>
      </p:grpSpPr>
      <p:pic>
        <p:nvPicPr>
          <p:cNvPr id="12"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Content Placeholder 10">
            <a:extLst>
              <a:ext uri="{FF2B5EF4-FFF2-40B4-BE49-F238E27FC236}">
                <a16:creationId xmlns:a16="http://schemas.microsoft.com/office/drawing/2014/main" id="{9EB08FFE-9DBC-479E-8FA9-48213EDC9B37}"/>
              </a:ext>
            </a:extLst>
          </p:cNvPr>
          <p:cNvSpPr>
            <a:spLocks noGrp="1"/>
          </p:cNvSpPr>
          <p:nvPr>
            <p:ph sz="quarter" idx="15"/>
          </p:nvPr>
        </p:nvSpPr>
        <p:spPr>
          <a:xfrm>
            <a:off x="457200" y="1371600"/>
            <a:ext cx="5716588" cy="3557588"/>
          </a:xfrm>
        </p:spPr>
        <p:txBody>
          <a:bodyPr/>
          <a:lstStyle>
            <a:lvl1pPr>
              <a:lnSpc>
                <a:spcPct val="100000"/>
              </a:lnSpc>
              <a:spcAft>
                <a:spcPts val="600"/>
              </a:spcAft>
              <a:defRPr sz="2200"/>
            </a:lvl1pPr>
            <a:lvl2pPr>
              <a:lnSpc>
                <a:spcPct val="100000"/>
              </a:lnSpc>
              <a:spcAft>
                <a:spcPts val="600"/>
              </a:spcAft>
              <a:buClr>
                <a:schemeClr val="bg2"/>
              </a:buClr>
              <a:defRPr sz="2200"/>
            </a:lvl2pPr>
            <a:lvl3pPr>
              <a:lnSpc>
                <a:spcPct val="100000"/>
              </a:lnSpc>
              <a:spcAft>
                <a:spcPts val="600"/>
              </a:spcAft>
              <a:buClr>
                <a:schemeClr val="bg2"/>
              </a:buClr>
              <a:defRPr sz="2200"/>
            </a:lvl3pPr>
            <a:lvl4pPr>
              <a:lnSpc>
                <a:spcPct val="100000"/>
              </a:lnSpc>
              <a:spcAft>
                <a:spcPts val="600"/>
              </a:spcAft>
              <a:buClr>
                <a:schemeClr val="bg2"/>
              </a:buClr>
              <a:defRPr sz="2200"/>
            </a:lvl4pPr>
            <a:lvl5pPr>
              <a:lnSpc>
                <a:spcPct val="100000"/>
              </a:lnSpc>
              <a:spcAft>
                <a:spcPts val="600"/>
              </a:spcAft>
              <a:buClr>
                <a:schemeClr val="bg2"/>
              </a:buCl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BEFBD50B-600E-4750-B8D8-9C3C4CEEE9F3}"/>
              </a:ext>
            </a:extLst>
          </p:cNvPr>
          <p:cNvSpPr>
            <a:spLocks noGrp="1"/>
          </p:cNvSpPr>
          <p:nvPr>
            <p:ph type="title" hasCustomPrompt="1"/>
          </p:nvPr>
        </p:nvSpPr>
        <p:spPr>
          <a:xfrm>
            <a:off x="457200" y="457200"/>
            <a:ext cx="11277600" cy="842963"/>
          </a:xfrm>
        </p:spPr>
        <p:txBody>
          <a:bodyPr/>
          <a:lstStyle>
            <a:lvl1pPr>
              <a:lnSpc>
                <a:spcPct val="100000"/>
              </a:lnSpc>
              <a:defRPr/>
            </a:lvl1pPr>
          </a:lstStyle>
          <a:p>
            <a:r>
              <a:rPr lang="en-US" dirty="0"/>
              <a:t>Title</a:t>
            </a:r>
            <a:endParaRPr lang="en-GB" dirty="0"/>
          </a:p>
        </p:txBody>
      </p:sp>
      <p:sp>
        <p:nvSpPr>
          <p:cNvPr id="9" name="Text Placeholder 8">
            <a:extLst>
              <a:ext uri="{FF2B5EF4-FFF2-40B4-BE49-F238E27FC236}">
                <a16:creationId xmlns:a16="http://schemas.microsoft.com/office/drawing/2014/main" id="{72964537-5735-4295-9929-030B90E3625A}"/>
              </a:ext>
            </a:extLst>
          </p:cNvPr>
          <p:cNvSpPr>
            <a:spLocks noGrp="1"/>
          </p:cNvSpPr>
          <p:nvPr>
            <p:ph type="body" sz="quarter" idx="14"/>
          </p:nvPr>
        </p:nvSpPr>
        <p:spPr>
          <a:xfrm>
            <a:off x="7124400" y="1371600"/>
            <a:ext cx="4610400" cy="3557588"/>
          </a:xfrm>
        </p:spPr>
        <p:txBody>
          <a:bodyPr/>
          <a:lstStyle>
            <a:lvl1pPr>
              <a:lnSpc>
                <a:spcPct val="100000"/>
              </a:lnSpc>
              <a:spcAft>
                <a:spcPts val="600"/>
              </a:spcAft>
              <a:defRPr sz="1800"/>
            </a:lvl1pPr>
            <a:lvl2pPr>
              <a:lnSpc>
                <a:spcPct val="100000"/>
              </a:lnSpc>
              <a:spcAft>
                <a:spcPts val="600"/>
              </a:spcAft>
              <a:buClr>
                <a:schemeClr val="bg2"/>
              </a:buClr>
              <a:defRPr sz="1800"/>
            </a:lvl2pPr>
            <a:lvl3pPr>
              <a:lnSpc>
                <a:spcPct val="100000"/>
              </a:lnSpc>
              <a:spcAft>
                <a:spcPts val="600"/>
              </a:spcAft>
              <a:buClr>
                <a:schemeClr val="bg2"/>
              </a:buClr>
              <a:defRPr sz="1800"/>
            </a:lvl3pPr>
            <a:lvl4pPr>
              <a:lnSpc>
                <a:spcPct val="100000"/>
              </a:lnSpc>
              <a:spcAft>
                <a:spcPts val="600"/>
              </a:spcAft>
              <a:buClr>
                <a:schemeClr val="bg2"/>
              </a:buClr>
              <a:defRPr sz="1800"/>
            </a:lvl4pPr>
            <a:lvl5pPr>
              <a:lnSpc>
                <a:spcPct val="100000"/>
              </a:lnSpc>
              <a:spcAft>
                <a:spcPts val="600"/>
              </a:spcAft>
              <a:buClr>
                <a:schemeClr val="bg2"/>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
        <p:nvSpPr>
          <p:cNvPr id="10" name="TextBox 9">
            <a:extLst>
              <a:ext uri="{FF2B5EF4-FFF2-40B4-BE49-F238E27FC236}">
                <a16:creationId xmlns:a16="http://schemas.microsoft.com/office/drawing/2014/main" id="{C91D52D9-51CD-C441-8775-27E550CAE0E2}"/>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1143146173"/>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1406069"/>
            <a:ext cx="11277600" cy="2880000"/>
          </a:xfrm>
        </p:spPr>
        <p:txBody>
          <a:bodyPr/>
          <a:lstStyle>
            <a:lvl1pPr>
              <a:lnSpc>
                <a:spcPct val="100000"/>
              </a:lnSpc>
              <a:defRPr sz="40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”Quote here - use purple text from palette to highlight specific words/phrases.”</a:t>
            </a:r>
          </a:p>
        </p:txBody>
      </p:sp>
      <p:sp>
        <p:nvSpPr>
          <p:cNvPr id="2" name="TextBox 1"/>
          <p:cNvSpPr txBox="1"/>
          <p:nvPr userDrawn="1"/>
        </p:nvSpPr>
        <p:spPr>
          <a:xfrm>
            <a:off x="8386354" y="6374674"/>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6" name="TextBox 5"/>
          <p:cNvSpPr txBox="1"/>
          <p:nvPr userDrawn="1"/>
        </p:nvSpPr>
        <p:spPr>
          <a:xfrm>
            <a:off x="2409825" y="6410325"/>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 name="Text Placeholder 7">
            <a:extLst>
              <a:ext uri="{FF2B5EF4-FFF2-40B4-BE49-F238E27FC236}">
                <a16:creationId xmlns:a16="http://schemas.microsoft.com/office/drawing/2014/main" id="{8B4A6BDB-F2D8-7B41-9F83-779E9FB47EA1}"/>
              </a:ext>
            </a:extLst>
          </p:cNvPr>
          <p:cNvSpPr>
            <a:spLocks noGrp="1"/>
          </p:cNvSpPr>
          <p:nvPr>
            <p:ph type="body" sz="quarter" idx="14" hasCustomPrompt="1"/>
          </p:nvPr>
        </p:nvSpPr>
        <p:spPr>
          <a:xfrm>
            <a:off x="7269933" y="4548404"/>
            <a:ext cx="4464867" cy="553143"/>
          </a:xfrm>
        </p:spPr>
        <p:txBody>
          <a:bodyPr anchor="ctr"/>
          <a:lstStyle>
            <a:lvl1pPr algn="r">
              <a:lnSpc>
                <a:spcPct val="100000"/>
              </a:lnSpc>
              <a:defRPr sz="3600" b="1" i="0">
                <a:ln>
                  <a:noFill/>
                </a:ln>
                <a:solidFill>
                  <a:schemeClr val="tx1"/>
                </a:solidFill>
                <a:latin typeface="+mn-lt"/>
              </a:defRPr>
            </a:lvl1pPr>
            <a:lvl2pPr marL="0" indent="0">
              <a:buNone/>
              <a:defRPr/>
            </a:lvl2pPr>
          </a:lstStyle>
          <a:p>
            <a:pPr lvl="0"/>
            <a:r>
              <a:rPr lang="en-US" dirty="0"/>
              <a:t>Name of contact</a:t>
            </a:r>
          </a:p>
        </p:txBody>
      </p:sp>
      <p:sp>
        <p:nvSpPr>
          <p:cNvPr id="9" name="Text Placeholder 7">
            <a:extLst>
              <a:ext uri="{FF2B5EF4-FFF2-40B4-BE49-F238E27FC236}">
                <a16:creationId xmlns:a16="http://schemas.microsoft.com/office/drawing/2014/main" id="{3B5E7D28-58DB-D84C-BB55-7B09C62C94D4}"/>
              </a:ext>
            </a:extLst>
          </p:cNvPr>
          <p:cNvSpPr>
            <a:spLocks noGrp="1"/>
          </p:cNvSpPr>
          <p:nvPr>
            <p:ph type="body" sz="quarter" idx="15" hasCustomPrompt="1"/>
          </p:nvPr>
        </p:nvSpPr>
        <p:spPr>
          <a:xfrm>
            <a:off x="7269933" y="5219626"/>
            <a:ext cx="4464867" cy="561975"/>
          </a:xfrm>
        </p:spPr>
        <p:txBody>
          <a:bodyPr/>
          <a:lstStyle>
            <a:lvl1pPr algn="r">
              <a:lnSpc>
                <a:spcPct val="100000"/>
              </a:lnSpc>
              <a:defRPr sz="2800">
                <a:ln>
                  <a:noFill/>
                </a:ln>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Job title</a:t>
            </a:r>
          </a:p>
        </p:txBody>
      </p:sp>
      <p:sp>
        <p:nvSpPr>
          <p:cNvPr id="11"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386143129"/>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Image and Lef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lvl1pPr>
          </a:lstStyle>
          <a:p>
            <a:r>
              <a:rPr lang="en-GB" dirty="0"/>
              <a:t>T</a:t>
            </a:r>
            <a:r>
              <a:rPr lang="en-US" dirty="0" err="1"/>
              <a:t>itle</a:t>
            </a:r>
            <a:endParaRPr lang="en-GB" dirty="0"/>
          </a:p>
        </p:txBody>
      </p:sp>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268400" y="457200"/>
            <a:ext cx="7466400" cy="5320800"/>
          </a:xfr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457200" y="1976438"/>
            <a:ext cx="3607594" cy="380206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801518757"/>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Image and Right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57200" y="457700"/>
            <a:ext cx="7466400" cy="5320800"/>
          </a:xfrm>
          <a:solidFill>
            <a:schemeClr val="bg1">
              <a:lumMod val="85000"/>
            </a:schemeClr>
          </a:solidFill>
          <a:ln>
            <a:noFill/>
          </a:ln>
        </p:spPr>
        <p:txBody>
          <a:bodyPr/>
          <a:lstStyle/>
          <a:p>
            <a:r>
              <a:rPr lang="en-US" dirty="0"/>
              <a:t>Click icon to add picture</a:t>
            </a:r>
            <a:endParaRPr lang="en-GB" dirty="0"/>
          </a:p>
        </p:txBody>
      </p:sp>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8127206" y="457200"/>
            <a:ext cx="3607594" cy="1271589"/>
          </a:xfrm>
        </p:spPr>
        <p:txBody>
          <a:bodyPr/>
          <a:lstStyle>
            <a:lvl1pPr>
              <a:lnSpc>
                <a:spcPct val="100000"/>
              </a:lnSpc>
              <a:defRPr/>
            </a:lvl1pPr>
          </a:lstStyle>
          <a:p>
            <a:r>
              <a:rPr lang="en-GB" dirty="0"/>
              <a:t>T</a:t>
            </a:r>
            <a:r>
              <a:rPr lang="en-US" dirty="0" err="1"/>
              <a:t>itle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8127206" y="1978933"/>
            <a:ext cx="3607594" cy="380206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54924739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Image and Righ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57200" y="457200"/>
            <a:ext cx="7466400" cy="5320800"/>
          </a:xfr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807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8406001" y="972000"/>
            <a:ext cx="2945418" cy="833438"/>
          </a:xfr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8406001" y="2134800"/>
            <a:ext cx="2945418" cy="3471863"/>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62090748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Image and Lef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268400" y="457200"/>
            <a:ext cx="7466400" cy="5320800"/>
          </a:xfr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45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786001" y="972000"/>
            <a:ext cx="2945418" cy="833438"/>
          </a:xfr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786001" y="2134800"/>
            <a:ext cx="2945418" cy="3471863"/>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5879038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 image portrait small on right">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7375616" cy="5536224"/>
          </a:xfrm>
          <a:solidFill>
            <a:schemeClr val="tx1"/>
          </a:solidFill>
          <a:ln>
            <a:noFill/>
          </a:ln>
        </p:spPr>
        <p:txBody>
          <a:bodyPr lIns="360000" tIns="360000" rIns="360000" bIns="360000"/>
          <a:lstStyle>
            <a:lvl1pPr>
              <a:lnSpc>
                <a:spcPct val="100000"/>
              </a:lnSpc>
              <a:defRPr>
                <a:solidFill>
                  <a:schemeClr val="bg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p:spPr>
        <p:txBody>
          <a:bodyPr/>
          <a:lstStyle/>
          <a:p>
            <a:r>
              <a:rPr lang="en-US" dirty="0"/>
              <a:t>Click icon to add picture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71335874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on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8980488" cy="2665125"/>
          </a:xfrm>
        </p:spPr>
        <p:txBody>
          <a:bodyPr/>
          <a:lstStyle>
            <a:lvl1pPr>
              <a:lnSpc>
                <a:spcPct val="100000"/>
              </a:lnSpc>
              <a:spcAft>
                <a:spcPts val="600"/>
              </a:spcAft>
              <a:defRPr sz="5000" b="1" i="0">
                <a:solidFill>
                  <a:schemeClr val="bg1"/>
                </a:solidFill>
                <a:latin typeface="+mn-lt"/>
              </a:defRPr>
            </a:lvl1pPr>
            <a:lvl2pPr marL="0" indent="0">
              <a:lnSpc>
                <a:spcPct val="100000"/>
              </a:lnSpc>
              <a:spcBef>
                <a:spcPts val="2400"/>
              </a:spcBef>
              <a:spcAft>
                <a:spcPts val="600"/>
              </a:spcAft>
              <a:buNone/>
              <a:defRPr sz="2400" b="1" i="0">
                <a:solidFill>
                  <a:schemeClr val="bg1"/>
                </a:solidFill>
                <a:latin typeface="+mn-lt"/>
              </a:defRPr>
            </a:lvl2pPr>
          </a:lstStyle>
          <a:p>
            <a:pPr lvl="0"/>
            <a:r>
              <a:rPr lang="en-US" dirty="0"/>
              <a:t>Title</a:t>
            </a:r>
          </a:p>
          <a:p>
            <a:pPr lvl="1"/>
            <a:r>
              <a:rPr lang="en-US" dirty="0"/>
              <a:t>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5410827"/>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images landscape">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4168478"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19" name="Text Placeholder 4"/>
          <p:cNvSpPr>
            <a:spLocks noGrp="1"/>
          </p:cNvSpPr>
          <p:nvPr>
            <p:ph type="body" sz="quarter" idx="15" hasCustomPrompt="1"/>
          </p:nvPr>
        </p:nvSpPr>
        <p:spPr>
          <a:xfrm>
            <a:off x="8036334"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22" name="Text Placeholder 4"/>
          <p:cNvSpPr>
            <a:spLocks noGrp="1"/>
          </p:cNvSpPr>
          <p:nvPr>
            <p:ph type="body" sz="quarter" idx="17" hasCustomPrompt="1"/>
          </p:nvPr>
        </p:nvSpPr>
        <p:spPr>
          <a:xfrm>
            <a:off x="4167790"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24" name="Text Placeholder 4"/>
          <p:cNvSpPr>
            <a:spLocks noGrp="1"/>
          </p:cNvSpPr>
          <p:nvPr>
            <p:ph type="body" sz="quarter" idx="19" hasCustomPrompt="1"/>
          </p:nvPr>
        </p:nvSpPr>
        <p:spPr>
          <a:xfrm>
            <a:off x="8036334"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15" name="Picture Placeholder 16"/>
          <p:cNvSpPr>
            <a:spLocks noGrp="1"/>
          </p:cNvSpPr>
          <p:nvPr>
            <p:ph type="pic" sz="quarter" idx="12"/>
          </p:nvPr>
        </p:nvSpPr>
        <p:spPr>
          <a:xfrm>
            <a:off x="4168478" y="457199"/>
            <a:ext cx="3664638" cy="2578116"/>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2578116"/>
          </a:xfrm>
        </p:spPr>
        <p:txBody>
          <a:bodyPr/>
          <a:lstStyle/>
          <a:p>
            <a:r>
              <a:rPr lang="en-US" dirty="0"/>
              <a:t>Click icon to add picture</a:t>
            </a:r>
          </a:p>
        </p:txBody>
      </p:sp>
      <p:sp>
        <p:nvSpPr>
          <p:cNvPr id="20" name="Picture Placeholder 16"/>
          <p:cNvSpPr>
            <a:spLocks noGrp="1"/>
          </p:cNvSpPr>
          <p:nvPr>
            <p:ph type="pic" sz="quarter" idx="16"/>
          </p:nvPr>
        </p:nvSpPr>
        <p:spPr>
          <a:xfrm>
            <a:off x="4168478" y="3433692"/>
            <a:ext cx="3664638" cy="2578116"/>
          </a:xfrm>
        </p:spPr>
        <p:txBody>
          <a:bodyPr/>
          <a:lstStyle/>
          <a:p>
            <a:r>
              <a:rPr lang="en-US" dirty="0"/>
              <a:t>Click icon to add picture</a:t>
            </a:r>
          </a:p>
        </p:txBody>
      </p:sp>
      <p:sp>
        <p:nvSpPr>
          <p:cNvPr id="23" name="Picture Placeholder 16"/>
          <p:cNvSpPr>
            <a:spLocks noGrp="1"/>
          </p:cNvSpPr>
          <p:nvPr>
            <p:ph type="pic" sz="quarter" idx="18"/>
          </p:nvPr>
        </p:nvSpPr>
        <p:spPr>
          <a:xfrm>
            <a:off x="8036334" y="3433692"/>
            <a:ext cx="3664638" cy="2578116"/>
          </a:xfrm>
        </p:spPr>
        <p:txBody>
          <a:bodyPr/>
          <a:lstStyle/>
          <a:p>
            <a:r>
              <a:rPr lang="en-US" dirty="0"/>
              <a:t>Click icon to add picture</a:t>
            </a:r>
          </a:p>
        </p:txBody>
      </p:sp>
      <p:sp>
        <p:nvSpPr>
          <p:cNvPr id="13"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08485568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text pullout">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images landscape NoCaption">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8"/>
            <a:ext cx="3664638" cy="2768325"/>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8"/>
            <a:ext cx="3664638" cy="2768325"/>
          </a:xfrm>
        </p:spPr>
        <p:txBody>
          <a:bodyPr/>
          <a:lstStyle/>
          <a:p>
            <a:r>
              <a:rPr lang="en-US" dirty="0"/>
              <a:t>Click icon to add picture</a:t>
            </a:r>
          </a:p>
        </p:txBody>
      </p:sp>
      <p:sp>
        <p:nvSpPr>
          <p:cNvPr id="20" name="Picture Placeholder 16"/>
          <p:cNvSpPr>
            <a:spLocks noGrp="1"/>
          </p:cNvSpPr>
          <p:nvPr>
            <p:ph type="pic" sz="quarter" idx="16"/>
          </p:nvPr>
        </p:nvSpPr>
        <p:spPr>
          <a:xfrm>
            <a:off x="4168478" y="3433691"/>
            <a:ext cx="3664638" cy="2768325"/>
          </a:xfrm>
        </p:spPr>
        <p:txBody>
          <a:bodyPr/>
          <a:lstStyle/>
          <a:p>
            <a:r>
              <a:rPr lang="en-US" dirty="0"/>
              <a:t>Click icon to add picture</a:t>
            </a:r>
          </a:p>
        </p:txBody>
      </p:sp>
      <p:sp>
        <p:nvSpPr>
          <p:cNvPr id="23" name="Picture Placeholder 16"/>
          <p:cNvSpPr>
            <a:spLocks noGrp="1"/>
          </p:cNvSpPr>
          <p:nvPr>
            <p:ph type="pic" sz="quarter" idx="18"/>
          </p:nvPr>
        </p:nvSpPr>
        <p:spPr>
          <a:xfrm>
            <a:off x="8036334" y="3433691"/>
            <a:ext cx="3664638" cy="2768325"/>
          </a:xfrm>
        </p:spPr>
        <p:txBody>
          <a:bodyPr/>
          <a:lstStyle/>
          <a:p>
            <a:r>
              <a:rPr lang="en-US" dirty="0"/>
              <a:t>Click icon to add picture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28980869"/>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20" name="Picture Placeholder 16"/>
          <p:cNvSpPr>
            <a:spLocks noGrp="1"/>
          </p:cNvSpPr>
          <p:nvPr>
            <p:ph type="pic" sz="quarter" idx="15"/>
          </p:nvPr>
        </p:nvSpPr>
        <p:spPr>
          <a:xfrm>
            <a:off x="9037637" y="2297726"/>
            <a:ext cx="2697163" cy="3421062"/>
          </a:xfrm>
        </p:spPr>
        <p:txBody>
          <a:bodyPr/>
          <a:lstStyle/>
          <a:p>
            <a:r>
              <a:rPr lang="en-US" dirty="0"/>
              <a:t>Click icon to add picture</a:t>
            </a:r>
          </a:p>
        </p:txBody>
      </p:sp>
      <p:sp>
        <p:nvSpPr>
          <p:cNvPr id="19" name="Picture Placeholder 16"/>
          <p:cNvSpPr>
            <a:spLocks noGrp="1"/>
          </p:cNvSpPr>
          <p:nvPr>
            <p:ph type="pic" sz="quarter" idx="14"/>
          </p:nvPr>
        </p:nvSpPr>
        <p:spPr>
          <a:xfrm>
            <a:off x="6178336" y="2297726"/>
            <a:ext cx="2697163" cy="3421062"/>
          </a:xfrm>
        </p:spPr>
        <p:txBody>
          <a:bodyPr/>
          <a:lstStyle/>
          <a:p>
            <a:r>
              <a:rPr lang="en-US" dirty="0"/>
              <a:t>Click icon to add picture</a:t>
            </a:r>
          </a:p>
        </p:txBody>
      </p:sp>
      <p:sp>
        <p:nvSpPr>
          <p:cNvPr id="18" name="Picture Placeholder 16"/>
          <p:cNvSpPr>
            <a:spLocks noGrp="1"/>
          </p:cNvSpPr>
          <p:nvPr>
            <p:ph type="pic" sz="quarter" idx="13"/>
          </p:nvPr>
        </p:nvSpPr>
        <p:spPr>
          <a:xfrm>
            <a:off x="3316286" y="2297726"/>
            <a:ext cx="2697163" cy="3421062"/>
          </a:xfrm>
        </p:spPr>
        <p:txBody>
          <a:bodyPr/>
          <a:lstStyle/>
          <a:p>
            <a:r>
              <a:rPr lang="en-US" dirty="0"/>
              <a:t>Click icon to add picture</a:t>
            </a:r>
          </a:p>
        </p:txBody>
      </p:sp>
      <p:sp>
        <p:nvSpPr>
          <p:cNvPr id="17" name="Picture Placeholder 16"/>
          <p:cNvSpPr>
            <a:spLocks noGrp="1"/>
          </p:cNvSpPr>
          <p:nvPr>
            <p:ph type="pic" sz="quarter" idx="12"/>
          </p:nvPr>
        </p:nvSpPr>
        <p:spPr>
          <a:xfrm>
            <a:off x="457200" y="2298423"/>
            <a:ext cx="2697163" cy="3421062"/>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0" name="Text Placeholder 4"/>
          <p:cNvSpPr>
            <a:spLocks noGrp="1"/>
          </p:cNvSpPr>
          <p:nvPr>
            <p:ph type="body" sz="quarter" idx="17" hasCustomPrompt="1"/>
          </p:nvPr>
        </p:nvSpPr>
        <p:spPr>
          <a:xfrm>
            <a:off x="3316285"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1" name="Text Placeholder 4"/>
          <p:cNvSpPr>
            <a:spLocks noGrp="1"/>
          </p:cNvSpPr>
          <p:nvPr>
            <p:ph type="body" sz="quarter" idx="18" hasCustomPrompt="1"/>
          </p:nvPr>
        </p:nvSpPr>
        <p:spPr>
          <a:xfrm>
            <a:off x="6175370" y="1879653"/>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2" name="Text Placeholder 4"/>
          <p:cNvSpPr>
            <a:spLocks noGrp="1"/>
          </p:cNvSpPr>
          <p:nvPr>
            <p:ph type="body" sz="quarter" idx="19" hasCustomPrompt="1"/>
          </p:nvPr>
        </p:nvSpPr>
        <p:spPr>
          <a:xfrm>
            <a:off x="9037637" y="1875935"/>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4"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10834101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17" name="Picture Placeholder 16"/>
          <p:cNvSpPr>
            <a:spLocks noGrp="1"/>
          </p:cNvSpPr>
          <p:nvPr>
            <p:ph type="pic" sz="quarter" idx="12"/>
          </p:nvPr>
        </p:nvSpPr>
        <p:spPr>
          <a:xfrm>
            <a:off x="457200" y="2298422"/>
            <a:ext cx="3502617" cy="3759477"/>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298422"/>
            <a:ext cx="3502617" cy="3759477"/>
          </a:xfr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298422"/>
            <a:ext cx="3502617" cy="3759477"/>
          </a:xfr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24344635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images landscap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GB" dirty="0"/>
              <a:t>T</a:t>
            </a:r>
            <a:r>
              <a:rPr lang="en-US" dirty="0" err="1"/>
              <a:t>itle</a:t>
            </a:r>
            <a:endParaRPr lang="en-US" dirty="0"/>
          </a:p>
        </p:txBody>
      </p:sp>
      <p:sp>
        <p:nvSpPr>
          <p:cNvPr id="17" name="Picture Placeholder 16"/>
          <p:cNvSpPr>
            <a:spLocks noGrp="1"/>
          </p:cNvSpPr>
          <p:nvPr>
            <p:ph type="pic" sz="quarter" idx="12"/>
          </p:nvPr>
        </p:nvSpPr>
        <p:spPr>
          <a:xfrm>
            <a:off x="457200" y="2593698"/>
            <a:ext cx="3502617" cy="2254528"/>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2171210"/>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593698"/>
            <a:ext cx="3502617" cy="2254528"/>
          </a:xfr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593698"/>
            <a:ext cx="3502617" cy="2254528"/>
          </a:xfr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868118078"/>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images landscape">
    <p:spTree>
      <p:nvGrpSpPr>
        <p:cNvPr id="1" name=""/>
        <p:cNvGrpSpPr/>
        <p:nvPr/>
      </p:nvGrpSpPr>
      <p:grpSpPr>
        <a:xfrm>
          <a:off x="0" y="0"/>
          <a:ext cx="0" cy="0"/>
          <a:chOff x="0" y="0"/>
          <a:chExt cx="0" cy="0"/>
        </a:xfrm>
      </p:grpSpPr>
      <p:sp>
        <p:nvSpPr>
          <p:cNvPr id="19" name="Picture Placeholder 16"/>
          <p:cNvSpPr>
            <a:spLocks noGrp="1"/>
          </p:cNvSpPr>
          <p:nvPr>
            <p:ph type="pic" sz="quarter" idx="14"/>
          </p:nvPr>
        </p:nvSpPr>
        <p:spPr>
          <a:xfrm>
            <a:off x="6178336" y="1875935"/>
            <a:ext cx="5556464" cy="3421062"/>
          </a:xfrm>
        </p:spPr>
        <p:txBody>
          <a:bodyPr/>
          <a:lstStyle/>
          <a:p>
            <a:r>
              <a:rPr lang="en-US" dirty="0"/>
              <a:t>Click icon to add picture</a:t>
            </a:r>
          </a:p>
        </p:txBody>
      </p:sp>
      <p:sp>
        <p:nvSpPr>
          <p:cNvPr id="11" name="Text Placeholder 4"/>
          <p:cNvSpPr>
            <a:spLocks noGrp="1"/>
          </p:cNvSpPr>
          <p:nvPr>
            <p:ph type="body" sz="quarter" idx="18" hasCustomPrompt="1"/>
          </p:nvPr>
        </p:nvSpPr>
        <p:spPr>
          <a:xfrm>
            <a:off x="6175370" y="5364261"/>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17" name="Picture Placeholder 16"/>
          <p:cNvSpPr>
            <a:spLocks noGrp="1"/>
          </p:cNvSpPr>
          <p:nvPr>
            <p:ph type="pic" sz="quarter" idx="12"/>
          </p:nvPr>
        </p:nvSpPr>
        <p:spPr>
          <a:xfrm>
            <a:off x="457200" y="1875935"/>
            <a:ext cx="5556248" cy="3421062"/>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8" name="Text Placeholder 4">
            <a:extLst>
              <a:ext uri="{FF2B5EF4-FFF2-40B4-BE49-F238E27FC236}">
                <a16:creationId xmlns:a16="http://schemas.microsoft.com/office/drawing/2014/main" id="{2A0022C7-7D4A-EE40-93C5-68D26840EEF0}"/>
              </a:ext>
            </a:extLst>
          </p:cNvPr>
          <p:cNvSpPr>
            <a:spLocks noGrp="1"/>
          </p:cNvSpPr>
          <p:nvPr>
            <p:ph type="body" sz="quarter" idx="19" hasCustomPrompt="1"/>
          </p:nvPr>
        </p:nvSpPr>
        <p:spPr>
          <a:xfrm>
            <a:off x="457200" y="5388268"/>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640601670"/>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 images portrait">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9"/>
            <a:ext cx="3664638" cy="5536224"/>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p:spPr>
        <p:txBody>
          <a:bodyPr/>
          <a:lstStyle/>
          <a:p>
            <a:r>
              <a:rPr lang="en-US" dirty="0"/>
              <a:t>Click icon to add picture</a:t>
            </a:r>
          </a:p>
        </p:txBody>
      </p:sp>
      <p:sp>
        <p:nvSpPr>
          <p:cNvPr id="22" name="Text Placeholder 4"/>
          <p:cNvSpPr>
            <a:spLocks noGrp="1"/>
          </p:cNvSpPr>
          <p:nvPr>
            <p:ph type="body" sz="quarter" idx="17" hasCustomPrompt="1"/>
          </p:nvPr>
        </p:nvSpPr>
        <p:spPr>
          <a:xfrm>
            <a:off x="4168866"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24" name="Text Placeholder 4"/>
          <p:cNvSpPr>
            <a:spLocks noGrp="1"/>
          </p:cNvSpPr>
          <p:nvPr>
            <p:ph type="body" sz="quarter" idx="19" hasCustomPrompt="1"/>
          </p:nvPr>
        </p:nvSpPr>
        <p:spPr>
          <a:xfrm>
            <a:off x="8036722"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a:t>Image caption</a:t>
            </a:r>
            <a:endParaRPr lang="en-US"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55321931"/>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ix images landscape">
    <p:spTree>
      <p:nvGrpSpPr>
        <p:cNvPr id="1" name=""/>
        <p:cNvGrpSpPr/>
        <p:nvPr/>
      </p:nvGrpSpPr>
      <p:grpSpPr>
        <a:xfrm>
          <a:off x="0" y="0"/>
          <a:ext cx="0" cy="0"/>
          <a:chOff x="0" y="0"/>
          <a:chExt cx="0" cy="0"/>
        </a:xfrm>
      </p:grpSpPr>
      <p:sp>
        <p:nvSpPr>
          <p:cNvPr id="14" name="Picture Placeholder 2"/>
          <p:cNvSpPr>
            <a:spLocks noGrp="1"/>
          </p:cNvSpPr>
          <p:nvPr>
            <p:ph type="pic" sz="quarter" idx="21"/>
          </p:nvPr>
        </p:nvSpPr>
        <p:spPr>
          <a:xfrm>
            <a:off x="4403195" y="1796508"/>
            <a:ext cx="3385609" cy="1963737"/>
          </a:xfrm>
        </p:spPr>
        <p:txBody>
          <a:bodyPr/>
          <a:lstStyle>
            <a:lvl1pPr>
              <a:defRPr/>
            </a:lvl1pPr>
          </a:lstStyle>
          <a:p>
            <a:r>
              <a:rPr lang="en-US" dirty="0"/>
              <a:t>Click icon to add picture</a:t>
            </a:r>
            <a:endParaRPr lang="en-GB" dirty="0"/>
          </a:p>
        </p:txBody>
      </p:sp>
      <p:sp>
        <p:nvSpPr>
          <p:cNvPr id="13" name="Picture Placeholder 2"/>
          <p:cNvSpPr>
            <a:spLocks noGrp="1"/>
          </p:cNvSpPr>
          <p:nvPr>
            <p:ph type="pic" sz="quarter" idx="20"/>
          </p:nvPr>
        </p:nvSpPr>
        <p:spPr>
          <a:xfrm>
            <a:off x="457200" y="4119733"/>
            <a:ext cx="3385609" cy="1963737"/>
          </a:xfrm>
        </p:spPr>
        <p:txBody>
          <a:bodyPr/>
          <a:lstStyle>
            <a:lvl1pPr>
              <a:defRPr/>
            </a:lvl1pPr>
          </a:lstStyle>
          <a:p>
            <a:r>
              <a:rPr lang="en-US" dirty="0"/>
              <a:t>Click icon to add picture</a:t>
            </a:r>
            <a:endParaRPr lang="en-GB" dirty="0"/>
          </a:p>
        </p:txBody>
      </p:sp>
      <p:sp>
        <p:nvSpPr>
          <p:cNvPr id="3" name="Picture Placeholder 2"/>
          <p:cNvSpPr>
            <a:spLocks noGrp="1"/>
          </p:cNvSpPr>
          <p:nvPr>
            <p:ph type="pic" sz="quarter" idx="19"/>
          </p:nvPr>
        </p:nvSpPr>
        <p:spPr>
          <a:xfrm>
            <a:off x="457200" y="1800525"/>
            <a:ext cx="3385609" cy="1963737"/>
          </a:xfr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8" name="Picture Placeholder 2"/>
          <p:cNvSpPr>
            <a:spLocks noGrp="1"/>
          </p:cNvSpPr>
          <p:nvPr>
            <p:ph type="pic" sz="quarter" idx="22"/>
          </p:nvPr>
        </p:nvSpPr>
        <p:spPr>
          <a:xfrm>
            <a:off x="8349191" y="1800523"/>
            <a:ext cx="3385609" cy="1963737"/>
          </a:xfrm>
        </p:spPr>
        <p:txBody>
          <a:bodyPr/>
          <a:lstStyle>
            <a:lvl1pPr>
              <a:defRPr/>
            </a:lvl1pPr>
          </a:lstStyle>
          <a:p>
            <a:r>
              <a:rPr lang="en-US" dirty="0"/>
              <a:t>Click icon to add picture</a:t>
            </a:r>
            <a:endParaRPr lang="en-GB" dirty="0"/>
          </a:p>
        </p:txBody>
      </p:sp>
      <p:sp>
        <p:nvSpPr>
          <p:cNvPr id="19" name="Picture Placeholder 2"/>
          <p:cNvSpPr>
            <a:spLocks noGrp="1"/>
          </p:cNvSpPr>
          <p:nvPr>
            <p:ph type="pic" sz="quarter" idx="23"/>
          </p:nvPr>
        </p:nvSpPr>
        <p:spPr>
          <a:xfrm>
            <a:off x="4403195" y="4118886"/>
            <a:ext cx="3385609" cy="1963737"/>
          </a:xfr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24"/>
          </p:nvPr>
        </p:nvSpPr>
        <p:spPr>
          <a:xfrm>
            <a:off x="8349190" y="4118887"/>
            <a:ext cx="3385609" cy="1963737"/>
          </a:xfrm>
        </p:spPr>
        <p:txBody>
          <a:bodyPr/>
          <a:lstStyle>
            <a:lvl1pPr>
              <a:defRPr/>
            </a:lvl1pPr>
          </a:lstStyle>
          <a:p>
            <a:r>
              <a:rPr lang="en-US" dirty="0"/>
              <a:t>Click icon to add picture</a:t>
            </a:r>
            <a:endParaRPr lang="en-GB"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917928185"/>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Eight images square">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699727" y="1599451"/>
            <a:ext cx="2126202" cy="1963737"/>
          </a:xfr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1" name="Picture Placeholder 2"/>
          <p:cNvSpPr>
            <a:spLocks noGrp="1"/>
          </p:cNvSpPr>
          <p:nvPr>
            <p:ph type="pic" sz="quarter" idx="27"/>
          </p:nvPr>
        </p:nvSpPr>
        <p:spPr>
          <a:xfrm>
            <a:off x="699727" y="3967576"/>
            <a:ext cx="2126202" cy="1963737"/>
          </a:xfrm>
        </p:spPr>
        <p:txBody>
          <a:bodyPr/>
          <a:lstStyle>
            <a:lvl1pPr>
              <a:defRPr/>
            </a:lvl1pPr>
          </a:lstStyle>
          <a:p>
            <a:r>
              <a:rPr lang="en-US" dirty="0"/>
              <a:t>Click icon to add picture</a:t>
            </a:r>
            <a:endParaRPr lang="en-GB" dirty="0"/>
          </a:p>
        </p:txBody>
      </p:sp>
      <p:sp>
        <p:nvSpPr>
          <p:cNvPr id="17" name="Text Placeholder 3"/>
          <p:cNvSpPr>
            <a:spLocks noGrp="1"/>
          </p:cNvSpPr>
          <p:nvPr>
            <p:ph type="body" sz="quarter" idx="31" hasCustomPrompt="1"/>
          </p:nvPr>
        </p:nvSpPr>
        <p:spPr>
          <a:xfrm>
            <a:off x="699727"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1" name="Text Placeholder 3"/>
          <p:cNvSpPr>
            <a:spLocks noGrp="1"/>
          </p:cNvSpPr>
          <p:nvPr>
            <p:ph type="body" sz="quarter" idx="32" hasCustomPrompt="1"/>
          </p:nvPr>
        </p:nvSpPr>
        <p:spPr>
          <a:xfrm>
            <a:off x="699727"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19" name="Picture Placeholder 2"/>
          <p:cNvSpPr>
            <a:spLocks noGrp="1"/>
          </p:cNvSpPr>
          <p:nvPr>
            <p:ph type="pic" sz="quarter" idx="33"/>
          </p:nvPr>
        </p:nvSpPr>
        <p:spPr>
          <a:xfrm>
            <a:off x="3577572" y="1599451"/>
            <a:ext cx="2126202" cy="1963737"/>
          </a:xfr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34"/>
          </p:nvPr>
        </p:nvSpPr>
        <p:spPr>
          <a:xfrm>
            <a:off x="3577572" y="3967576"/>
            <a:ext cx="2126202" cy="1963737"/>
          </a:xfrm>
        </p:spPr>
        <p:txBody>
          <a:bodyPr/>
          <a:lstStyle>
            <a:lvl1pPr>
              <a:defRPr/>
            </a:lvl1pPr>
          </a:lstStyle>
          <a:p>
            <a:r>
              <a:rPr lang="en-US" dirty="0"/>
              <a:t>Click icon to add picture</a:t>
            </a:r>
            <a:endParaRPr lang="en-GB" dirty="0"/>
          </a:p>
        </p:txBody>
      </p:sp>
      <p:sp>
        <p:nvSpPr>
          <p:cNvPr id="27" name="Text Placeholder 3"/>
          <p:cNvSpPr>
            <a:spLocks noGrp="1"/>
          </p:cNvSpPr>
          <p:nvPr>
            <p:ph type="body" sz="quarter" idx="35" hasCustomPrompt="1"/>
          </p:nvPr>
        </p:nvSpPr>
        <p:spPr>
          <a:xfrm>
            <a:off x="3577572"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8" name="Text Placeholder 3"/>
          <p:cNvSpPr>
            <a:spLocks noGrp="1"/>
          </p:cNvSpPr>
          <p:nvPr>
            <p:ph type="body" sz="quarter" idx="36" hasCustomPrompt="1"/>
          </p:nvPr>
        </p:nvSpPr>
        <p:spPr>
          <a:xfrm>
            <a:off x="3577572"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9" name="Picture Placeholder 2"/>
          <p:cNvSpPr>
            <a:spLocks noGrp="1"/>
          </p:cNvSpPr>
          <p:nvPr>
            <p:ph type="pic" sz="quarter" idx="37"/>
          </p:nvPr>
        </p:nvSpPr>
        <p:spPr>
          <a:xfrm>
            <a:off x="6455417" y="1597442"/>
            <a:ext cx="2126202" cy="1963737"/>
          </a:xfrm>
        </p:spPr>
        <p:txBody>
          <a:bodyPr/>
          <a:lstStyle>
            <a:lvl1pPr>
              <a:defRPr/>
            </a:lvl1pPr>
          </a:lstStyle>
          <a:p>
            <a:r>
              <a:rPr lang="en-US" dirty="0"/>
              <a:t>Click icon to add picture</a:t>
            </a:r>
            <a:endParaRPr lang="en-GB" dirty="0"/>
          </a:p>
        </p:txBody>
      </p:sp>
      <p:sp>
        <p:nvSpPr>
          <p:cNvPr id="30" name="Picture Placeholder 2"/>
          <p:cNvSpPr>
            <a:spLocks noGrp="1"/>
          </p:cNvSpPr>
          <p:nvPr>
            <p:ph type="pic" sz="quarter" idx="38"/>
          </p:nvPr>
        </p:nvSpPr>
        <p:spPr>
          <a:xfrm>
            <a:off x="6455417" y="3965567"/>
            <a:ext cx="2126202" cy="1963737"/>
          </a:xfrm>
        </p:spPr>
        <p:txBody>
          <a:bodyPr/>
          <a:lstStyle>
            <a:lvl1pPr>
              <a:defRPr/>
            </a:lvl1pPr>
          </a:lstStyle>
          <a:p>
            <a:r>
              <a:rPr lang="en-US" dirty="0"/>
              <a:t>Click icon to add picture</a:t>
            </a:r>
            <a:endParaRPr lang="en-GB" dirty="0"/>
          </a:p>
        </p:txBody>
      </p:sp>
      <p:sp>
        <p:nvSpPr>
          <p:cNvPr id="31" name="Text Placeholder 3"/>
          <p:cNvSpPr>
            <a:spLocks noGrp="1"/>
          </p:cNvSpPr>
          <p:nvPr>
            <p:ph type="body" sz="quarter" idx="39" hasCustomPrompt="1"/>
          </p:nvPr>
        </p:nvSpPr>
        <p:spPr>
          <a:xfrm>
            <a:off x="6455417"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2" name="Text Placeholder 3"/>
          <p:cNvSpPr>
            <a:spLocks noGrp="1"/>
          </p:cNvSpPr>
          <p:nvPr>
            <p:ph type="body" sz="quarter" idx="40" hasCustomPrompt="1"/>
          </p:nvPr>
        </p:nvSpPr>
        <p:spPr>
          <a:xfrm>
            <a:off x="6455417"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3" name="Picture Placeholder 2"/>
          <p:cNvSpPr>
            <a:spLocks noGrp="1"/>
          </p:cNvSpPr>
          <p:nvPr>
            <p:ph type="pic" sz="quarter" idx="41"/>
          </p:nvPr>
        </p:nvSpPr>
        <p:spPr>
          <a:xfrm>
            <a:off x="9333262" y="1597442"/>
            <a:ext cx="2126202" cy="1963737"/>
          </a:xfrm>
        </p:spPr>
        <p:txBody>
          <a:bodyPr/>
          <a:lstStyle>
            <a:lvl1pPr>
              <a:defRPr/>
            </a:lvl1pPr>
          </a:lstStyle>
          <a:p>
            <a:r>
              <a:rPr lang="en-US" dirty="0"/>
              <a:t>Click icon to add picture</a:t>
            </a:r>
            <a:endParaRPr lang="en-GB" dirty="0"/>
          </a:p>
        </p:txBody>
      </p:sp>
      <p:sp>
        <p:nvSpPr>
          <p:cNvPr id="34" name="Picture Placeholder 2"/>
          <p:cNvSpPr>
            <a:spLocks noGrp="1"/>
          </p:cNvSpPr>
          <p:nvPr>
            <p:ph type="pic" sz="quarter" idx="42"/>
          </p:nvPr>
        </p:nvSpPr>
        <p:spPr>
          <a:xfrm>
            <a:off x="9333262" y="3965567"/>
            <a:ext cx="2126202" cy="1963737"/>
          </a:xfrm>
        </p:spPr>
        <p:txBody>
          <a:bodyPr/>
          <a:lstStyle>
            <a:lvl1pPr>
              <a:defRPr/>
            </a:lvl1pPr>
          </a:lstStyle>
          <a:p>
            <a:r>
              <a:rPr lang="en-US" dirty="0"/>
              <a:t>Click icon to add picture</a:t>
            </a:r>
            <a:endParaRPr lang="en-GB" dirty="0"/>
          </a:p>
        </p:txBody>
      </p:sp>
      <p:sp>
        <p:nvSpPr>
          <p:cNvPr id="35" name="Text Placeholder 3"/>
          <p:cNvSpPr>
            <a:spLocks noGrp="1"/>
          </p:cNvSpPr>
          <p:nvPr>
            <p:ph type="body" sz="quarter" idx="43" hasCustomPrompt="1"/>
          </p:nvPr>
        </p:nvSpPr>
        <p:spPr>
          <a:xfrm>
            <a:off x="9333262"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6" name="Text Placeholder 3"/>
          <p:cNvSpPr>
            <a:spLocks noGrp="1"/>
          </p:cNvSpPr>
          <p:nvPr>
            <p:ph type="body" sz="quarter" idx="44" hasCustomPrompt="1"/>
          </p:nvPr>
        </p:nvSpPr>
        <p:spPr>
          <a:xfrm>
            <a:off x="9333262"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4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596561928"/>
      </p:ext>
    </p:extLst>
  </p:cSld>
  <p:clrMapOvr>
    <a:masterClrMapping/>
  </p:clrMapOvr>
  <p:transition>
    <p:fade/>
  </p:transition>
  <p:extLst>
    <p:ext uri="{DCECCB84-F9BA-43D5-87BE-67443E8EF086}">
      <p15:sldGuideLst xmlns:p15="http://schemas.microsoft.com/office/powerpoint/2012/main">
        <p15:guide id="1" orient="horz" pos="1003">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17" name="Picture Placeholder 16"/>
          <p:cNvSpPr>
            <a:spLocks noGrp="1"/>
          </p:cNvSpPr>
          <p:nvPr>
            <p:ph type="pic" sz="quarter" idx="12"/>
          </p:nvPr>
        </p:nvSpPr>
        <p:spPr>
          <a:xfrm>
            <a:off x="457200" y="1609234"/>
            <a:ext cx="11277600" cy="4543915"/>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645908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7" name="Picture Placeholder 16"/>
          <p:cNvSpPr>
            <a:spLocks noGrp="1"/>
          </p:cNvSpPr>
          <p:nvPr>
            <p:ph type="pic" sz="quarter" idx="12"/>
          </p:nvPr>
        </p:nvSpPr>
        <p:spPr>
          <a:xfrm>
            <a:off x="-104775" y="-74295"/>
            <a:ext cx="12296775" cy="7067549"/>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bg1"/>
                </a:solidFill>
                <a:effectLst>
                  <a:outerShdw blurRad="63500" sx="102000" sy="102000" algn="ctr" rotWithShape="0">
                    <a:prstClr val="black">
                      <a:alpha val="40000"/>
                    </a:prstClr>
                  </a:outerShdw>
                </a:effectLst>
              </a:defRPr>
            </a:lvl1pPr>
          </a:lstStyle>
          <a:p>
            <a:r>
              <a:rPr lang="en-US" dirty="0"/>
              <a:t>Title</a:t>
            </a:r>
          </a:p>
        </p:txBody>
      </p:sp>
      <p:sp>
        <p:nvSpPr>
          <p:cNvPr id="3" name="Slide Number Placeholder 2"/>
          <p:cNvSpPr>
            <a:spLocks noGrp="1"/>
          </p:cNvSpPr>
          <p:nvPr>
            <p:ph type="sldNum" sz="quarter" idx="1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36944270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1406069"/>
            <a:ext cx="11277600" cy="2880000"/>
          </a:xfrm>
        </p:spPr>
        <p:txBody>
          <a:bodyPr/>
          <a:lstStyle>
            <a:lvl1pPr>
              <a:lnSpc>
                <a:spcPct val="100000"/>
              </a:lnSpc>
              <a:defRPr sz="40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”Quote here - use purple text from palette to highlight specific words/phrases.”</a:t>
            </a:r>
          </a:p>
        </p:txBody>
      </p:sp>
      <p:sp>
        <p:nvSpPr>
          <p:cNvPr id="2" name="TextBox 1"/>
          <p:cNvSpPr txBox="1"/>
          <p:nvPr userDrawn="1"/>
        </p:nvSpPr>
        <p:spPr>
          <a:xfrm>
            <a:off x="8386354" y="6374674"/>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6" name="TextBox 5"/>
          <p:cNvSpPr txBox="1"/>
          <p:nvPr userDrawn="1"/>
        </p:nvSpPr>
        <p:spPr>
          <a:xfrm>
            <a:off x="2409825" y="6410325"/>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 name="Text Placeholder 7">
            <a:extLst>
              <a:ext uri="{FF2B5EF4-FFF2-40B4-BE49-F238E27FC236}">
                <a16:creationId xmlns:a16="http://schemas.microsoft.com/office/drawing/2014/main" id="{8B4A6BDB-F2D8-7B41-9F83-779E9FB47EA1}"/>
              </a:ext>
            </a:extLst>
          </p:cNvPr>
          <p:cNvSpPr>
            <a:spLocks noGrp="1"/>
          </p:cNvSpPr>
          <p:nvPr>
            <p:ph type="body" sz="quarter" idx="14" hasCustomPrompt="1"/>
          </p:nvPr>
        </p:nvSpPr>
        <p:spPr>
          <a:xfrm>
            <a:off x="7269933" y="4548404"/>
            <a:ext cx="4464867" cy="553143"/>
          </a:xfrm>
        </p:spPr>
        <p:txBody>
          <a:bodyPr anchor="ctr"/>
          <a:lstStyle>
            <a:lvl1pPr algn="r">
              <a:lnSpc>
                <a:spcPct val="100000"/>
              </a:lnSpc>
              <a:defRPr sz="3600" b="1" i="0">
                <a:ln>
                  <a:noFill/>
                </a:ln>
                <a:solidFill>
                  <a:schemeClr val="tx1"/>
                </a:solidFill>
                <a:latin typeface="+mn-lt"/>
              </a:defRPr>
            </a:lvl1pPr>
            <a:lvl2pPr marL="0" indent="0">
              <a:buNone/>
              <a:defRPr/>
            </a:lvl2pPr>
          </a:lstStyle>
          <a:p>
            <a:pPr lvl="0"/>
            <a:r>
              <a:rPr lang="en-US" dirty="0"/>
              <a:t>Name of contact</a:t>
            </a:r>
          </a:p>
        </p:txBody>
      </p:sp>
      <p:sp>
        <p:nvSpPr>
          <p:cNvPr id="9" name="Text Placeholder 7">
            <a:extLst>
              <a:ext uri="{FF2B5EF4-FFF2-40B4-BE49-F238E27FC236}">
                <a16:creationId xmlns:a16="http://schemas.microsoft.com/office/drawing/2014/main" id="{3B5E7D28-58DB-D84C-BB55-7B09C62C94D4}"/>
              </a:ext>
            </a:extLst>
          </p:cNvPr>
          <p:cNvSpPr>
            <a:spLocks noGrp="1"/>
          </p:cNvSpPr>
          <p:nvPr>
            <p:ph type="body" sz="quarter" idx="15" hasCustomPrompt="1"/>
          </p:nvPr>
        </p:nvSpPr>
        <p:spPr>
          <a:xfrm>
            <a:off x="7269933" y="5219626"/>
            <a:ext cx="4464867" cy="561975"/>
          </a:xfrm>
        </p:spPr>
        <p:txBody>
          <a:bodyPr/>
          <a:lstStyle>
            <a:lvl1pPr algn="r">
              <a:lnSpc>
                <a:spcPct val="100000"/>
              </a:lnSpc>
              <a:defRPr sz="2800">
                <a:ln>
                  <a:noFill/>
                </a:ln>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Job title</a:t>
            </a:r>
          </a:p>
        </p:txBody>
      </p:sp>
      <p:sp>
        <p:nvSpPr>
          <p:cNvPr id="11"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3" name="SmartArt Placeholder 62">
            <a:extLst>
              <a:ext uri="{FF2B5EF4-FFF2-40B4-BE49-F238E27FC236}">
                <a16:creationId xmlns:a16="http://schemas.microsoft.com/office/drawing/2014/main" id="{212B6F16-E0D2-814A-83CF-F2D9F7713856}"/>
              </a:ext>
            </a:extLst>
          </p:cNvPr>
          <p:cNvSpPr>
            <a:spLocks noGrp="1"/>
          </p:cNvSpPr>
          <p:nvPr>
            <p:ph type="dgm" sz="quarter" idx="37" hasCustomPrompt="1"/>
          </p:nvPr>
        </p:nvSpPr>
        <p:spPr>
          <a:xfrm>
            <a:off x="547715" y="1670050"/>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p:txBody>
          <a:bodyPr/>
          <a:lstStyle>
            <a:lvl1pPr>
              <a:lnSpc>
                <a:spcPct val="100000"/>
              </a:lnSpc>
              <a:defRPr/>
            </a:lvl1pPr>
          </a:lstStyle>
          <a:p>
            <a:r>
              <a:rPr lang="en-US" dirty="0"/>
              <a:t>Suggested title: Agenda</a:t>
            </a:r>
            <a:endParaRPr lang="en-GB" dirty="0"/>
          </a:p>
        </p:txBody>
      </p:sp>
      <p:sp>
        <p:nvSpPr>
          <p:cNvPr id="14" name="Text Placeholder 13">
            <a:extLst>
              <a:ext uri="{FF2B5EF4-FFF2-40B4-BE49-F238E27FC236}">
                <a16:creationId xmlns:a16="http://schemas.microsoft.com/office/drawing/2014/main" id="{B8FC3DC0-8351-9A4C-B707-70EAD96EB4D3}"/>
              </a:ext>
            </a:extLst>
          </p:cNvPr>
          <p:cNvSpPr>
            <a:spLocks noGrp="1"/>
          </p:cNvSpPr>
          <p:nvPr>
            <p:ph type="body" sz="quarter" idx="13" hasCustomPrompt="1"/>
          </p:nvPr>
        </p:nvSpPr>
        <p:spPr>
          <a:xfrm>
            <a:off x="547225" y="166958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5" name="Text Placeholder 13">
            <a:extLst>
              <a:ext uri="{FF2B5EF4-FFF2-40B4-BE49-F238E27FC236}">
                <a16:creationId xmlns:a16="http://schemas.microsoft.com/office/drawing/2014/main" id="{6CEFFB62-FD42-1145-B8B7-C7CF7F73891A}"/>
              </a:ext>
            </a:extLst>
          </p:cNvPr>
          <p:cNvSpPr>
            <a:spLocks noGrp="1"/>
          </p:cNvSpPr>
          <p:nvPr>
            <p:ph type="body" sz="quarter" idx="14" hasCustomPrompt="1"/>
          </p:nvPr>
        </p:nvSpPr>
        <p:spPr>
          <a:xfrm>
            <a:off x="1883848" y="166958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2026752"/>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7" name="Text Placeholder 13">
            <a:extLst>
              <a:ext uri="{FF2B5EF4-FFF2-40B4-BE49-F238E27FC236}">
                <a16:creationId xmlns:a16="http://schemas.microsoft.com/office/drawing/2014/main" id="{C4901FF4-BEDE-AC46-8C8F-C4BDCCF2470A}"/>
              </a:ext>
            </a:extLst>
          </p:cNvPr>
          <p:cNvSpPr>
            <a:spLocks noGrp="1"/>
          </p:cNvSpPr>
          <p:nvPr>
            <p:ph type="body" sz="quarter" idx="16" hasCustomPrompt="1"/>
          </p:nvPr>
        </p:nvSpPr>
        <p:spPr>
          <a:xfrm>
            <a:off x="1883848" y="2026752"/>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4" name="SmartArt Placeholder 62">
            <a:extLst>
              <a:ext uri="{FF2B5EF4-FFF2-40B4-BE49-F238E27FC236}">
                <a16:creationId xmlns:a16="http://schemas.microsoft.com/office/drawing/2014/main" id="{148F0C48-0919-6940-93FB-00E0D97D285D}"/>
              </a:ext>
            </a:extLst>
          </p:cNvPr>
          <p:cNvSpPr>
            <a:spLocks noGrp="1"/>
          </p:cNvSpPr>
          <p:nvPr>
            <p:ph type="dgm" sz="quarter" idx="38" hasCustomPrompt="1"/>
          </p:nvPr>
        </p:nvSpPr>
        <p:spPr>
          <a:xfrm>
            <a:off x="547715" y="2384176"/>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65" name="Text Placeholder 13">
            <a:extLst>
              <a:ext uri="{FF2B5EF4-FFF2-40B4-BE49-F238E27FC236}">
                <a16:creationId xmlns:a16="http://schemas.microsoft.com/office/drawing/2014/main" id="{FE44350B-B402-C542-BC2A-F5F9E3814A3E}"/>
              </a:ext>
            </a:extLst>
          </p:cNvPr>
          <p:cNvSpPr>
            <a:spLocks noGrp="1"/>
          </p:cNvSpPr>
          <p:nvPr>
            <p:ph type="body" sz="quarter" idx="39" hasCustomPrompt="1"/>
          </p:nvPr>
        </p:nvSpPr>
        <p:spPr>
          <a:xfrm>
            <a:off x="547225" y="238371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66" name="Text Placeholder 13">
            <a:extLst>
              <a:ext uri="{FF2B5EF4-FFF2-40B4-BE49-F238E27FC236}">
                <a16:creationId xmlns:a16="http://schemas.microsoft.com/office/drawing/2014/main" id="{74124C0B-5C31-F946-848A-0F0EB71D954D}"/>
              </a:ext>
            </a:extLst>
          </p:cNvPr>
          <p:cNvSpPr>
            <a:spLocks noGrp="1"/>
          </p:cNvSpPr>
          <p:nvPr>
            <p:ph type="body" sz="quarter" idx="40" hasCustomPrompt="1"/>
          </p:nvPr>
        </p:nvSpPr>
        <p:spPr>
          <a:xfrm>
            <a:off x="1883848" y="238371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7" name="Text Placeholder 13">
            <a:extLst>
              <a:ext uri="{FF2B5EF4-FFF2-40B4-BE49-F238E27FC236}">
                <a16:creationId xmlns:a16="http://schemas.microsoft.com/office/drawing/2014/main" id="{9D7A714D-D166-A34F-8574-B7CEB3744314}"/>
              </a:ext>
            </a:extLst>
          </p:cNvPr>
          <p:cNvSpPr>
            <a:spLocks noGrp="1"/>
          </p:cNvSpPr>
          <p:nvPr>
            <p:ph type="body" sz="quarter" idx="41" hasCustomPrompt="1"/>
          </p:nvPr>
        </p:nvSpPr>
        <p:spPr>
          <a:xfrm>
            <a:off x="547225" y="274087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68" name="Text Placeholder 13">
            <a:extLst>
              <a:ext uri="{FF2B5EF4-FFF2-40B4-BE49-F238E27FC236}">
                <a16:creationId xmlns:a16="http://schemas.microsoft.com/office/drawing/2014/main" id="{179D8575-2EE8-1E4E-A510-2033EDDAE14F}"/>
              </a:ext>
            </a:extLst>
          </p:cNvPr>
          <p:cNvSpPr>
            <a:spLocks noGrp="1"/>
          </p:cNvSpPr>
          <p:nvPr>
            <p:ph type="body" sz="quarter" idx="42" hasCustomPrompt="1"/>
          </p:nvPr>
        </p:nvSpPr>
        <p:spPr>
          <a:xfrm>
            <a:off x="1883848" y="274087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9" name="SmartArt Placeholder 62">
            <a:extLst>
              <a:ext uri="{FF2B5EF4-FFF2-40B4-BE49-F238E27FC236}">
                <a16:creationId xmlns:a16="http://schemas.microsoft.com/office/drawing/2014/main" id="{ECBC3B98-2CA6-EB41-82EC-D1811410A4F3}"/>
              </a:ext>
            </a:extLst>
          </p:cNvPr>
          <p:cNvSpPr>
            <a:spLocks noGrp="1"/>
          </p:cNvSpPr>
          <p:nvPr>
            <p:ph type="dgm" sz="quarter" idx="43" hasCustomPrompt="1"/>
          </p:nvPr>
        </p:nvSpPr>
        <p:spPr>
          <a:xfrm>
            <a:off x="547715" y="3097086"/>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0" name="Text Placeholder 13">
            <a:extLst>
              <a:ext uri="{FF2B5EF4-FFF2-40B4-BE49-F238E27FC236}">
                <a16:creationId xmlns:a16="http://schemas.microsoft.com/office/drawing/2014/main" id="{010F887A-E638-5348-8238-A1D2A06D2894}"/>
              </a:ext>
            </a:extLst>
          </p:cNvPr>
          <p:cNvSpPr>
            <a:spLocks noGrp="1"/>
          </p:cNvSpPr>
          <p:nvPr>
            <p:ph type="body" sz="quarter" idx="44" hasCustomPrompt="1"/>
          </p:nvPr>
        </p:nvSpPr>
        <p:spPr>
          <a:xfrm>
            <a:off x="547225" y="309662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1" name="Text Placeholder 13">
            <a:extLst>
              <a:ext uri="{FF2B5EF4-FFF2-40B4-BE49-F238E27FC236}">
                <a16:creationId xmlns:a16="http://schemas.microsoft.com/office/drawing/2014/main" id="{629194BB-D13A-B94D-8E7C-C5C9FE796F94}"/>
              </a:ext>
            </a:extLst>
          </p:cNvPr>
          <p:cNvSpPr>
            <a:spLocks noGrp="1"/>
          </p:cNvSpPr>
          <p:nvPr>
            <p:ph type="body" sz="quarter" idx="45" hasCustomPrompt="1"/>
          </p:nvPr>
        </p:nvSpPr>
        <p:spPr>
          <a:xfrm>
            <a:off x="1883848" y="309662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2" name="Text Placeholder 13">
            <a:extLst>
              <a:ext uri="{FF2B5EF4-FFF2-40B4-BE49-F238E27FC236}">
                <a16:creationId xmlns:a16="http://schemas.microsoft.com/office/drawing/2014/main" id="{F366BE82-873B-9140-A152-7B1C9A0A3A1D}"/>
              </a:ext>
            </a:extLst>
          </p:cNvPr>
          <p:cNvSpPr>
            <a:spLocks noGrp="1"/>
          </p:cNvSpPr>
          <p:nvPr>
            <p:ph type="body" sz="quarter" idx="46" hasCustomPrompt="1"/>
          </p:nvPr>
        </p:nvSpPr>
        <p:spPr>
          <a:xfrm>
            <a:off x="547225" y="345378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3" name="Text Placeholder 13">
            <a:extLst>
              <a:ext uri="{FF2B5EF4-FFF2-40B4-BE49-F238E27FC236}">
                <a16:creationId xmlns:a16="http://schemas.microsoft.com/office/drawing/2014/main" id="{A72AFFCA-3971-0C4F-ACBB-930BECC76257}"/>
              </a:ext>
            </a:extLst>
          </p:cNvPr>
          <p:cNvSpPr>
            <a:spLocks noGrp="1"/>
          </p:cNvSpPr>
          <p:nvPr>
            <p:ph type="body" sz="quarter" idx="47" hasCustomPrompt="1"/>
          </p:nvPr>
        </p:nvSpPr>
        <p:spPr>
          <a:xfrm>
            <a:off x="1883848" y="345378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4" name="SmartArt Placeholder 62">
            <a:extLst>
              <a:ext uri="{FF2B5EF4-FFF2-40B4-BE49-F238E27FC236}">
                <a16:creationId xmlns:a16="http://schemas.microsoft.com/office/drawing/2014/main" id="{2FAB2B70-F52A-1D44-8643-9B2F4F58D6A0}"/>
              </a:ext>
            </a:extLst>
          </p:cNvPr>
          <p:cNvSpPr>
            <a:spLocks noGrp="1"/>
          </p:cNvSpPr>
          <p:nvPr>
            <p:ph type="dgm" sz="quarter" idx="48" hasCustomPrompt="1"/>
          </p:nvPr>
        </p:nvSpPr>
        <p:spPr>
          <a:xfrm>
            <a:off x="547715" y="3811212"/>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5" name="Text Placeholder 13">
            <a:extLst>
              <a:ext uri="{FF2B5EF4-FFF2-40B4-BE49-F238E27FC236}">
                <a16:creationId xmlns:a16="http://schemas.microsoft.com/office/drawing/2014/main" id="{7EFD8762-810B-7E44-9080-EDA7BD134462}"/>
              </a:ext>
            </a:extLst>
          </p:cNvPr>
          <p:cNvSpPr>
            <a:spLocks noGrp="1"/>
          </p:cNvSpPr>
          <p:nvPr>
            <p:ph type="body" sz="quarter" idx="49" hasCustomPrompt="1"/>
          </p:nvPr>
        </p:nvSpPr>
        <p:spPr>
          <a:xfrm>
            <a:off x="547225" y="381074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6" name="Text Placeholder 13">
            <a:extLst>
              <a:ext uri="{FF2B5EF4-FFF2-40B4-BE49-F238E27FC236}">
                <a16:creationId xmlns:a16="http://schemas.microsoft.com/office/drawing/2014/main" id="{9A9953FB-B942-2349-BEBB-B54FCA37AFA7}"/>
              </a:ext>
            </a:extLst>
          </p:cNvPr>
          <p:cNvSpPr>
            <a:spLocks noGrp="1"/>
          </p:cNvSpPr>
          <p:nvPr>
            <p:ph type="body" sz="quarter" idx="50" hasCustomPrompt="1"/>
          </p:nvPr>
        </p:nvSpPr>
        <p:spPr>
          <a:xfrm>
            <a:off x="1883848" y="381074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7" name="Text Placeholder 13">
            <a:extLst>
              <a:ext uri="{FF2B5EF4-FFF2-40B4-BE49-F238E27FC236}">
                <a16:creationId xmlns:a16="http://schemas.microsoft.com/office/drawing/2014/main" id="{E8DF94C7-0B49-A849-B8BD-B96CF93625B0}"/>
              </a:ext>
            </a:extLst>
          </p:cNvPr>
          <p:cNvSpPr>
            <a:spLocks noGrp="1"/>
          </p:cNvSpPr>
          <p:nvPr>
            <p:ph type="body" sz="quarter" idx="51" hasCustomPrompt="1"/>
          </p:nvPr>
        </p:nvSpPr>
        <p:spPr>
          <a:xfrm>
            <a:off x="547225" y="416791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8" name="Text Placeholder 13">
            <a:extLst>
              <a:ext uri="{FF2B5EF4-FFF2-40B4-BE49-F238E27FC236}">
                <a16:creationId xmlns:a16="http://schemas.microsoft.com/office/drawing/2014/main" id="{E3AA9170-4408-454B-927E-8C53391B10A4}"/>
              </a:ext>
            </a:extLst>
          </p:cNvPr>
          <p:cNvSpPr>
            <a:spLocks noGrp="1"/>
          </p:cNvSpPr>
          <p:nvPr>
            <p:ph type="body" sz="quarter" idx="52" hasCustomPrompt="1"/>
          </p:nvPr>
        </p:nvSpPr>
        <p:spPr>
          <a:xfrm>
            <a:off x="1883848" y="416791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9" name="SmartArt Placeholder 62">
            <a:extLst>
              <a:ext uri="{FF2B5EF4-FFF2-40B4-BE49-F238E27FC236}">
                <a16:creationId xmlns:a16="http://schemas.microsoft.com/office/drawing/2014/main" id="{5A12EE5E-A6BF-E64F-9E52-3DD1CF6528E2}"/>
              </a:ext>
            </a:extLst>
          </p:cNvPr>
          <p:cNvSpPr>
            <a:spLocks noGrp="1"/>
          </p:cNvSpPr>
          <p:nvPr>
            <p:ph type="dgm" sz="quarter" idx="53" hasCustomPrompt="1"/>
          </p:nvPr>
        </p:nvSpPr>
        <p:spPr>
          <a:xfrm>
            <a:off x="547689" y="4536385"/>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0" name="Text Placeholder 13">
            <a:extLst>
              <a:ext uri="{FF2B5EF4-FFF2-40B4-BE49-F238E27FC236}">
                <a16:creationId xmlns:a16="http://schemas.microsoft.com/office/drawing/2014/main" id="{C4E0A4DE-2EA6-7644-9A08-8B73AFF77DA3}"/>
              </a:ext>
            </a:extLst>
          </p:cNvPr>
          <p:cNvSpPr>
            <a:spLocks noGrp="1"/>
          </p:cNvSpPr>
          <p:nvPr>
            <p:ph type="body" sz="quarter" idx="54" hasCustomPrompt="1"/>
          </p:nvPr>
        </p:nvSpPr>
        <p:spPr>
          <a:xfrm>
            <a:off x="547199" y="4535920"/>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1" name="Text Placeholder 13">
            <a:extLst>
              <a:ext uri="{FF2B5EF4-FFF2-40B4-BE49-F238E27FC236}">
                <a16:creationId xmlns:a16="http://schemas.microsoft.com/office/drawing/2014/main" id="{3C8DE332-2ED6-904D-92D4-A829CDC63E49}"/>
              </a:ext>
            </a:extLst>
          </p:cNvPr>
          <p:cNvSpPr>
            <a:spLocks noGrp="1"/>
          </p:cNvSpPr>
          <p:nvPr>
            <p:ph type="body" sz="quarter" idx="55" hasCustomPrompt="1"/>
          </p:nvPr>
        </p:nvSpPr>
        <p:spPr>
          <a:xfrm>
            <a:off x="1883822" y="4535920"/>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2" name="Text Placeholder 13">
            <a:extLst>
              <a:ext uri="{FF2B5EF4-FFF2-40B4-BE49-F238E27FC236}">
                <a16:creationId xmlns:a16="http://schemas.microsoft.com/office/drawing/2014/main" id="{A90A7B0F-4839-D645-95FA-D06BFECF672C}"/>
              </a:ext>
            </a:extLst>
          </p:cNvPr>
          <p:cNvSpPr>
            <a:spLocks noGrp="1"/>
          </p:cNvSpPr>
          <p:nvPr>
            <p:ph type="body" sz="quarter" idx="56" hasCustomPrompt="1"/>
          </p:nvPr>
        </p:nvSpPr>
        <p:spPr>
          <a:xfrm>
            <a:off x="547199" y="489308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3" name="Text Placeholder 13">
            <a:extLst>
              <a:ext uri="{FF2B5EF4-FFF2-40B4-BE49-F238E27FC236}">
                <a16:creationId xmlns:a16="http://schemas.microsoft.com/office/drawing/2014/main" id="{D36F4330-851C-CF4A-94D5-5F2CE791F512}"/>
              </a:ext>
            </a:extLst>
          </p:cNvPr>
          <p:cNvSpPr>
            <a:spLocks noGrp="1"/>
          </p:cNvSpPr>
          <p:nvPr>
            <p:ph type="body" sz="quarter" idx="57" hasCustomPrompt="1"/>
          </p:nvPr>
        </p:nvSpPr>
        <p:spPr>
          <a:xfrm>
            <a:off x="1883822" y="489308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4" name="SmartArt Placeholder 62">
            <a:extLst>
              <a:ext uri="{FF2B5EF4-FFF2-40B4-BE49-F238E27FC236}">
                <a16:creationId xmlns:a16="http://schemas.microsoft.com/office/drawing/2014/main" id="{4E24CE58-86AF-0C40-8595-20C7C8155350}"/>
              </a:ext>
            </a:extLst>
          </p:cNvPr>
          <p:cNvSpPr>
            <a:spLocks noGrp="1"/>
          </p:cNvSpPr>
          <p:nvPr>
            <p:ph type="dgm" sz="quarter" idx="58" hasCustomPrompt="1"/>
          </p:nvPr>
        </p:nvSpPr>
        <p:spPr>
          <a:xfrm>
            <a:off x="547689" y="5250511"/>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5" name="Text Placeholder 13">
            <a:extLst>
              <a:ext uri="{FF2B5EF4-FFF2-40B4-BE49-F238E27FC236}">
                <a16:creationId xmlns:a16="http://schemas.microsoft.com/office/drawing/2014/main" id="{9D3EE5FC-57B2-494A-823F-F63C62CE1C1B}"/>
              </a:ext>
            </a:extLst>
          </p:cNvPr>
          <p:cNvSpPr>
            <a:spLocks noGrp="1"/>
          </p:cNvSpPr>
          <p:nvPr>
            <p:ph type="body" sz="quarter" idx="59" hasCustomPrompt="1"/>
          </p:nvPr>
        </p:nvSpPr>
        <p:spPr>
          <a:xfrm>
            <a:off x="547199" y="5250046"/>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6" name="Text Placeholder 13">
            <a:extLst>
              <a:ext uri="{FF2B5EF4-FFF2-40B4-BE49-F238E27FC236}">
                <a16:creationId xmlns:a16="http://schemas.microsoft.com/office/drawing/2014/main" id="{6F824B84-DA2A-6246-B761-6AEC93ACAC1D}"/>
              </a:ext>
            </a:extLst>
          </p:cNvPr>
          <p:cNvSpPr>
            <a:spLocks noGrp="1"/>
          </p:cNvSpPr>
          <p:nvPr>
            <p:ph type="body" sz="quarter" idx="60" hasCustomPrompt="1"/>
          </p:nvPr>
        </p:nvSpPr>
        <p:spPr>
          <a:xfrm>
            <a:off x="1883822" y="5250046"/>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7" name="Text Placeholder 13">
            <a:extLst>
              <a:ext uri="{FF2B5EF4-FFF2-40B4-BE49-F238E27FC236}">
                <a16:creationId xmlns:a16="http://schemas.microsoft.com/office/drawing/2014/main" id="{E73F10E2-3C04-634E-93DD-C701C76BE82C}"/>
              </a:ext>
            </a:extLst>
          </p:cNvPr>
          <p:cNvSpPr>
            <a:spLocks noGrp="1"/>
          </p:cNvSpPr>
          <p:nvPr>
            <p:ph type="body" sz="quarter" idx="61" hasCustomPrompt="1"/>
          </p:nvPr>
        </p:nvSpPr>
        <p:spPr>
          <a:xfrm>
            <a:off x="547199" y="5607213"/>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8" name="Text Placeholder 13">
            <a:extLst>
              <a:ext uri="{FF2B5EF4-FFF2-40B4-BE49-F238E27FC236}">
                <a16:creationId xmlns:a16="http://schemas.microsoft.com/office/drawing/2014/main" id="{77DC81B4-B14C-9B42-B8EC-9E9B363D0CAC}"/>
              </a:ext>
            </a:extLst>
          </p:cNvPr>
          <p:cNvSpPr>
            <a:spLocks noGrp="1"/>
          </p:cNvSpPr>
          <p:nvPr>
            <p:ph type="body" sz="quarter" idx="62" hasCustomPrompt="1"/>
          </p:nvPr>
        </p:nvSpPr>
        <p:spPr>
          <a:xfrm>
            <a:off x="1883822" y="5607213"/>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9" name="SmartArt Placeholder 62">
            <a:extLst>
              <a:ext uri="{FF2B5EF4-FFF2-40B4-BE49-F238E27FC236}">
                <a16:creationId xmlns:a16="http://schemas.microsoft.com/office/drawing/2014/main" id="{F4C94132-F5BD-8B46-9588-C3222863EF1B}"/>
              </a:ext>
            </a:extLst>
          </p:cNvPr>
          <p:cNvSpPr>
            <a:spLocks noGrp="1"/>
          </p:cNvSpPr>
          <p:nvPr>
            <p:ph type="dgm" sz="quarter" idx="63" hasCustomPrompt="1"/>
          </p:nvPr>
        </p:nvSpPr>
        <p:spPr>
          <a:xfrm>
            <a:off x="6392836" y="1668277"/>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0" name="Text Placeholder 13">
            <a:extLst>
              <a:ext uri="{FF2B5EF4-FFF2-40B4-BE49-F238E27FC236}">
                <a16:creationId xmlns:a16="http://schemas.microsoft.com/office/drawing/2014/main" id="{9EACC04B-AA2B-994F-B301-F5C463EF1C97}"/>
              </a:ext>
            </a:extLst>
          </p:cNvPr>
          <p:cNvSpPr>
            <a:spLocks noGrp="1"/>
          </p:cNvSpPr>
          <p:nvPr>
            <p:ph type="body" sz="quarter" idx="64" hasCustomPrompt="1"/>
          </p:nvPr>
        </p:nvSpPr>
        <p:spPr>
          <a:xfrm>
            <a:off x="6392346" y="1667812"/>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1" name="Text Placeholder 13">
            <a:extLst>
              <a:ext uri="{FF2B5EF4-FFF2-40B4-BE49-F238E27FC236}">
                <a16:creationId xmlns:a16="http://schemas.microsoft.com/office/drawing/2014/main" id="{91A12B76-C0F8-394E-9FCA-475176D61C9C}"/>
              </a:ext>
            </a:extLst>
          </p:cNvPr>
          <p:cNvSpPr>
            <a:spLocks noGrp="1"/>
          </p:cNvSpPr>
          <p:nvPr>
            <p:ph type="body" sz="quarter" idx="65" hasCustomPrompt="1"/>
          </p:nvPr>
        </p:nvSpPr>
        <p:spPr>
          <a:xfrm>
            <a:off x="7728969" y="1667812"/>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2" name="Text Placeholder 13">
            <a:extLst>
              <a:ext uri="{FF2B5EF4-FFF2-40B4-BE49-F238E27FC236}">
                <a16:creationId xmlns:a16="http://schemas.microsoft.com/office/drawing/2014/main" id="{4F793747-083E-6749-956F-3D4049986DF5}"/>
              </a:ext>
            </a:extLst>
          </p:cNvPr>
          <p:cNvSpPr>
            <a:spLocks noGrp="1"/>
          </p:cNvSpPr>
          <p:nvPr>
            <p:ph type="body" sz="quarter" idx="66" hasCustomPrompt="1"/>
          </p:nvPr>
        </p:nvSpPr>
        <p:spPr>
          <a:xfrm>
            <a:off x="6392346" y="2024979"/>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3" name="Text Placeholder 13">
            <a:extLst>
              <a:ext uri="{FF2B5EF4-FFF2-40B4-BE49-F238E27FC236}">
                <a16:creationId xmlns:a16="http://schemas.microsoft.com/office/drawing/2014/main" id="{468FC420-561D-A049-A479-B0539EDB2732}"/>
              </a:ext>
            </a:extLst>
          </p:cNvPr>
          <p:cNvSpPr>
            <a:spLocks noGrp="1"/>
          </p:cNvSpPr>
          <p:nvPr>
            <p:ph type="body" sz="quarter" idx="67" hasCustomPrompt="1"/>
          </p:nvPr>
        </p:nvSpPr>
        <p:spPr>
          <a:xfrm>
            <a:off x="7728969" y="2024979"/>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4" name="SmartArt Placeholder 62">
            <a:extLst>
              <a:ext uri="{FF2B5EF4-FFF2-40B4-BE49-F238E27FC236}">
                <a16:creationId xmlns:a16="http://schemas.microsoft.com/office/drawing/2014/main" id="{43F930A9-34E2-464A-86A6-7631CC02A513}"/>
              </a:ext>
            </a:extLst>
          </p:cNvPr>
          <p:cNvSpPr>
            <a:spLocks noGrp="1"/>
          </p:cNvSpPr>
          <p:nvPr>
            <p:ph type="dgm" sz="quarter" idx="68" hasCustomPrompt="1"/>
          </p:nvPr>
        </p:nvSpPr>
        <p:spPr>
          <a:xfrm>
            <a:off x="6392836" y="2382403"/>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5" name="Text Placeholder 13">
            <a:extLst>
              <a:ext uri="{FF2B5EF4-FFF2-40B4-BE49-F238E27FC236}">
                <a16:creationId xmlns:a16="http://schemas.microsoft.com/office/drawing/2014/main" id="{48EC371A-BEA4-E347-B435-31D68E3B2827}"/>
              </a:ext>
            </a:extLst>
          </p:cNvPr>
          <p:cNvSpPr>
            <a:spLocks noGrp="1"/>
          </p:cNvSpPr>
          <p:nvPr>
            <p:ph type="body" sz="quarter" idx="69" hasCustomPrompt="1"/>
          </p:nvPr>
        </p:nvSpPr>
        <p:spPr>
          <a:xfrm>
            <a:off x="6392346" y="238193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6" name="Text Placeholder 13">
            <a:extLst>
              <a:ext uri="{FF2B5EF4-FFF2-40B4-BE49-F238E27FC236}">
                <a16:creationId xmlns:a16="http://schemas.microsoft.com/office/drawing/2014/main" id="{0C966EDD-8DD2-EF4E-8FDF-BEBC82810A1B}"/>
              </a:ext>
            </a:extLst>
          </p:cNvPr>
          <p:cNvSpPr>
            <a:spLocks noGrp="1"/>
          </p:cNvSpPr>
          <p:nvPr>
            <p:ph type="body" sz="quarter" idx="70" hasCustomPrompt="1"/>
          </p:nvPr>
        </p:nvSpPr>
        <p:spPr>
          <a:xfrm>
            <a:off x="7728969" y="238193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7" name="Text Placeholder 13">
            <a:extLst>
              <a:ext uri="{FF2B5EF4-FFF2-40B4-BE49-F238E27FC236}">
                <a16:creationId xmlns:a16="http://schemas.microsoft.com/office/drawing/2014/main" id="{8B3297F5-1D85-C14A-B604-E06F2AE48BF6}"/>
              </a:ext>
            </a:extLst>
          </p:cNvPr>
          <p:cNvSpPr>
            <a:spLocks noGrp="1"/>
          </p:cNvSpPr>
          <p:nvPr>
            <p:ph type="body" sz="quarter" idx="71" hasCustomPrompt="1"/>
          </p:nvPr>
        </p:nvSpPr>
        <p:spPr>
          <a:xfrm>
            <a:off x="6392346" y="273910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8" name="Text Placeholder 13">
            <a:extLst>
              <a:ext uri="{FF2B5EF4-FFF2-40B4-BE49-F238E27FC236}">
                <a16:creationId xmlns:a16="http://schemas.microsoft.com/office/drawing/2014/main" id="{7CAA2403-C340-0049-A8E5-3C2D367092EF}"/>
              </a:ext>
            </a:extLst>
          </p:cNvPr>
          <p:cNvSpPr>
            <a:spLocks noGrp="1"/>
          </p:cNvSpPr>
          <p:nvPr>
            <p:ph type="body" sz="quarter" idx="72" hasCustomPrompt="1"/>
          </p:nvPr>
        </p:nvSpPr>
        <p:spPr>
          <a:xfrm>
            <a:off x="7728969" y="273910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9" name="SmartArt Placeholder 62">
            <a:extLst>
              <a:ext uri="{FF2B5EF4-FFF2-40B4-BE49-F238E27FC236}">
                <a16:creationId xmlns:a16="http://schemas.microsoft.com/office/drawing/2014/main" id="{AEF3D2FB-E031-A543-BDE7-F33EC8422DD0}"/>
              </a:ext>
            </a:extLst>
          </p:cNvPr>
          <p:cNvSpPr>
            <a:spLocks noGrp="1"/>
          </p:cNvSpPr>
          <p:nvPr>
            <p:ph type="dgm" sz="quarter" idx="73" hasCustomPrompt="1"/>
          </p:nvPr>
        </p:nvSpPr>
        <p:spPr>
          <a:xfrm>
            <a:off x="6392836" y="3095313"/>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0" name="Text Placeholder 13">
            <a:extLst>
              <a:ext uri="{FF2B5EF4-FFF2-40B4-BE49-F238E27FC236}">
                <a16:creationId xmlns:a16="http://schemas.microsoft.com/office/drawing/2014/main" id="{857CD44E-2FDB-E047-A552-8CA495C45F41}"/>
              </a:ext>
            </a:extLst>
          </p:cNvPr>
          <p:cNvSpPr>
            <a:spLocks noGrp="1"/>
          </p:cNvSpPr>
          <p:nvPr>
            <p:ph type="body" sz="quarter" idx="74" hasCustomPrompt="1"/>
          </p:nvPr>
        </p:nvSpPr>
        <p:spPr>
          <a:xfrm>
            <a:off x="6392346" y="309484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1" name="Text Placeholder 13">
            <a:extLst>
              <a:ext uri="{FF2B5EF4-FFF2-40B4-BE49-F238E27FC236}">
                <a16:creationId xmlns:a16="http://schemas.microsoft.com/office/drawing/2014/main" id="{46DE0E77-E34D-4742-AE57-A06AB4FEE444}"/>
              </a:ext>
            </a:extLst>
          </p:cNvPr>
          <p:cNvSpPr>
            <a:spLocks noGrp="1"/>
          </p:cNvSpPr>
          <p:nvPr>
            <p:ph type="body" sz="quarter" idx="75" hasCustomPrompt="1"/>
          </p:nvPr>
        </p:nvSpPr>
        <p:spPr>
          <a:xfrm>
            <a:off x="7728969" y="309484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2" name="Text Placeholder 13">
            <a:extLst>
              <a:ext uri="{FF2B5EF4-FFF2-40B4-BE49-F238E27FC236}">
                <a16:creationId xmlns:a16="http://schemas.microsoft.com/office/drawing/2014/main" id="{2707CEBD-B6A4-2041-8D36-FBB05C289133}"/>
              </a:ext>
            </a:extLst>
          </p:cNvPr>
          <p:cNvSpPr>
            <a:spLocks noGrp="1"/>
          </p:cNvSpPr>
          <p:nvPr>
            <p:ph type="body" sz="quarter" idx="76" hasCustomPrompt="1"/>
          </p:nvPr>
        </p:nvSpPr>
        <p:spPr>
          <a:xfrm>
            <a:off x="6392346" y="345201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3" name="Text Placeholder 13">
            <a:extLst>
              <a:ext uri="{FF2B5EF4-FFF2-40B4-BE49-F238E27FC236}">
                <a16:creationId xmlns:a16="http://schemas.microsoft.com/office/drawing/2014/main" id="{2E1BF832-9EDA-2A48-A7D3-B2BB6C9E55F4}"/>
              </a:ext>
            </a:extLst>
          </p:cNvPr>
          <p:cNvSpPr>
            <a:spLocks noGrp="1"/>
          </p:cNvSpPr>
          <p:nvPr>
            <p:ph type="body" sz="quarter" idx="77" hasCustomPrompt="1"/>
          </p:nvPr>
        </p:nvSpPr>
        <p:spPr>
          <a:xfrm>
            <a:off x="7728969" y="345201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4" name="SmartArt Placeholder 62">
            <a:extLst>
              <a:ext uri="{FF2B5EF4-FFF2-40B4-BE49-F238E27FC236}">
                <a16:creationId xmlns:a16="http://schemas.microsoft.com/office/drawing/2014/main" id="{16A12CE5-6E1C-B94F-AFC8-2063D73F82D9}"/>
              </a:ext>
            </a:extLst>
          </p:cNvPr>
          <p:cNvSpPr>
            <a:spLocks noGrp="1"/>
          </p:cNvSpPr>
          <p:nvPr>
            <p:ph type="dgm" sz="quarter" idx="78" hasCustomPrompt="1"/>
          </p:nvPr>
        </p:nvSpPr>
        <p:spPr>
          <a:xfrm>
            <a:off x="6392836" y="3809439"/>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5" name="Text Placeholder 13">
            <a:extLst>
              <a:ext uri="{FF2B5EF4-FFF2-40B4-BE49-F238E27FC236}">
                <a16:creationId xmlns:a16="http://schemas.microsoft.com/office/drawing/2014/main" id="{89CD92D7-39F9-3F42-AA2D-D6DD2C2CDE54}"/>
              </a:ext>
            </a:extLst>
          </p:cNvPr>
          <p:cNvSpPr>
            <a:spLocks noGrp="1"/>
          </p:cNvSpPr>
          <p:nvPr>
            <p:ph type="body" sz="quarter" idx="79" hasCustomPrompt="1"/>
          </p:nvPr>
        </p:nvSpPr>
        <p:spPr>
          <a:xfrm>
            <a:off x="6392346" y="380897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6" name="Text Placeholder 13">
            <a:extLst>
              <a:ext uri="{FF2B5EF4-FFF2-40B4-BE49-F238E27FC236}">
                <a16:creationId xmlns:a16="http://schemas.microsoft.com/office/drawing/2014/main" id="{6CAC9A07-BC03-0A4A-B842-3331895FE554}"/>
              </a:ext>
            </a:extLst>
          </p:cNvPr>
          <p:cNvSpPr>
            <a:spLocks noGrp="1"/>
          </p:cNvSpPr>
          <p:nvPr>
            <p:ph type="body" sz="quarter" idx="80" hasCustomPrompt="1"/>
          </p:nvPr>
        </p:nvSpPr>
        <p:spPr>
          <a:xfrm>
            <a:off x="7728969" y="380897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7" name="Text Placeholder 13">
            <a:extLst>
              <a:ext uri="{FF2B5EF4-FFF2-40B4-BE49-F238E27FC236}">
                <a16:creationId xmlns:a16="http://schemas.microsoft.com/office/drawing/2014/main" id="{58799F7A-9DC7-5046-9946-6F313D234992}"/>
              </a:ext>
            </a:extLst>
          </p:cNvPr>
          <p:cNvSpPr>
            <a:spLocks noGrp="1"/>
          </p:cNvSpPr>
          <p:nvPr>
            <p:ph type="body" sz="quarter" idx="81" hasCustomPrompt="1"/>
          </p:nvPr>
        </p:nvSpPr>
        <p:spPr>
          <a:xfrm>
            <a:off x="6392346" y="416614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8" name="Text Placeholder 13">
            <a:extLst>
              <a:ext uri="{FF2B5EF4-FFF2-40B4-BE49-F238E27FC236}">
                <a16:creationId xmlns:a16="http://schemas.microsoft.com/office/drawing/2014/main" id="{3AA6541C-8234-344B-AFB6-C87AE151354D}"/>
              </a:ext>
            </a:extLst>
          </p:cNvPr>
          <p:cNvSpPr>
            <a:spLocks noGrp="1"/>
          </p:cNvSpPr>
          <p:nvPr>
            <p:ph type="body" sz="quarter" idx="82" hasCustomPrompt="1"/>
          </p:nvPr>
        </p:nvSpPr>
        <p:spPr>
          <a:xfrm>
            <a:off x="7728969" y="416614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9" name="SmartArt Placeholder 62">
            <a:extLst>
              <a:ext uri="{FF2B5EF4-FFF2-40B4-BE49-F238E27FC236}">
                <a16:creationId xmlns:a16="http://schemas.microsoft.com/office/drawing/2014/main" id="{4247C634-EDAB-E54C-8783-3222C82EA6E9}"/>
              </a:ext>
            </a:extLst>
          </p:cNvPr>
          <p:cNvSpPr>
            <a:spLocks noGrp="1"/>
          </p:cNvSpPr>
          <p:nvPr>
            <p:ph type="dgm" sz="quarter" idx="83" hasCustomPrompt="1"/>
          </p:nvPr>
        </p:nvSpPr>
        <p:spPr>
          <a:xfrm>
            <a:off x="6392810" y="4534612"/>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0" name="Text Placeholder 13">
            <a:extLst>
              <a:ext uri="{FF2B5EF4-FFF2-40B4-BE49-F238E27FC236}">
                <a16:creationId xmlns:a16="http://schemas.microsoft.com/office/drawing/2014/main" id="{8F6F467F-C4AA-0447-9442-2E5651F8422D}"/>
              </a:ext>
            </a:extLst>
          </p:cNvPr>
          <p:cNvSpPr>
            <a:spLocks noGrp="1"/>
          </p:cNvSpPr>
          <p:nvPr>
            <p:ph type="body" sz="quarter" idx="84" hasCustomPrompt="1"/>
          </p:nvPr>
        </p:nvSpPr>
        <p:spPr>
          <a:xfrm>
            <a:off x="6392320" y="453414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1" name="Text Placeholder 13">
            <a:extLst>
              <a:ext uri="{FF2B5EF4-FFF2-40B4-BE49-F238E27FC236}">
                <a16:creationId xmlns:a16="http://schemas.microsoft.com/office/drawing/2014/main" id="{8EA54117-BF2A-5641-9DAB-D86EFED900C4}"/>
              </a:ext>
            </a:extLst>
          </p:cNvPr>
          <p:cNvSpPr>
            <a:spLocks noGrp="1"/>
          </p:cNvSpPr>
          <p:nvPr>
            <p:ph type="body" sz="quarter" idx="85" hasCustomPrompt="1"/>
          </p:nvPr>
        </p:nvSpPr>
        <p:spPr>
          <a:xfrm>
            <a:off x="7728943" y="453414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2" name="Text Placeholder 13">
            <a:extLst>
              <a:ext uri="{FF2B5EF4-FFF2-40B4-BE49-F238E27FC236}">
                <a16:creationId xmlns:a16="http://schemas.microsoft.com/office/drawing/2014/main" id="{F6D1CE01-8FB8-2D49-A82D-3A7F77DEE34C}"/>
              </a:ext>
            </a:extLst>
          </p:cNvPr>
          <p:cNvSpPr>
            <a:spLocks noGrp="1"/>
          </p:cNvSpPr>
          <p:nvPr>
            <p:ph type="body" sz="quarter" idx="86" hasCustomPrompt="1"/>
          </p:nvPr>
        </p:nvSpPr>
        <p:spPr>
          <a:xfrm>
            <a:off x="6392320" y="489131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3" name="Text Placeholder 13">
            <a:extLst>
              <a:ext uri="{FF2B5EF4-FFF2-40B4-BE49-F238E27FC236}">
                <a16:creationId xmlns:a16="http://schemas.microsoft.com/office/drawing/2014/main" id="{B5620BDA-BF20-F04E-A32F-FF5F4BC7BE42}"/>
              </a:ext>
            </a:extLst>
          </p:cNvPr>
          <p:cNvSpPr>
            <a:spLocks noGrp="1"/>
          </p:cNvSpPr>
          <p:nvPr>
            <p:ph type="body" sz="quarter" idx="87" hasCustomPrompt="1"/>
          </p:nvPr>
        </p:nvSpPr>
        <p:spPr>
          <a:xfrm>
            <a:off x="7728943" y="489131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4" name="SmartArt Placeholder 62">
            <a:extLst>
              <a:ext uri="{FF2B5EF4-FFF2-40B4-BE49-F238E27FC236}">
                <a16:creationId xmlns:a16="http://schemas.microsoft.com/office/drawing/2014/main" id="{B4721741-51FE-FE40-B652-63679F533AB4}"/>
              </a:ext>
            </a:extLst>
          </p:cNvPr>
          <p:cNvSpPr>
            <a:spLocks noGrp="1"/>
          </p:cNvSpPr>
          <p:nvPr>
            <p:ph type="dgm" sz="quarter" idx="88" hasCustomPrompt="1"/>
          </p:nvPr>
        </p:nvSpPr>
        <p:spPr>
          <a:xfrm>
            <a:off x="6392810" y="5248738"/>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5" name="Text Placeholder 13">
            <a:extLst>
              <a:ext uri="{FF2B5EF4-FFF2-40B4-BE49-F238E27FC236}">
                <a16:creationId xmlns:a16="http://schemas.microsoft.com/office/drawing/2014/main" id="{1C41AB08-283E-AB42-858C-A77C1A8AE9E0}"/>
              </a:ext>
            </a:extLst>
          </p:cNvPr>
          <p:cNvSpPr>
            <a:spLocks noGrp="1"/>
          </p:cNvSpPr>
          <p:nvPr>
            <p:ph type="body" sz="quarter" idx="89" hasCustomPrompt="1"/>
          </p:nvPr>
        </p:nvSpPr>
        <p:spPr>
          <a:xfrm>
            <a:off x="6392320" y="5248273"/>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6" name="Text Placeholder 13">
            <a:extLst>
              <a:ext uri="{FF2B5EF4-FFF2-40B4-BE49-F238E27FC236}">
                <a16:creationId xmlns:a16="http://schemas.microsoft.com/office/drawing/2014/main" id="{C19AE65C-AB52-F641-9C0B-46FA78506C5B}"/>
              </a:ext>
            </a:extLst>
          </p:cNvPr>
          <p:cNvSpPr>
            <a:spLocks noGrp="1"/>
          </p:cNvSpPr>
          <p:nvPr>
            <p:ph type="body" sz="quarter" idx="90" hasCustomPrompt="1"/>
          </p:nvPr>
        </p:nvSpPr>
        <p:spPr>
          <a:xfrm>
            <a:off x="7728943" y="5248273"/>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7" name="Text Placeholder 13">
            <a:extLst>
              <a:ext uri="{FF2B5EF4-FFF2-40B4-BE49-F238E27FC236}">
                <a16:creationId xmlns:a16="http://schemas.microsoft.com/office/drawing/2014/main" id="{D42F5088-27FB-F64F-BF49-930374E98F2F}"/>
              </a:ext>
            </a:extLst>
          </p:cNvPr>
          <p:cNvSpPr>
            <a:spLocks noGrp="1"/>
          </p:cNvSpPr>
          <p:nvPr>
            <p:ph type="body" sz="quarter" idx="91" hasCustomPrompt="1"/>
          </p:nvPr>
        </p:nvSpPr>
        <p:spPr>
          <a:xfrm>
            <a:off x="6392320" y="5605440"/>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8" name="Text Placeholder 13">
            <a:extLst>
              <a:ext uri="{FF2B5EF4-FFF2-40B4-BE49-F238E27FC236}">
                <a16:creationId xmlns:a16="http://schemas.microsoft.com/office/drawing/2014/main" id="{A173C30C-C36F-EF45-9C1C-B41E9CFBF869}"/>
              </a:ext>
            </a:extLst>
          </p:cNvPr>
          <p:cNvSpPr>
            <a:spLocks noGrp="1"/>
          </p:cNvSpPr>
          <p:nvPr>
            <p:ph type="body" sz="quarter" idx="92" hasCustomPrompt="1"/>
          </p:nvPr>
        </p:nvSpPr>
        <p:spPr>
          <a:xfrm>
            <a:off x="7728943" y="5605440"/>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9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534519579"/>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200" y="469392"/>
            <a:ext cx="7269734" cy="968474"/>
          </a:xfrm>
        </p:spPr>
        <p:txBody>
          <a:bodyPr/>
          <a:lstStyle>
            <a:lvl1pPr>
              <a:lnSpc>
                <a:spcPct val="100000"/>
              </a:lnSpc>
              <a:defRPr/>
            </a:lvl1pPr>
          </a:lstStyle>
          <a:p>
            <a:r>
              <a:rPr lang="en-US" dirty="0"/>
              <a:t>Schedule title</a:t>
            </a:r>
            <a:endParaRPr lang="en-GB" dirty="0"/>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1983209"/>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19" name="Text Placeholder 13">
            <a:extLst>
              <a:ext uri="{FF2B5EF4-FFF2-40B4-BE49-F238E27FC236}">
                <a16:creationId xmlns:a16="http://schemas.microsoft.com/office/drawing/2014/main" id="{DFBA8BCA-E875-7F4E-A834-259130898944}"/>
              </a:ext>
            </a:extLst>
          </p:cNvPr>
          <p:cNvSpPr>
            <a:spLocks noGrp="1"/>
          </p:cNvSpPr>
          <p:nvPr>
            <p:ph type="body" sz="quarter" idx="63" hasCustomPrompt="1"/>
          </p:nvPr>
        </p:nvSpPr>
        <p:spPr>
          <a:xfrm>
            <a:off x="178543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20" name="Text Placeholder 13">
            <a:extLst>
              <a:ext uri="{FF2B5EF4-FFF2-40B4-BE49-F238E27FC236}">
                <a16:creationId xmlns:a16="http://schemas.microsoft.com/office/drawing/2014/main" id="{82088DE0-7429-344A-BF59-ED6FCA6FBCD1}"/>
              </a:ext>
            </a:extLst>
          </p:cNvPr>
          <p:cNvSpPr>
            <a:spLocks noGrp="1"/>
          </p:cNvSpPr>
          <p:nvPr>
            <p:ph type="body" sz="quarter" idx="64" hasCustomPrompt="1"/>
          </p:nvPr>
        </p:nvSpPr>
        <p:spPr>
          <a:xfrm>
            <a:off x="547225" y="237548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1" name="Text Placeholder 13">
            <a:extLst>
              <a:ext uri="{FF2B5EF4-FFF2-40B4-BE49-F238E27FC236}">
                <a16:creationId xmlns:a16="http://schemas.microsoft.com/office/drawing/2014/main" id="{C0CC2A2E-61DE-634A-81F9-F6E9D6EDC461}"/>
              </a:ext>
            </a:extLst>
          </p:cNvPr>
          <p:cNvSpPr>
            <a:spLocks noGrp="1"/>
          </p:cNvSpPr>
          <p:nvPr>
            <p:ph type="body" sz="quarter" idx="65" hasCustomPrompt="1"/>
          </p:nvPr>
        </p:nvSpPr>
        <p:spPr>
          <a:xfrm>
            <a:off x="547199" y="2761545"/>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2" name="Text Placeholder 13">
            <a:extLst>
              <a:ext uri="{FF2B5EF4-FFF2-40B4-BE49-F238E27FC236}">
                <a16:creationId xmlns:a16="http://schemas.microsoft.com/office/drawing/2014/main" id="{F8E8D78C-FD43-6B47-BFA3-A5FF653884E9}"/>
              </a:ext>
            </a:extLst>
          </p:cNvPr>
          <p:cNvSpPr>
            <a:spLocks noGrp="1"/>
          </p:cNvSpPr>
          <p:nvPr>
            <p:ph type="body" sz="quarter" idx="66" hasCustomPrompt="1"/>
          </p:nvPr>
        </p:nvSpPr>
        <p:spPr>
          <a:xfrm>
            <a:off x="547198" y="3144676"/>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7" name="Text Placeholder 13">
            <a:extLst>
              <a:ext uri="{FF2B5EF4-FFF2-40B4-BE49-F238E27FC236}">
                <a16:creationId xmlns:a16="http://schemas.microsoft.com/office/drawing/2014/main" id="{F67A0A54-1919-1246-8F14-6B773854ED8B}"/>
              </a:ext>
            </a:extLst>
          </p:cNvPr>
          <p:cNvSpPr>
            <a:spLocks noGrp="1"/>
          </p:cNvSpPr>
          <p:nvPr>
            <p:ph type="body" sz="quarter" idx="67" hasCustomPrompt="1"/>
          </p:nvPr>
        </p:nvSpPr>
        <p:spPr>
          <a:xfrm>
            <a:off x="547225" y="352735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8" name="Text Placeholder 13">
            <a:extLst>
              <a:ext uri="{FF2B5EF4-FFF2-40B4-BE49-F238E27FC236}">
                <a16:creationId xmlns:a16="http://schemas.microsoft.com/office/drawing/2014/main" id="{DCB96053-D343-1E4C-80AB-F27FEA3D1CA5}"/>
              </a:ext>
            </a:extLst>
          </p:cNvPr>
          <p:cNvSpPr>
            <a:spLocks noGrp="1"/>
          </p:cNvSpPr>
          <p:nvPr>
            <p:ph type="body" sz="quarter" idx="68" hasCustomPrompt="1"/>
          </p:nvPr>
        </p:nvSpPr>
        <p:spPr>
          <a:xfrm>
            <a:off x="547225" y="3907632"/>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9" name="Text Placeholder 13">
            <a:extLst>
              <a:ext uri="{FF2B5EF4-FFF2-40B4-BE49-F238E27FC236}">
                <a16:creationId xmlns:a16="http://schemas.microsoft.com/office/drawing/2014/main" id="{8036E36E-DAF0-F94C-9F52-6EAFFF05D724}"/>
              </a:ext>
            </a:extLst>
          </p:cNvPr>
          <p:cNvSpPr>
            <a:spLocks noGrp="1"/>
          </p:cNvSpPr>
          <p:nvPr>
            <p:ph type="body" sz="quarter" idx="69" hasCustomPrompt="1"/>
          </p:nvPr>
        </p:nvSpPr>
        <p:spPr>
          <a:xfrm>
            <a:off x="547199" y="4288250"/>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0" name="Text Placeholder 13">
            <a:extLst>
              <a:ext uri="{FF2B5EF4-FFF2-40B4-BE49-F238E27FC236}">
                <a16:creationId xmlns:a16="http://schemas.microsoft.com/office/drawing/2014/main" id="{4F3CA523-45DB-144C-9A6E-4A6EA68FF8F4}"/>
              </a:ext>
            </a:extLst>
          </p:cNvPr>
          <p:cNvSpPr>
            <a:spLocks noGrp="1"/>
          </p:cNvSpPr>
          <p:nvPr>
            <p:ph type="body" sz="quarter" idx="70" hasCustomPrompt="1"/>
          </p:nvPr>
        </p:nvSpPr>
        <p:spPr>
          <a:xfrm>
            <a:off x="547198" y="467138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1" name="Text Placeholder 13">
            <a:extLst>
              <a:ext uri="{FF2B5EF4-FFF2-40B4-BE49-F238E27FC236}">
                <a16:creationId xmlns:a16="http://schemas.microsoft.com/office/drawing/2014/main" id="{9AE82DBE-F207-EA45-B231-DEE98C7C3BA8}"/>
              </a:ext>
            </a:extLst>
          </p:cNvPr>
          <p:cNvSpPr>
            <a:spLocks noGrp="1"/>
          </p:cNvSpPr>
          <p:nvPr>
            <p:ph type="body" sz="quarter" idx="71" hasCustomPrompt="1"/>
          </p:nvPr>
        </p:nvSpPr>
        <p:spPr>
          <a:xfrm>
            <a:off x="547225" y="5053608"/>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2" name="Text Placeholder 13">
            <a:extLst>
              <a:ext uri="{FF2B5EF4-FFF2-40B4-BE49-F238E27FC236}">
                <a16:creationId xmlns:a16="http://schemas.microsoft.com/office/drawing/2014/main" id="{F8900B26-515F-674A-B4B6-B9CBBE078F83}"/>
              </a:ext>
            </a:extLst>
          </p:cNvPr>
          <p:cNvSpPr>
            <a:spLocks noGrp="1"/>
          </p:cNvSpPr>
          <p:nvPr>
            <p:ph type="body" sz="quarter" idx="72" hasCustomPrompt="1"/>
          </p:nvPr>
        </p:nvSpPr>
        <p:spPr>
          <a:xfrm>
            <a:off x="547225" y="5428123"/>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3" name="Text Placeholder 13">
            <a:extLst>
              <a:ext uri="{FF2B5EF4-FFF2-40B4-BE49-F238E27FC236}">
                <a16:creationId xmlns:a16="http://schemas.microsoft.com/office/drawing/2014/main" id="{8182585A-9232-A041-8859-86194597BA1B}"/>
              </a:ext>
            </a:extLst>
          </p:cNvPr>
          <p:cNvSpPr>
            <a:spLocks noGrp="1"/>
          </p:cNvSpPr>
          <p:nvPr>
            <p:ph type="body" sz="quarter" idx="73" hasCustomPrompt="1"/>
          </p:nvPr>
        </p:nvSpPr>
        <p:spPr>
          <a:xfrm>
            <a:off x="547199" y="580781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47" name="Text Placeholder 13">
            <a:extLst>
              <a:ext uri="{FF2B5EF4-FFF2-40B4-BE49-F238E27FC236}">
                <a16:creationId xmlns:a16="http://schemas.microsoft.com/office/drawing/2014/main" id="{FA0791B6-7F06-0944-A97B-01E9E43D3F87}"/>
              </a:ext>
            </a:extLst>
          </p:cNvPr>
          <p:cNvSpPr>
            <a:spLocks noGrp="1"/>
          </p:cNvSpPr>
          <p:nvPr>
            <p:ph type="body" sz="quarter" idx="74" hasCustomPrompt="1"/>
          </p:nvPr>
        </p:nvSpPr>
        <p:spPr>
          <a:xfrm>
            <a:off x="278692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8" name="Text Placeholder 13">
            <a:extLst>
              <a:ext uri="{FF2B5EF4-FFF2-40B4-BE49-F238E27FC236}">
                <a16:creationId xmlns:a16="http://schemas.microsoft.com/office/drawing/2014/main" id="{620FFA3F-315D-5148-9C9F-8E4B80422BBF}"/>
              </a:ext>
            </a:extLst>
          </p:cNvPr>
          <p:cNvSpPr>
            <a:spLocks noGrp="1"/>
          </p:cNvSpPr>
          <p:nvPr>
            <p:ph type="body" sz="quarter" idx="75" hasCustomPrompt="1"/>
          </p:nvPr>
        </p:nvSpPr>
        <p:spPr>
          <a:xfrm>
            <a:off x="378840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9" name="Text Placeholder 13">
            <a:extLst>
              <a:ext uri="{FF2B5EF4-FFF2-40B4-BE49-F238E27FC236}">
                <a16:creationId xmlns:a16="http://schemas.microsoft.com/office/drawing/2014/main" id="{A9631397-CB8B-A942-89F3-AA6D9F991442}"/>
              </a:ext>
            </a:extLst>
          </p:cNvPr>
          <p:cNvSpPr>
            <a:spLocks noGrp="1"/>
          </p:cNvSpPr>
          <p:nvPr>
            <p:ph type="body" sz="quarter" idx="76" hasCustomPrompt="1"/>
          </p:nvPr>
        </p:nvSpPr>
        <p:spPr>
          <a:xfrm>
            <a:off x="478989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0" name="Text Placeholder 13">
            <a:extLst>
              <a:ext uri="{FF2B5EF4-FFF2-40B4-BE49-F238E27FC236}">
                <a16:creationId xmlns:a16="http://schemas.microsoft.com/office/drawing/2014/main" id="{5AADC139-7C18-A945-8888-BB29AB7271B8}"/>
              </a:ext>
            </a:extLst>
          </p:cNvPr>
          <p:cNvSpPr>
            <a:spLocks noGrp="1"/>
          </p:cNvSpPr>
          <p:nvPr>
            <p:ph type="body" sz="quarter" idx="77" hasCustomPrompt="1"/>
          </p:nvPr>
        </p:nvSpPr>
        <p:spPr>
          <a:xfrm>
            <a:off x="579137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1" name="Text Placeholder 13">
            <a:extLst>
              <a:ext uri="{FF2B5EF4-FFF2-40B4-BE49-F238E27FC236}">
                <a16:creationId xmlns:a16="http://schemas.microsoft.com/office/drawing/2014/main" id="{4BFB230B-36C7-C54B-9BF3-334120B9335F}"/>
              </a:ext>
            </a:extLst>
          </p:cNvPr>
          <p:cNvSpPr>
            <a:spLocks noGrp="1"/>
          </p:cNvSpPr>
          <p:nvPr>
            <p:ph type="body" sz="quarter" idx="78" hasCustomPrompt="1"/>
          </p:nvPr>
        </p:nvSpPr>
        <p:spPr>
          <a:xfrm>
            <a:off x="679286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2" name="Text Placeholder 13">
            <a:extLst>
              <a:ext uri="{FF2B5EF4-FFF2-40B4-BE49-F238E27FC236}">
                <a16:creationId xmlns:a16="http://schemas.microsoft.com/office/drawing/2014/main" id="{CA9FB207-E614-D04F-85D5-AC05A06942DA}"/>
              </a:ext>
            </a:extLst>
          </p:cNvPr>
          <p:cNvSpPr>
            <a:spLocks noGrp="1"/>
          </p:cNvSpPr>
          <p:nvPr>
            <p:ph type="body" sz="quarter" idx="79" hasCustomPrompt="1"/>
          </p:nvPr>
        </p:nvSpPr>
        <p:spPr>
          <a:xfrm>
            <a:off x="779434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3" name="Text Placeholder 13">
            <a:extLst>
              <a:ext uri="{FF2B5EF4-FFF2-40B4-BE49-F238E27FC236}">
                <a16:creationId xmlns:a16="http://schemas.microsoft.com/office/drawing/2014/main" id="{C46DF494-10DA-ED47-A97E-B90C2D7D671D}"/>
              </a:ext>
            </a:extLst>
          </p:cNvPr>
          <p:cNvSpPr>
            <a:spLocks noGrp="1"/>
          </p:cNvSpPr>
          <p:nvPr>
            <p:ph type="body" sz="quarter" idx="80" hasCustomPrompt="1"/>
          </p:nvPr>
        </p:nvSpPr>
        <p:spPr>
          <a:xfrm>
            <a:off x="879583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4" name="Text Placeholder 13">
            <a:extLst>
              <a:ext uri="{FF2B5EF4-FFF2-40B4-BE49-F238E27FC236}">
                <a16:creationId xmlns:a16="http://schemas.microsoft.com/office/drawing/2014/main" id="{0F8B7831-37F7-B547-B21B-8BDF5FFFE04E}"/>
              </a:ext>
            </a:extLst>
          </p:cNvPr>
          <p:cNvSpPr>
            <a:spLocks noGrp="1"/>
          </p:cNvSpPr>
          <p:nvPr>
            <p:ph type="body" sz="quarter" idx="81" hasCustomPrompt="1"/>
          </p:nvPr>
        </p:nvSpPr>
        <p:spPr>
          <a:xfrm>
            <a:off x="979731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5" name="Text Placeholder 13">
            <a:extLst>
              <a:ext uri="{FF2B5EF4-FFF2-40B4-BE49-F238E27FC236}">
                <a16:creationId xmlns:a16="http://schemas.microsoft.com/office/drawing/2014/main" id="{D625DF05-5606-604F-B453-D21A60E7D554}"/>
              </a:ext>
            </a:extLst>
          </p:cNvPr>
          <p:cNvSpPr>
            <a:spLocks noGrp="1"/>
          </p:cNvSpPr>
          <p:nvPr>
            <p:ph type="body" sz="quarter" idx="82" hasCustomPrompt="1"/>
          </p:nvPr>
        </p:nvSpPr>
        <p:spPr>
          <a:xfrm>
            <a:off x="1079880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5" name="SmartArt Placeholder 4">
            <a:extLst>
              <a:ext uri="{FF2B5EF4-FFF2-40B4-BE49-F238E27FC236}">
                <a16:creationId xmlns:a16="http://schemas.microsoft.com/office/drawing/2014/main" id="{D3904BEC-59C0-9D43-99B5-CA3295CCBA64}"/>
              </a:ext>
            </a:extLst>
          </p:cNvPr>
          <p:cNvSpPr>
            <a:spLocks noGrp="1"/>
          </p:cNvSpPr>
          <p:nvPr>
            <p:ph type="dgm" sz="quarter" idx="83" hasCustomPrompt="1"/>
          </p:nvPr>
        </p:nvSpPr>
        <p:spPr>
          <a:xfrm>
            <a:off x="178639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59" name="SmartArt Placeholder 4">
            <a:extLst>
              <a:ext uri="{FF2B5EF4-FFF2-40B4-BE49-F238E27FC236}">
                <a16:creationId xmlns:a16="http://schemas.microsoft.com/office/drawing/2014/main" id="{500C9191-DB47-2E4E-87A8-05477F83D34A}"/>
              </a:ext>
            </a:extLst>
          </p:cNvPr>
          <p:cNvSpPr>
            <a:spLocks noGrp="1"/>
          </p:cNvSpPr>
          <p:nvPr>
            <p:ph type="dgm" sz="quarter" idx="84" hasCustomPrompt="1"/>
          </p:nvPr>
        </p:nvSpPr>
        <p:spPr>
          <a:xfrm>
            <a:off x="178639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0" name="SmartArt Placeholder 4">
            <a:extLst>
              <a:ext uri="{FF2B5EF4-FFF2-40B4-BE49-F238E27FC236}">
                <a16:creationId xmlns:a16="http://schemas.microsoft.com/office/drawing/2014/main" id="{BE2B7141-0CE5-784F-9DA5-C445AF4F51C7}"/>
              </a:ext>
            </a:extLst>
          </p:cNvPr>
          <p:cNvSpPr>
            <a:spLocks noGrp="1"/>
          </p:cNvSpPr>
          <p:nvPr>
            <p:ph type="dgm" sz="quarter" idx="85" hasCustomPrompt="1"/>
          </p:nvPr>
        </p:nvSpPr>
        <p:spPr>
          <a:xfrm>
            <a:off x="178543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1" name="SmartArt Placeholder 4">
            <a:extLst>
              <a:ext uri="{FF2B5EF4-FFF2-40B4-BE49-F238E27FC236}">
                <a16:creationId xmlns:a16="http://schemas.microsoft.com/office/drawing/2014/main" id="{AF93DD85-9FE9-AF45-BEC9-783B65A434D2}"/>
              </a:ext>
            </a:extLst>
          </p:cNvPr>
          <p:cNvSpPr>
            <a:spLocks noGrp="1"/>
          </p:cNvSpPr>
          <p:nvPr>
            <p:ph type="dgm" sz="quarter" idx="86" hasCustomPrompt="1"/>
          </p:nvPr>
        </p:nvSpPr>
        <p:spPr>
          <a:xfrm>
            <a:off x="178543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2" name="SmartArt Placeholder 4">
            <a:extLst>
              <a:ext uri="{FF2B5EF4-FFF2-40B4-BE49-F238E27FC236}">
                <a16:creationId xmlns:a16="http://schemas.microsoft.com/office/drawing/2014/main" id="{62413477-E4D6-604B-8561-735A7FE8E62C}"/>
              </a:ext>
            </a:extLst>
          </p:cNvPr>
          <p:cNvSpPr>
            <a:spLocks noGrp="1"/>
          </p:cNvSpPr>
          <p:nvPr>
            <p:ph type="dgm" sz="quarter" idx="87" hasCustomPrompt="1"/>
          </p:nvPr>
        </p:nvSpPr>
        <p:spPr>
          <a:xfrm>
            <a:off x="178543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3" name="SmartArt Placeholder 4">
            <a:extLst>
              <a:ext uri="{FF2B5EF4-FFF2-40B4-BE49-F238E27FC236}">
                <a16:creationId xmlns:a16="http://schemas.microsoft.com/office/drawing/2014/main" id="{9983299C-7BDE-FE4C-BC8E-07A0FB9F0F28}"/>
              </a:ext>
            </a:extLst>
          </p:cNvPr>
          <p:cNvSpPr>
            <a:spLocks noGrp="1"/>
          </p:cNvSpPr>
          <p:nvPr>
            <p:ph type="dgm" sz="quarter" idx="88" hasCustomPrompt="1"/>
          </p:nvPr>
        </p:nvSpPr>
        <p:spPr>
          <a:xfrm>
            <a:off x="178639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4" name="SmartArt Placeholder 4">
            <a:extLst>
              <a:ext uri="{FF2B5EF4-FFF2-40B4-BE49-F238E27FC236}">
                <a16:creationId xmlns:a16="http://schemas.microsoft.com/office/drawing/2014/main" id="{D2685EAF-DD01-7B41-B692-81ED7A6EF129}"/>
              </a:ext>
            </a:extLst>
          </p:cNvPr>
          <p:cNvSpPr>
            <a:spLocks noGrp="1"/>
          </p:cNvSpPr>
          <p:nvPr>
            <p:ph type="dgm" sz="quarter" idx="89" hasCustomPrompt="1"/>
          </p:nvPr>
        </p:nvSpPr>
        <p:spPr>
          <a:xfrm>
            <a:off x="178639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5" name="SmartArt Placeholder 4">
            <a:extLst>
              <a:ext uri="{FF2B5EF4-FFF2-40B4-BE49-F238E27FC236}">
                <a16:creationId xmlns:a16="http://schemas.microsoft.com/office/drawing/2014/main" id="{663BB0E7-3FAD-A94B-870F-A63E1066FC00}"/>
              </a:ext>
            </a:extLst>
          </p:cNvPr>
          <p:cNvSpPr>
            <a:spLocks noGrp="1"/>
          </p:cNvSpPr>
          <p:nvPr>
            <p:ph type="dgm" sz="quarter" idx="90" hasCustomPrompt="1"/>
          </p:nvPr>
        </p:nvSpPr>
        <p:spPr>
          <a:xfrm>
            <a:off x="178543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6" name="SmartArt Placeholder 4">
            <a:extLst>
              <a:ext uri="{FF2B5EF4-FFF2-40B4-BE49-F238E27FC236}">
                <a16:creationId xmlns:a16="http://schemas.microsoft.com/office/drawing/2014/main" id="{25A2B122-C044-9548-AF69-A284ABAE8F1B}"/>
              </a:ext>
            </a:extLst>
          </p:cNvPr>
          <p:cNvSpPr>
            <a:spLocks noGrp="1"/>
          </p:cNvSpPr>
          <p:nvPr>
            <p:ph type="dgm" sz="quarter" idx="91" hasCustomPrompt="1"/>
          </p:nvPr>
        </p:nvSpPr>
        <p:spPr>
          <a:xfrm>
            <a:off x="178543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7" name="SmartArt Placeholder 4">
            <a:extLst>
              <a:ext uri="{FF2B5EF4-FFF2-40B4-BE49-F238E27FC236}">
                <a16:creationId xmlns:a16="http://schemas.microsoft.com/office/drawing/2014/main" id="{3C40608E-A908-0B44-914B-774ABA03C7D2}"/>
              </a:ext>
            </a:extLst>
          </p:cNvPr>
          <p:cNvSpPr>
            <a:spLocks noGrp="1"/>
          </p:cNvSpPr>
          <p:nvPr>
            <p:ph type="dgm" sz="quarter" idx="92" hasCustomPrompt="1"/>
          </p:nvPr>
        </p:nvSpPr>
        <p:spPr>
          <a:xfrm>
            <a:off x="178543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8" name="SmartArt Placeholder 4">
            <a:extLst>
              <a:ext uri="{FF2B5EF4-FFF2-40B4-BE49-F238E27FC236}">
                <a16:creationId xmlns:a16="http://schemas.microsoft.com/office/drawing/2014/main" id="{CC0231FA-B974-6E40-9CE2-5328B94056B4}"/>
              </a:ext>
            </a:extLst>
          </p:cNvPr>
          <p:cNvSpPr>
            <a:spLocks noGrp="1"/>
          </p:cNvSpPr>
          <p:nvPr>
            <p:ph type="dgm" sz="quarter" idx="93" hasCustomPrompt="1"/>
          </p:nvPr>
        </p:nvSpPr>
        <p:spPr>
          <a:xfrm>
            <a:off x="178542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9" name="SmartArt Placeholder 4">
            <a:extLst>
              <a:ext uri="{FF2B5EF4-FFF2-40B4-BE49-F238E27FC236}">
                <a16:creationId xmlns:a16="http://schemas.microsoft.com/office/drawing/2014/main" id="{D79BBA93-C843-D643-AC6D-85070713BA87}"/>
              </a:ext>
            </a:extLst>
          </p:cNvPr>
          <p:cNvSpPr>
            <a:spLocks noGrp="1"/>
          </p:cNvSpPr>
          <p:nvPr>
            <p:ph type="dgm" sz="quarter" idx="94" hasCustomPrompt="1"/>
          </p:nvPr>
        </p:nvSpPr>
        <p:spPr>
          <a:xfrm>
            <a:off x="278788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0" name="SmartArt Placeholder 4">
            <a:extLst>
              <a:ext uri="{FF2B5EF4-FFF2-40B4-BE49-F238E27FC236}">
                <a16:creationId xmlns:a16="http://schemas.microsoft.com/office/drawing/2014/main" id="{9D7BC1DD-C984-E948-9914-FA1BC0FBA72E}"/>
              </a:ext>
            </a:extLst>
          </p:cNvPr>
          <p:cNvSpPr>
            <a:spLocks noGrp="1"/>
          </p:cNvSpPr>
          <p:nvPr>
            <p:ph type="dgm" sz="quarter" idx="95" hasCustomPrompt="1"/>
          </p:nvPr>
        </p:nvSpPr>
        <p:spPr>
          <a:xfrm>
            <a:off x="278788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1" name="SmartArt Placeholder 4">
            <a:extLst>
              <a:ext uri="{FF2B5EF4-FFF2-40B4-BE49-F238E27FC236}">
                <a16:creationId xmlns:a16="http://schemas.microsoft.com/office/drawing/2014/main" id="{7849389C-350B-2641-B19E-9B52E56C437A}"/>
              </a:ext>
            </a:extLst>
          </p:cNvPr>
          <p:cNvSpPr>
            <a:spLocks noGrp="1"/>
          </p:cNvSpPr>
          <p:nvPr>
            <p:ph type="dgm" sz="quarter" idx="96" hasCustomPrompt="1"/>
          </p:nvPr>
        </p:nvSpPr>
        <p:spPr>
          <a:xfrm>
            <a:off x="278692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2" name="SmartArt Placeholder 4">
            <a:extLst>
              <a:ext uri="{FF2B5EF4-FFF2-40B4-BE49-F238E27FC236}">
                <a16:creationId xmlns:a16="http://schemas.microsoft.com/office/drawing/2014/main" id="{44BD863E-C021-7F42-9548-5E52FD272041}"/>
              </a:ext>
            </a:extLst>
          </p:cNvPr>
          <p:cNvSpPr>
            <a:spLocks noGrp="1"/>
          </p:cNvSpPr>
          <p:nvPr>
            <p:ph type="dgm" sz="quarter" idx="97" hasCustomPrompt="1"/>
          </p:nvPr>
        </p:nvSpPr>
        <p:spPr>
          <a:xfrm>
            <a:off x="278692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3" name="SmartArt Placeholder 4">
            <a:extLst>
              <a:ext uri="{FF2B5EF4-FFF2-40B4-BE49-F238E27FC236}">
                <a16:creationId xmlns:a16="http://schemas.microsoft.com/office/drawing/2014/main" id="{018CD05D-A1B7-D645-8E14-CBAE8623AE35}"/>
              </a:ext>
            </a:extLst>
          </p:cNvPr>
          <p:cNvSpPr>
            <a:spLocks noGrp="1"/>
          </p:cNvSpPr>
          <p:nvPr>
            <p:ph type="dgm" sz="quarter" idx="98" hasCustomPrompt="1"/>
          </p:nvPr>
        </p:nvSpPr>
        <p:spPr>
          <a:xfrm>
            <a:off x="278692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4" name="SmartArt Placeholder 4">
            <a:extLst>
              <a:ext uri="{FF2B5EF4-FFF2-40B4-BE49-F238E27FC236}">
                <a16:creationId xmlns:a16="http://schemas.microsoft.com/office/drawing/2014/main" id="{FF41A869-AF4A-ED4A-A707-31D2E468D15C}"/>
              </a:ext>
            </a:extLst>
          </p:cNvPr>
          <p:cNvSpPr>
            <a:spLocks noGrp="1"/>
          </p:cNvSpPr>
          <p:nvPr>
            <p:ph type="dgm" sz="quarter" idx="99" hasCustomPrompt="1"/>
          </p:nvPr>
        </p:nvSpPr>
        <p:spPr>
          <a:xfrm>
            <a:off x="278788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5" name="SmartArt Placeholder 4">
            <a:extLst>
              <a:ext uri="{FF2B5EF4-FFF2-40B4-BE49-F238E27FC236}">
                <a16:creationId xmlns:a16="http://schemas.microsoft.com/office/drawing/2014/main" id="{DB7AD519-B4B0-4940-95E0-884A342B4BAC}"/>
              </a:ext>
            </a:extLst>
          </p:cNvPr>
          <p:cNvSpPr>
            <a:spLocks noGrp="1"/>
          </p:cNvSpPr>
          <p:nvPr>
            <p:ph type="dgm" sz="quarter" idx="100" hasCustomPrompt="1"/>
          </p:nvPr>
        </p:nvSpPr>
        <p:spPr>
          <a:xfrm>
            <a:off x="278788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6" name="SmartArt Placeholder 4">
            <a:extLst>
              <a:ext uri="{FF2B5EF4-FFF2-40B4-BE49-F238E27FC236}">
                <a16:creationId xmlns:a16="http://schemas.microsoft.com/office/drawing/2014/main" id="{E678F0D9-4130-8841-9E45-2C9045B5151E}"/>
              </a:ext>
            </a:extLst>
          </p:cNvPr>
          <p:cNvSpPr>
            <a:spLocks noGrp="1"/>
          </p:cNvSpPr>
          <p:nvPr>
            <p:ph type="dgm" sz="quarter" idx="101" hasCustomPrompt="1"/>
          </p:nvPr>
        </p:nvSpPr>
        <p:spPr>
          <a:xfrm>
            <a:off x="278692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7" name="SmartArt Placeholder 4">
            <a:extLst>
              <a:ext uri="{FF2B5EF4-FFF2-40B4-BE49-F238E27FC236}">
                <a16:creationId xmlns:a16="http://schemas.microsoft.com/office/drawing/2014/main" id="{B84D953F-EED7-E842-B0A4-0924E81FC51C}"/>
              </a:ext>
            </a:extLst>
          </p:cNvPr>
          <p:cNvSpPr>
            <a:spLocks noGrp="1"/>
          </p:cNvSpPr>
          <p:nvPr>
            <p:ph type="dgm" sz="quarter" idx="102" hasCustomPrompt="1"/>
          </p:nvPr>
        </p:nvSpPr>
        <p:spPr>
          <a:xfrm>
            <a:off x="278692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8" name="SmartArt Placeholder 4">
            <a:extLst>
              <a:ext uri="{FF2B5EF4-FFF2-40B4-BE49-F238E27FC236}">
                <a16:creationId xmlns:a16="http://schemas.microsoft.com/office/drawing/2014/main" id="{391C7F12-8563-7147-A182-06963DF78063}"/>
              </a:ext>
            </a:extLst>
          </p:cNvPr>
          <p:cNvSpPr>
            <a:spLocks noGrp="1"/>
          </p:cNvSpPr>
          <p:nvPr>
            <p:ph type="dgm" sz="quarter" idx="103" hasCustomPrompt="1"/>
          </p:nvPr>
        </p:nvSpPr>
        <p:spPr>
          <a:xfrm>
            <a:off x="278692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9" name="SmartArt Placeholder 4">
            <a:extLst>
              <a:ext uri="{FF2B5EF4-FFF2-40B4-BE49-F238E27FC236}">
                <a16:creationId xmlns:a16="http://schemas.microsoft.com/office/drawing/2014/main" id="{4E33A558-F664-9E40-9E57-03ABAAD8C1BF}"/>
              </a:ext>
            </a:extLst>
          </p:cNvPr>
          <p:cNvSpPr>
            <a:spLocks noGrp="1"/>
          </p:cNvSpPr>
          <p:nvPr>
            <p:ph type="dgm" sz="quarter" idx="104" hasCustomPrompt="1"/>
          </p:nvPr>
        </p:nvSpPr>
        <p:spPr>
          <a:xfrm>
            <a:off x="278692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0" name="SmartArt Placeholder 4">
            <a:extLst>
              <a:ext uri="{FF2B5EF4-FFF2-40B4-BE49-F238E27FC236}">
                <a16:creationId xmlns:a16="http://schemas.microsoft.com/office/drawing/2014/main" id="{916BED62-0FC3-334A-A7F3-77DB9AE0FCF5}"/>
              </a:ext>
            </a:extLst>
          </p:cNvPr>
          <p:cNvSpPr>
            <a:spLocks noGrp="1"/>
          </p:cNvSpPr>
          <p:nvPr>
            <p:ph type="dgm" sz="quarter" idx="105" hasCustomPrompt="1"/>
          </p:nvPr>
        </p:nvSpPr>
        <p:spPr>
          <a:xfrm>
            <a:off x="378839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1" name="SmartArt Placeholder 4">
            <a:extLst>
              <a:ext uri="{FF2B5EF4-FFF2-40B4-BE49-F238E27FC236}">
                <a16:creationId xmlns:a16="http://schemas.microsoft.com/office/drawing/2014/main" id="{16BF0D1D-21D4-0D4E-ABBB-3EA23D0C4856}"/>
              </a:ext>
            </a:extLst>
          </p:cNvPr>
          <p:cNvSpPr>
            <a:spLocks noGrp="1"/>
          </p:cNvSpPr>
          <p:nvPr>
            <p:ph type="dgm" sz="quarter" idx="106" hasCustomPrompt="1"/>
          </p:nvPr>
        </p:nvSpPr>
        <p:spPr>
          <a:xfrm>
            <a:off x="378839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2" name="SmartArt Placeholder 4">
            <a:extLst>
              <a:ext uri="{FF2B5EF4-FFF2-40B4-BE49-F238E27FC236}">
                <a16:creationId xmlns:a16="http://schemas.microsoft.com/office/drawing/2014/main" id="{BF7546C5-8A43-C445-9E48-DBDD6EB51829}"/>
              </a:ext>
            </a:extLst>
          </p:cNvPr>
          <p:cNvSpPr>
            <a:spLocks noGrp="1"/>
          </p:cNvSpPr>
          <p:nvPr>
            <p:ph type="dgm" sz="quarter" idx="107" hasCustomPrompt="1"/>
          </p:nvPr>
        </p:nvSpPr>
        <p:spPr>
          <a:xfrm>
            <a:off x="378743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3" name="SmartArt Placeholder 4">
            <a:extLst>
              <a:ext uri="{FF2B5EF4-FFF2-40B4-BE49-F238E27FC236}">
                <a16:creationId xmlns:a16="http://schemas.microsoft.com/office/drawing/2014/main" id="{1A5C5A92-7675-E64E-AAFE-1B291D090C9D}"/>
              </a:ext>
            </a:extLst>
          </p:cNvPr>
          <p:cNvSpPr>
            <a:spLocks noGrp="1"/>
          </p:cNvSpPr>
          <p:nvPr>
            <p:ph type="dgm" sz="quarter" idx="108" hasCustomPrompt="1"/>
          </p:nvPr>
        </p:nvSpPr>
        <p:spPr>
          <a:xfrm>
            <a:off x="378743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4" name="SmartArt Placeholder 4">
            <a:extLst>
              <a:ext uri="{FF2B5EF4-FFF2-40B4-BE49-F238E27FC236}">
                <a16:creationId xmlns:a16="http://schemas.microsoft.com/office/drawing/2014/main" id="{4CD87507-D51F-D943-9F1D-78B5F84F6A84}"/>
              </a:ext>
            </a:extLst>
          </p:cNvPr>
          <p:cNvSpPr>
            <a:spLocks noGrp="1"/>
          </p:cNvSpPr>
          <p:nvPr>
            <p:ph type="dgm" sz="quarter" idx="109" hasCustomPrompt="1"/>
          </p:nvPr>
        </p:nvSpPr>
        <p:spPr>
          <a:xfrm>
            <a:off x="378743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5" name="SmartArt Placeholder 4">
            <a:extLst>
              <a:ext uri="{FF2B5EF4-FFF2-40B4-BE49-F238E27FC236}">
                <a16:creationId xmlns:a16="http://schemas.microsoft.com/office/drawing/2014/main" id="{D85DDFE5-3D19-5D47-A6F6-F25A9A1FE799}"/>
              </a:ext>
            </a:extLst>
          </p:cNvPr>
          <p:cNvSpPr>
            <a:spLocks noGrp="1"/>
          </p:cNvSpPr>
          <p:nvPr>
            <p:ph type="dgm" sz="quarter" idx="110" hasCustomPrompt="1"/>
          </p:nvPr>
        </p:nvSpPr>
        <p:spPr>
          <a:xfrm>
            <a:off x="378839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6" name="SmartArt Placeholder 4">
            <a:extLst>
              <a:ext uri="{FF2B5EF4-FFF2-40B4-BE49-F238E27FC236}">
                <a16:creationId xmlns:a16="http://schemas.microsoft.com/office/drawing/2014/main" id="{44E4D983-9DE2-5744-ABBB-825463238FB3}"/>
              </a:ext>
            </a:extLst>
          </p:cNvPr>
          <p:cNvSpPr>
            <a:spLocks noGrp="1"/>
          </p:cNvSpPr>
          <p:nvPr>
            <p:ph type="dgm" sz="quarter" idx="111" hasCustomPrompt="1"/>
          </p:nvPr>
        </p:nvSpPr>
        <p:spPr>
          <a:xfrm>
            <a:off x="378839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7" name="SmartArt Placeholder 4">
            <a:extLst>
              <a:ext uri="{FF2B5EF4-FFF2-40B4-BE49-F238E27FC236}">
                <a16:creationId xmlns:a16="http://schemas.microsoft.com/office/drawing/2014/main" id="{9BF4CDA6-7DA8-DB48-98B8-B64C6369E72F}"/>
              </a:ext>
            </a:extLst>
          </p:cNvPr>
          <p:cNvSpPr>
            <a:spLocks noGrp="1"/>
          </p:cNvSpPr>
          <p:nvPr>
            <p:ph type="dgm" sz="quarter" idx="112" hasCustomPrompt="1"/>
          </p:nvPr>
        </p:nvSpPr>
        <p:spPr>
          <a:xfrm>
            <a:off x="378743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8" name="SmartArt Placeholder 4">
            <a:extLst>
              <a:ext uri="{FF2B5EF4-FFF2-40B4-BE49-F238E27FC236}">
                <a16:creationId xmlns:a16="http://schemas.microsoft.com/office/drawing/2014/main" id="{3E2DF36D-B306-D347-8406-BF2CF8911F96}"/>
              </a:ext>
            </a:extLst>
          </p:cNvPr>
          <p:cNvSpPr>
            <a:spLocks noGrp="1"/>
          </p:cNvSpPr>
          <p:nvPr>
            <p:ph type="dgm" sz="quarter" idx="113" hasCustomPrompt="1"/>
          </p:nvPr>
        </p:nvSpPr>
        <p:spPr>
          <a:xfrm>
            <a:off x="378743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9" name="SmartArt Placeholder 4">
            <a:extLst>
              <a:ext uri="{FF2B5EF4-FFF2-40B4-BE49-F238E27FC236}">
                <a16:creationId xmlns:a16="http://schemas.microsoft.com/office/drawing/2014/main" id="{460B18FE-C455-2145-96B5-E11849A04484}"/>
              </a:ext>
            </a:extLst>
          </p:cNvPr>
          <p:cNvSpPr>
            <a:spLocks noGrp="1"/>
          </p:cNvSpPr>
          <p:nvPr>
            <p:ph type="dgm" sz="quarter" idx="114" hasCustomPrompt="1"/>
          </p:nvPr>
        </p:nvSpPr>
        <p:spPr>
          <a:xfrm>
            <a:off x="378743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0" name="SmartArt Placeholder 4">
            <a:extLst>
              <a:ext uri="{FF2B5EF4-FFF2-40B4-BE49-F238E27FC236}">
                <a16:creationId xmlns:a16="http://schemas.microsoft.com/office/drawing/2014/main" id="{433E13D3-E304-F54C-9AC3-14C32ECF8512}"/>
              </a:ext>
            </a:extLst>
          </p:cNvPr>
          <p:cNvSpPr>
            <a:spLocks noGrp="1"/>
          </p:cNvSpPr>
          <p:nvPr>
            <p:ph type="dgm" sz="quarter" idx="115" hasCustomPrompt="1"/>
          </p:nvPr>
        </p:nvSpPr>
        <p:spPr>
          <a:xfrm>
            <a:off x="378743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1" name="SmartArt Placeholder 4">
            <a:extLst>
              <a:ext uri="{FF2B5EF4-FFF2-40B4-BE49-F238E27FC236}">
                <a16:creationId xmlns:a16="http://schemas.microsoft.com/office/drawing/2014/main" id="{C6AF47DF-E4B8-C747-992A-627B6554E0BF}"/>
              </a:ext>
            </a:extLst>
          </p:cNvPr>
          <p:cNvSpPr>
            <a:spLocks noGrp="1"/>
          </p:cNvSpPr>
          <p:nvPr>
            <p:ph type="dgm" sz="quarter" idx="116" hasCustomPrompt="1"/>
          </p:nvPr>
        </p:nvSpPr>
        <p:spPr>
          <a:xfrm>
            <a:off x="478989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2" name="SmartArt Placeholder 4">
            <a:extLst>
              <a:ext uri="{FF2B5EF4-FFF2-40B4-BE49-F238E27FC236}">
                <a16:creationId xmlns:a16="http://schemas.microsoft.com/office/drawing/2014/main" id="{764BDE27-4A2F-4F47-8D1C-2B498C2E64D2}"/>
              </a:ext>
            </a:extLst>
          </p:cNvPr>
          <p:cNvSpPr>
            <a:spLocks noGrp="1"/>
          </p:cNvSpPr>
          <p:nvPr>
            <p:ph type="dgm" sz="quarter" idx="117" hasCustomPrompt="1"/>
          </p:nvPr>
        </p:nvSpPr>
        <p:spPr>
          <a:xfrm>
            <a:off x="478989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3" name="SmartArt Placeholder 4">
            <a:extLst>
              <a:ext uri="{FF2B5EF4-FFF2-40B4-BE49-F238E27FC236}">
                <a16:creationId xmlns:a16="http://schemas.microsoft.com/office/drawing/2014/main" id="{122AC16D-70B8-874C-8D09-522484050517}"/>
              </a:ext>
            </a:extLst>
          </p:cNvPr>
          <p:cNvSpPr>
            <a:spLocks noGrp="1"/>
          </p:cNvSpPr>
          <p:nvPr>
            <p:ph type="dgm" sz="quarter" idx="118" hasCustomPrompt="1"/>
          </p:nvPr>
        </p:nvSpPr>
        <p:spPr>
          <a:xfrm>
            <a:off x="478892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4" name="SmartArt Placeholder 4">
            <a:extLst>
              <a:ext uri="{FF2B5EF4-FFF2-40B4-BE49-F238E27FC236}">
                <a16:creationId xmlns:a16="http://schemas.microsoft.com/office/drawing/2014/main" id="{EC5D3DF6-8E7D-AC47-A408-8D2B15EC7446}"/>
              </a:ext>
            </a:extLst>
          </p:cNvPr>
          <p:cNvSpPr>
            <a:spLocks noGrp="1"/>
          </p:cNvSpPr>
          <p:nvPr>
            <p:ph type="dgm" sz="quarter" idx="119" hasCustomPrompt="1"/>
          </p:nvPr>
        </p:nvSpPr>
        <p:spPr>
          <a:xfrm>
            <a:off x="478892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5" name="SmartArt Placeholder 4">
            <a:extLst>
              <a:ext uri="{FF2B5EF4-FFF2-40B4-BE49-F238E27FC236}">
                <a16:creationId xmlns:a16="http://schemas.microsoft.com/office/drawing/2014/main" id="{6B2FE00D-4551-CC4E-8457-7470D3AC4A86}"/>
              </a:ext>
            </a:extLst>
          </p:cNvPr>
          <p:cNvSpPr>
            <a:spLocks noGrp="1"/>
          </p:cNvSpPr>
          <p:nvPr>
            <p:ph type="dgm" sz="quarter" idx="120" hasCustomPrompt="1"/>
          </p:nvPr>
        </p:nvSpPr>
        <p:spPr>
          <a:xfrm>
            <a:off x="478892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6" name="SmartArt Placeholder 4">
            <a:extLst>
              <a:ext uri="{FF2B5EF4-FFF2-40B4-BE49-F238E27FC236}">
                <a16:creationId xmlns:a16="http://schemas.microsoft.com/office/drawing/2014/main" id="{E45F01EB-F506-CA44-8609-36E750B62B82}"/>
              </a:ext>
            </a:extLst>
          </p:cNvPr>
          <p:cNvSpPr>
            <a:spLocks noGrp="1"/>
          </p:cNvSpPr>
          <p:nvPr>
            <p:ph type="dgm" sz="quarter" idx="121" hasCustomPrompt="1"/>
          </p:nvPr>
        </p:nvSpPr>
        <p:spPr>
          <a:xfrm>
            <a:off x="478988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7" name="SmartArt Placeholder 4">
            <a:extLst>
              <a:ext uri="{FF2B5EF4-FFF2-40B4-BE49-F238E27FC236}">
                <a16:creationId xmlns:a16="http://schemas.microsoft.com/office/drawing/2014/main" id="{4770998F-81F2-B04B-A143-7471E0A1370F}"/>
              </a:ext>
            </a:extLst>
          </p:cNvPr>
          <p:cNvSpPr>
            <a:spLocks noGrp="1"/>
          </p:cNvSpPr>
          <p:nvPr>
            <p:ph type="dgm" sz="quarter" idx="122" hasCustomPrompt="1"/>
          </p:nvPr>
        </p:nvSpPr>
        <p:spPr>
          <a:xfrm>
            <a:off x="478988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8" name="SmartArt Placeholder 4">
            <a:extLst>
              <a:ext uri="{FF2B5EF4-FFF2-40B4-BE49-F238E27FC236}">
                <a16:creationId xmlns:a16="http://schemas.microsoft.com/office/drawing/2014/main" id="{02A0E6DF-3AC0-B14B-B9B0-1CD205FB04FA}"/>
              </a:ext>
            </a:extLst>
          </p:cNvPr>
          <p:cNvSpPr>
            <a:spLocks noGrp="1"/>
          </p:cNvSpPr>
          <p:nvPr>
            <p:ph type="dgm" sz="quarter" idx="123" hasCustomPrompt="1"/>
          </p:nvPr>
        </p:nvSpPr>
        <p:spPr>
          <a:xfrm>
            <a:off x="478892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9" name="SmartArt Placeholder 4">
            <a:extLst>
              <a:ext uri="{FF2B5EF4-FFF2-40B4-BE49-F238E27FC236}">
                <a16:creationId xmlns:a16="http://schemas.microsoft.com/office/drawing/2014/main" id="{1F3AD946-5815-4545-8E78-036155DA70E1}"/>
              </a:ext>
            </a:extLst>
          </p:cNvPr>
          <p:cNvSpPr>
            <a:spLocks noGrp="1"/>
          </p:cNvSpPr>
          <p:nvPr>
            <p:ph type="dgm" sz="quarter" idx="124" hasCustomPrompt="1"/>
          </p:nvPr>
        </p:nvSpPr>
        <p:spPr>
          <a:xfrm>
            <a:off x="478892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0" name="SmartArt Placeholder 4">
            <a:extLst>
              <a:ext uri="{FF2B5EF4-FFF2-40B4-BE49-F238E27FC236}">
                <a16:creationId xmlns:a16="http://schemas.microsoft.com/office/drawing/2014/main" id="{76842FE0-72D1-0242-9D9C-E82AD09E5E6C}"/>
              </a:ext>
            </a:extLst>
          </p:cNvPr>
          <p:cNvSpPr>
            <a:spLocks noGrp="1"/>
          </p:cNvSpPr>
          <p:nvPr>
            <p:ph type="dgm" sz="quarter" idx="125" hasCustomPrompt="1"/>
          </p:nvPr>
        </p:nvSpPr>
        <p:spPr>
          <a:xfrm>
            <a:off x="478892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1" name="SmartArt Placeholder 4">
            <a:extLst>
              <a:ext uri="{FF2B5EF4-FFF2-40B4-BE49-F238E27FC236}">
                <a16:creationId xmlns:a16="http://schemas.microsoft.com/office/drawing/2014/main" id="{1E609B16-F04A-EF43-8117-E141BBCF5688}"/>
              </a:ext>
            </a:extLst>
          </p:cNvPr>
          <p:cNvSpPr>
            <a:spLocks noGrp="1"/>
          </p:cNvSpPr>
          <p:nvPr>
            <p:ph type="dgm" sz="quarter" idx="126" hasCustomPrompt="1"/>
          </p:nvPr>
        </p:nvSpPr>
        <p:spPr>
          <a:xfrm>
            <a:off x="478892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2" name="SmartArt Placeholder 4">
            <a:extLst>
              <a:ext uri="{FF2B5EF4-FFF2-40B4-BE49-F238E27FC236}">
                <a16:creationId xmlns:a16="http://schemas.microsoft.com/office/drawing/2014/main" id="{490D0BBB-2055-DC49-8068-131C98DB1F0B}"/>
              </a:ext>
            </a:extLst>
          </p:cNvPr>
          <p:cNvSpPr>
            <a:spLocks noGrp="1"/>
          </p:cNvSpPr>
          <p:nvPr>
            <p:ph type="dgm" sz="quarter" idx="127" hasCustomPrompt="1"/>
          </p:nvPr>
        </p:nvSpPr>
        <p:spPr>
          <a:xfrm>
            <a:off x="5792332"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3" name="SmartArt Placeholder 4">
            <a:extLst>
              <a:ext uri="{FF2B5EF4-FFF2-40B4-BE49-F238E27FC236}">
                <a16:creationId xmlns:a16="http://schemas.microsoft.com/office/drawing/2014/main" id="{6E3FCBC1-06D6-B04F-B660-6B6DE2F49860}"/>
              </a:ext>
            </a:extLst>
          </p:cNvPr>
          <p:cNvSpPr>
            <a:spLocks noGrp="1"/>
          </p:cNvSpPr>
          <p:nvPr>
            <p:ph type="dgm" sz="quarter" idx="128" hasCustomPrompt="1"/>
          </p:nvPr>
        </p:nvSpPr>
        <p:spPr>
          <a:xfrm>
            <a:off x="5792332"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4" name="SmartArt Placeholder 4">
            <a:extLst>
              <a:ext uri="{FF2B5EF4-FFF2-40B4-BE49-F238E27FC236}">
                <a16:creationId xmlns:a16="http://schemas.microsoft.com/office/drawing/2014/main" id="{C47C8B1A-7F93-B649-A7BC-746AF33C57D6}"/>
              </a:ext>
            </a:extLst>
          </p:cNvPr>
          <p:cNvSpPr>
            <a:spLocks noGrp="1"/>
          </p:cNvSpPr>
          <p:nvPr>
            <p:ph type="dgm" sz="quarter" idx="129" hasCustomPrompt="1"/>
          </p:nvPr>
        </p:nvSpPr>
        <p:spPr>
          <a:xfrm>
            <a:off x="5791366"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5" name="SmartArt Placeholder 4">
            <a:extLst>
              <a:ext uri="{FF2B5EF4-FFF2-40B4-BE49-F238E27FC236}">
                <a16:creationId xmlns:a16="http://schemas.microsoft.com/office/drawing/2014/main" id="{CBF5AB7D-08C7-4441-94B1-431D5C826026}"/>
              </a:ext>
            </a:extLst>
          </p:cNvPr>
          <p:cNvSpPr>
            <a:spLocks noGrp="1"/>
          </p:cNvSpPr>
          <p:nvPr>
            <p:ph type="dgm" sz="quarter" idx="130" hasCustomPrompt="1"/>
          </p:nvPr>
        </p:nvSpPr>
        <p:spPr>
          <a:xfrm>
            <a:off x="5791367"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6" name="SmartArt Placeholder 4">
            <a:extLst>
              <a:ext uri="{FF2B5EF4-FFF2-40B4-BE49-F238E27FC236}">
                <a16:creationId xmlns:a16="http://schemas.microsoft.com/office/drawing/2014/main" id="{E96AB84F-1B01-484D-9D13-3267E5B43073}"/>
              </a:ext>
            </a:extLst>
          </p:cNvPr>
          <p:cNvSpPr>
            <a:spLocks noGrp="1"/>
          </p:cNvSpPr>
          <p:nvPr>
            <p:ph type="dgm" sz="quarter" idx="131" hasCustomPrompt="1"/>
          </p:nvPr>
        </p:nvSpPr>
        <p:spPr>
          <a:xfrm>
            <a:off x="5791368"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7" name="SmartArt Placeholder 4">
            <a:extLst>
              <a:ext uri="{FF2B5EF4-FFF2-40B4-BE49-F238E27FC236}">
                <a16:creationId xmlns:a16="http://schemas.microsoft.com/office/drawing/2014/main" id="{60F2E4F9-64FF-5649-A510-6630935E4E76}"/>
              </a:ext>
            </a:extLst>
          </p:cNvPr>
          <p:cNvSpPr>
            <a:spLocks noGrp="1"/>
          </p:cNvSpPr>
          <p:nvPr>
            <p:ph type="dgm" sz="quarter" idx="132" hasCustomPrompt="1"/>
          </p:nvPr>
        </p:nvSpPr>
        <p:spPr>
          <a:xfrm>
            <a:off x="5792330"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8" name="SmartArt Placeholder 4">
            <a:extLst>
              <a:ext uri="{FF2B5EF4-FFF2-40B4-BE49-F238E27FC236}">
                <a16:creationId xmlns:a16="http://schemas.microsoft.com/office/drawing/2014/main" id="{B799A981-BF59-474F-9F29-B5F7FEDB3CAE}"/>
              </a:ext>
            </a:extLst>
          </p:cNvPr>
          <p:cNvSpPr>
            <a:spLocks noGrp="1"/>
          </p:cNvSpPr>
          <p:nvPr>
            <p:ph type="dgm" sz="quarter" idx="133" hasCustomPrompt="1"/>
          </p:nvPr>
        </p:nvSpPr>
        <p:spPr>
          <a:xfrm>
            <a:off x="5792330"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9" name="SmartArt Placeholder 4">
            <a:extLst>
              <a:ext uri="{FF2B5EF4-FFF2-40B4-BE49-F238E27FC236}">
                <a16:creationId xmlns:a16="http://schemas.microsoft.com/office/drawing/2014/main" id="{4FFAE25E-FC07-DE47-AF8B-C9D323F2916C}"/>
              </a:ext>
            </a:extLst>
          </p:cNvPr>
          <p:cNvSpPr>
            <a:spLocks noGrp="1"/>
          </p:cNvSpPr>
          <p:nvPr>
            <p:ph type="dgm" sz="quarter" idx="134" hasCustomPrompt="1"/>
          </p:nvPr>
        </p:nvSpPr>
        <p:spPr>
          <a:xfrm>
            <a:off x="5791364"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0" name="SmartArt Placeholder 4">
            <a:extLst>
              <a:ext uri="{FF2B5EF4-FFF2-40B4-BE49-F238E27FC236}">
                <a16:creationId xmlns:a16="http://schemas.microsoft.com/office/drawing/2014/main" id="{EE6A44F1-9ACD-9E4C-B4A6-B1D04F098537}"/>
              </a:ext>
            </a:extLst>
          </p:cNvPr>
          <p:cNvSpPr>
            <a:spLocks noGrp="1"/>
          </p:cNvSpPr>
          <p:nvPr>
            <p:ph type="dgm" sz="quarter" idx="135" hasCustomPrompt="1"/>
          </p:nvPr>
        </p:nvSpPr>
        <p:spPr>
          <a:xfrm>
            <a:off x="5791365"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1" name="SmartArt Placeholder 4">
            <a:extLst>
              <a:ext uri="{FF2B5EF4-FFF2-40B4-BE49-F238E27FC236}">
                <a16:creationId xmlns:a16="http://schemas.microsoft.com/office/drawing/2014/main" id="{03F5DCB6-3080-1644-AE01-12B2625ABD72}"/>
              </a:ext>
            </a:extLst>
          </p:cNvPr>
          <p:cNvSpPr>
            <a:spLocks noGrp="1"/>
          </p:cNvSpPr>
          <p:nvPr>
            <p:ph type="dgm" sz="quarter" idx="136" hasCustomPrompt="1"/>
          </p:nvPr>
        </p:nvSpPr>
        <p:spPr>
          <a:xfrm>
            <a:off x="5791366"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2" name="SmartArt Placeholder 4">
            <a:extLst>
              <a:ext uri="{FF2B5EF4-FFF2-40B4-BE49-F238E27FC236}">
                <a16:creationId xmlns:a16="http://schemas.microsoft.com/office/drawing/2014/main" id="{7AB7FF6A-1837-B64E-94F0-C76F1F020A87}"/>
              </a:ext>
            </a:extLst>
          </p:cNvPr>
          <p:cNvSpPr>
            <a:spLocks noGrp="1"/>
          </p:cNvSpPr>
          <p:nvPr>
            <p:ph type="dgm" sz="quarter" idx="137" hasCustomPrompt="1"/>
          </p:nvPr>
        </p:nvSpPr>
        <p:spPr>
          <a:xfrm>
            <a:off x="5791363"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4" name="SmartArt Placeholder 4">
            <a:extLst>
              <a:ext uri="{FF2B5EF4-FFF2-40B4-BE49-F238E27FC236}">
                <a16:creationId xmlns:a16="http://schemas.microsoft.com/office/drawing/2014/main" id="{72B48CF5-8037-4E4F-B5CF-C648074DC791}"/>
              </a:ext>
            </a:extLst>
          </p:cNvPr>
          <p:cNvSpPr>
            <a:spLocks noGrp="1"/>
          </p:cNvSpPr>
          <p:nvPr>
            <p:ph type="dgm" sz="quarter" idx="138" hasCustomPrompt="1"/>
          </p:nvPr>
        </p:nvSpPr>
        <p:spPr>
          <a:xfrm>
            <a:off x="6792866"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5" name="SmartArt Placeholder 4">
            <a:extLst>
              <a:ext uri="{FF2B5EF4-FFF2-40B4-BE49-F238E27FC236}">
                <a16:creationId xmlns:a16="http://schemas.microsoft.com/office/drawing/2014/main" id="{E7101632-BF9A-5E48-8D95-E3DF428A08B5}"/>
              </a:ext>
            </a:extLst>
          </p:cNvPr>
          <p:cNvSpPr>
            <a:spLocks noGrp="1"/>
          </p:cNvSpPr>
          <p:nvPr>
            <p:ph type="dgm" sz="quarter" idx="139" hasCustomPrompt="1"/>
          </p:nvPr>
        </p:nvSpPr>
        <p:spPr>
          <a:xfrm>
            <a:off x="6792866"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6" name="SmartArt Placeholder 4">
            <a:extLst>
              <a:ext uri="{FF2B5EF4-FFF2-40B4-BE49-F238E27FC236}">
                <a16:creationId xmlns:a16="http://schemas.microsoft.com/office/drawing/2014/main" id="{15A98BDA-CA33-074B-8C8E-32C6B8025D0E}"/>
              </a:ext>
            </a:extLst>
          </p:cNvPr>
          <p:cNvSpPr>
            <a:spLocks noGrp="1"/>
          </p:cNvSpPr>
          <p:nvPr>
            <p:ph type="dgm" sz="quarter" idx="140" hasCustomPrompt="1"/>
          </p:nvPr>
        </p:nvSpPr>
        <p:spPr>
          <a:xfrm>
            <a:off x="6791900"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7" name="SmartArt Placeholder 4">
            <a:extLst>
              <a:ext uri="{FF2B5EF4-FFF2-40B4-BE49-F238E27FC236}">
                <a16:creationId xmlns:a16="http://schemas.microsoft.com/office/drawing/2014/main" id="{72E20542-A9E7-1345-936F-CC6DFF5239E0}"/>
              </a:ext>
            </a:extLst>
          </p:cNvPr>
          <p:cNvSpPr>
            <a:spLocks noGrp="1"/>
          </p:cNvSpPr>
          <p:nvPr>
            <p:ph type="dgm" sz="quarter" idx="141" hasCustomPrompt="1"/>
          </p:nvPr>
        </p:nvSpPr>
        <p:spPr>
          <a:xfrm>
            <a:off x="6791901"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8" name="SmartArt Placeholder 4">
            <a:extLst>
              <a:ext uri="{FF2B5EF4-FFF2-40B4-BE49-F238E27FC236}">
                <a16:creationId xmlns:a16="http://schemas.microsoft.com/office/drawing/2014/main" id="{3A0ECB10-A0D9-F34E-8B1B-2F88BA44FC2E}"/>
              </a:ext>
            </a:extLst>
          </p:cNvPr>
          <p:cNvSpPr>
            <a:spLocks noGrp="1"/>
          </p:cNvSpPr>
          <p:nvPr>
            <p:ph type="dgm" sz="quarter" idx="142" hasCustomPrompt="1"/>
          </p:nvPr>
        </p:nvSpPr>
        <p:spPr>
          <a:xfrm>
            <a:off x="6791902"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9" name="SmartArt Placeholder 4">
            <a:extLst>
              <a:ext uri="{FF2B5EF4-FFF2-40B4-BE49-F238E27FC236}">
                <a16:creationId xmlns:a16="http://schemas.microsoft.com/office/drawing/2014/main" id="{0C8F5D61-C01E-C148-8B5D-985411B38316}"/>
              </a:ext>
            </a:extLst>
          </p:cNvPr>
          <p:cNvSpPr>
            <a:spLocks noGrp="1"/>
          </p:cNvSpPr>
          <p:nvPr>
            <p:ph type="dgm" sz="quarter" idx="143" hasCustomPrompt="1"/>
          </p:nvPr>
        </p:nvSpPr>
        <p:spPr>
          <a:xfrm>
            <a:off x="6792864"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0" name="SmartArt Placeholder 4">
            <a:extLst>
              <a:ext uri="{FF2B5EF4-FFF2-40B4-BE49-F238E27FC236}">
                <a16:creationId xmlns:a16="http://schemas.microsoft.com/office/drawing/2014/main" id="{F5760954-381E-F646-AE3C-CC4674129B4F}"/>
              </a:ext>
            </a:extLst>
          </p:cNvPr>
          <p:cNvSpPr>
            <a:spLocks noGrp="1"/>
          </p:cNvSpPr>
          <p:nvPr>
            <p:ph type="dgm" sz="quarter" idx="144" hasCustomPrompt="1"/>
          </p:nvPr>
        </p:nvSpPr>
        <p:spPr>
          <a:xfrm>
            <a:off x="6792864"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1" name="SmartArt Placeholder 4">
            <a:extLst>
              <a:ext uri="{FF2B5EF4-FFF2-40B4-BE49-F238E27FC236}">
                <a16:creationId xmlns:a16="http://schemas.microsoft.com/office/drawing/2014/main" id="{DCB3A1F7-36A5-6541-A8F5-400D75D6328A}"/>
              </a:ext>
            </a:extLst>
          </p:cNvPr>
          <p:cNvSpPr>
            <a:spLocks noGrp="1"/>
          </p:cNvSpPr>
          <p:nvPr>
            <p:ph type="dgm" sz="quarter" idx="145" hasCustomPrompt="1"/>
          </p:nvPr>
        </p:nvSpPr>
        <p:spPr>
          <a:xfrm>
            <a:off x="6791898"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2" name="SmartArt Placeholder 4">
            <a:extLst>
              <a:ext uri="{FF2B5EF4-FFF2-40B4-BE49-F238E27FC236}">
                <a16:creationId xmlns:a16="http://schemas.microsoft.com/office/drawing/2014/main" id="{7A2ADB20-AA38-CE4B-A785-0CE5BC5A123F}"/>
              </a:ext>
            </a:extLst>
          </p:cNvPr>
          <p:cNvSpPr>
            <a:spLocks noGrp="1"/>
          </p:cNvSpPr>
          <p:nvPr>
            <p:ph type="dgm" sz="quarter" idx="146" hasCustomPrompt="1"/>
          </p:nvPr>
        </p:nvSpPr>
        <p:spPr>
          <a:xfrm>
            <a:off x="6791899"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3" name="SmartArt Placeholder 4">
            <a:extLst>
              <a:ext uri="{FF2B5EF4-FFF2-40B4-BE49-F238E27FC236}">
                <a16:creationId xmlns:a16="http://schemas.microsoft.com/office/drawing/2014/main" id="{EE212360-213A-C04A-98E0-BB8F76046E99}"/>
              </a:ext>
            </a:extLst>
          </p:cNvPr>
          <p:cNvSpPr>
            <a:spLocks noGrp="1"/>
          </p:cNvSpPr>
          <p:nvPr>
            <p:ph type="dgm" sz="quarter" idx="147" hasCustomPrompt="1"/>
          </p:nvPr>
        </p:nvSpPr>
        <p:spPr>
          <a:xfrm>
            <a:off x="6791900"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4" name="SmartArt Placeholder 4">
            <a:extLst>
              <a:ext uri="{FF2B5EF4-FFF2-40B4-BE49-F238E27FC236}">
                <a16:creationId xmlns:a16="http://schemas.microsoft.com/office/drawing/2014/main" id="{A0333252-67DC-F245-95B2-F912B26157BE}"/>
              </a:ext>
            </a:extLst>
          </p:cNvPr>
          <p:cNvSpPr>
            <a:spLocks noGrp="1"/>
          </p:cNvSpPr>
          <p:nvPr>
            <p:ph type="dgm" sz="quarter" idx="148" hasCustomPrompt="1"/>
          </p:nvPr>
        </p:nvSpPr>
        <p:spPr>
          <a:xfrm>
            <a:off x="6791897"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5" name="SmartArt Placeholder 4">
            <a:extLst>
              <a:ext uri="{FF2B5EF4-FFF2-40B4-BE49-F238E27FC236}">
                <a16:creationId xmlns:a16="http://schemas.microsoft.com/office/drawing/2014/main" id="{E573D733-B89C-7B4E-96E7-661622535D90}"/>
              </a:ext>
            </a:extLst>
          </p:cNvPr>
          <p:cNvSpPr>
            <a:spLocks noGrp="1"/>
          </p:cNvSpPr>
          <p:nvPr>
            <p:ph type="dgm" sz="quarter" idx="149" hasCustomPrompt="1"/>
          </p:nvPr>
        </p:nvSpPr>
        <p:spPr>
          <a:xfrm>
            <a:off x="779435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6" name="SmartArt Placeholder 4">
            <a:extLst>
              <a:ext uri="{FF2B5EF4-FFF2-40B4-BE49-F238E27FC236}">
                <a16:creationId xmlns:a16="http://schemas.microsoft.com/office/drawing/2014/main" id="{92310242-1155-B748-A293-CD7E520E6CEC}"/>
              </a:ext>
            </a:extLst>
          </p:cNvPr>
          <p:cNvSpPr>
            <a:spLocks noGrp="1"/>
          </p:cNvSpPr>
          <p:nvPr>
            <p:ph type="dgm" sz="quarter" idx="150" hasCustomPrompt="1"/>
          </p:nvPr>
        </p:nvSpPr>
        <p:spPr>
          <a:xfrm>
            <a:off x="779435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7" name="SmartArt Placeholder 4">
            <a:extLst>
              <a:ext uri="{FF2B5EF4-FFF2-40B4-BE49-F238E27FC236}">
                <a16:creationId xmlns:a16="http://schemas.microsoft.com/office/drawing/2014/main" id="{16C42E6F-EC6C-914B-AF31-645673352CFE}"/>
              </a:ext>
            </a:extLst>
          </p:cNvPr>
          <p:cNvSpPr>
            <a:spLocks noGrp="1"/>
          </p:cNvSpPr>
          <p:nvPr>
            <p:ph type="dgm" sz="quarter" idx="151" hasCustomPrompt="1"/>
          </p:nvPr>
        </p:nvSpPr>
        <p:spPr>
          <a:xfrm>
            <a:off x="779339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8" name="SmartArt Placeholder 4">
            <a:extLst>
              <a:ext uri="{FF2B5EF4-FFF2-40B4-BE49-F238E27FC236}">
                <a16:creationId xmlns:a16="http://schemas.microsoft.com/office/drawing/2014/main" id="{2F4E7B8B-9A69-CC4A-B961-3E9108DD2139}"/>
              </a:ext>
            </a:extLst>
          </p:cNvPr>
          <p:cNvSpPr>
            <a:spLocks noGrp="1"/>
          </p:cNvSpPr>
          <p:nvPr>
            <p:ph type="dgm" sz="quarter" idx="152" hasCustomPrompt="1"/>
          </p:nvPr>
        </p:nvSpPr>
        <p:spPr>
          <a:xfrm>
            <a:off x="779339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9" name="SmartArt Placeholder 4">
            <a:extLst>
              <a:ext uri="{FF2B5EF4-FFF2-40B4-BE49-F238E27FC236}">
                <a16:creationId xmlns:a16="http://schemas.microsoft.com/office/drawing/2014/main" id="{91F1B634-607E-FB48-827F-9BABC15B53BA}"/>
              </a:ext>
            </a:extLst>
          </p:cNvPr>
          <p:cNvSpPr>
            <a:spLocks noGrp="1"/>
          </p:cNvSpPr>
          <p:nvPr>
            <p:ph type="dgm" sz="quarter" idx="153" hasCustomPrompt="1"/>
          </p:nvPr>
        </p:nvSpPr>
        <p:spPr>
          <a:xfrm>
            <a:off x="779339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0" name="SmartArt Placeholder 4">
            <a:extLst>
              <a:ext uri="{FF2B5EF4-FFF2-40B4-BE49-F238E27FC236}">
                <a16:creationId xmlns:a16="http://schemas.microsoft.com/office/drawing/2014/main" id="{4151A955-F6DD-E140-A111-2022BED764A8}"/>
              </a:ext>
            </a:extLst>
          </p:cNvPr>
          <p:cNvSpPr>
            <a:spLocks noGrp="1"/>
          </p:cNvSpPr>
          <p:nvPr>
            <p:ph type="dgm" sz="quarter" idx="154" hasCustomPrompt="1"/>
          </p:nvPr>
        </p:nvSpPr>
        <p:spPr>
          <a:xfrm>
            <a:off x="779435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1" name="SmartArt Placeholder 4">
            <a:extLst>
              <a:ext uri="{FF2B5EF4-FFF2-40B4-BE49-F238E27FC236}">
                <a16:creationId xmlns:a16="http://schemas.microsoft.com/office/drawing/2014/main" id="{8489421A-33A4-C44A-9EF5-79571B7D9FA3}"/>
              </a:ext>
            </a:extLst>
          </p:cNvPr>
          <p:cNvSpPr>
            <a:spLocks noGrp="1"/>
          </p:cNvSpPr>
          <p:nvPr>
            <p:ph type="dgm" sz="quarter" idx="155" hasCustomPrompt="1"/>
          </p:nvPr>
        </p:nvSpPr>
        <p:spPr>
          <a:xfrm>
            <a:off x="779435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2" name="SmartArt Placeholder 4">
            <a:extLst>
              <a:ext uri="{FF2B5EF4-FFF2-40B4-BE49-F238E27FC236}">
                <a16:creationId xmlns:a16="http://schemas.microsoft.com/office/drawing/2014/main" id="{1AC4FE84-ECAA-5A4F-B0B3-A8441D120DB3}"/>
              </a:ext>
            </a:extLst>
          </p:cNvPr>
          <p:cNvSpPr>
            <a:spLocks noGrp="1"/>
          </p:cNvSpPr>
          <p:nvPr>
            <p:ph type="dgm" sz="quarter" idx="156" hasCustomPrompt="1"/>
          </p:nvPr>
        </p:nvSpPr>
        <p:spPr>
          <a:xfrm>
            <a:off x="779338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3" name="SmartArt Placeholder 4">
            <a:extLst>
              <a:ext uri="{FF2B5EF4-FFF2-40B4-BE49-F238E27FC236}">
                <a16:creationId xmlns:a16="http://schemas.microsoft.com/office/drawing/2014/main" id="{1BCA9CDE-3AED-BF42-B2D3-FFD87E4A6D31}"/>
              </a:ext>
            </a:extLst>
          </p:cNvPr>
          <p:cNvSpPr>
            <a:spLocks noGrp="1"/>
          </p:cNvSpPr>
          <p:nvPr>
            <p:ph type="dgm" sz="quarter" idx="157" hasCustomPrompt="1"/>
          </p:nvPr>
        </p:nvSpPr>
        <p:spPr>
          <a:xfrm>
            <a:off x="779339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4" name="SmartArt Placeholder 4">
            <a:extLst>
              <a:ext uri="{FF2B5EF4-FFF2-40B4-BE49-F238E27FC236}">
                <a16:creationId xmlns:a16="http://schemas.microsoft.com/office/drawing/2014/main" id="{3DC2FFD8-A345-9046-9EAB-C5F9F229B287}"/>
              </a:ext>
            </a:extLst>
          </p:cNvPr>
          <p:cNvSpPr>
            <a:spLocks noGrp="1"/>
          </p:cNvSpPr>
          <p:nvPr>
            <p:ph type="dgm" sz="quarter" idx="158" hasCustomPrompt="1"/>
          </p:nvPr>
        </p:nvSpPr>
        <p:spPr>
          <a:xfrm>
            <a:off x="779339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5" name="SmartArt Placeholder 4">
            <a:extLst>
              <a:ext uri="{FF2B5EF4-FFF2-40B4-BE49-F238E27FC236}">
                <a16:creationId xmlns:a16="http://schemas.microsoft.com/office/drawing/2014/main" id="{BAAA71ED-C9E7-A645-8F4D-21BB44F2D307}"/>
              </a:ext>
            </a:extLst>
          </p:cNvPr>
          <p:cNvSpPr>
            <a:spLocks noGrp="1"/>
          </p:cNvSpPr>
          <p:nvPr>
            <p:ph type="dgm" sz="quarter" idx="159" hasCustomPrompt="1"/>
          </p:nvPr>
        </p:nvSpPr>
        <p:spPr>
          <a:xfrm>
            <a:off x="779338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6" name="SmartArt Placeholder 4">
            <a:extLst>
              <a:ext uri="{FF2B5EF4-FFF2-40B4-BE49-F238E27FC236}">
                <a16:creationId xmlns:a16="http://schemas.microsoft.com/office/drawing/2014/main" id="{6EDB630B-F660-964F-B69F-AC105D948342}"/>
              </a:ext>
            </a:extLst>
          </p:cNvPr>
          <p:cNvSpPr>
            <a:spLocks noGrp="1"/>
          </p:cNvSpPr>
          <p:nvPr>
            <p:ph type="dgm" sz="quarter" idx="160" hasCustomPrompt="1"/>
          </p:nvPr>
        </p:nvSpPr>
        <p:spPr>
          <a:xfrm>
            <a:off x="879486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7" name="SmartArt Placeholder 4">
            <a:extLst>
              <a:ext uri="{FF2B5EF4-FFF2-40B4-BE49-F238E27FC236}">
                <a16:creationId xmlns:a16="http://schemas.microsoft.com/office/drawing/2014/main" id="{BDC19D3C-5A4B-104E-B628-A285476DB8D0}"/>
              </a:ext>
            </a:extLst>
          </p:cNvPr>
          <p:cNvSpPr>
            <a:spLocks noGrp="1"/>
          </p:cNvSpPr>
          <p:nvPr>
            <p:ph type="dgm" sz="quarter" idx="161" hasCustomPrompt="1"/>
          </p:nvPr>
        </p:nvSpPr>
        <p:spPr>
          <a:xfrm>
            <a:off x="879486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8" name="SmartArt Placeholder 4">
            <a:extLst>
              <a:ext uri="{FF2B5EF4-FFF2-40B4-BE49-F238E27FC236}">
                <a16:creationId xmlns:a16="http://schemas.microsoft.com/office/drawing/2014/main" id="{9533E1D4-972F-8541-806F-AE9CDAD2C153}"/>
              </a:ext>
            </a:extLst>
          </p:cNvPr>
          <p:cNvSpPr>
            <a:spLocks noGrp="1"/>
          </p:cNvSpPr>
          <p:nvPr>
            <p:ph type="dgm" sz="quarter" idx="162" hasCustomPrompt="1"/>
          </p:nvPr>
        </p:nvSpPr>
        <p:spPr>
          <a:xfrm>
            <a:off x="879390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9" name="SmartArt Placeholder 4">
            <a:extLst>
              <a:ext uri="{FF2B5EF4-FFF2-40B4-BE49-F238E27FC236}">
                <a16:creationId xmlns:a16="http://schemas.microsoft.com/office/drawing/2014/main" id="{6CF11CBC-2A82-A444-83A2-4E4B9CC0AA97}"/>
              </a:ext>
            </a:extLst>
          </p:cNvPr>
          <p:cNvSpPr>
            <a:spLocks noGrp="1"/>
          </p:cNvSpPr>
          <p:nvPr>
            <p:ph type="dgm" sz="quarter" idx="163" hasCustomPrompt="1"/>
          </p:nvPr>
        </p:nvSpPr>
        <p:spPr>
          <a:xfrm>
            <a:off x="879390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0" name="SmartArt Placeholder 4">
            <a:extLst>
              <a:ext uri="{FF2B5EF4-FFF2-40B4-BE49-F238E27FC236}">
                <a16:creationId xmlns:a16="http://schemas.microsoft.com/office/drawing/2014/main" id="{76AB5889-514A-4D45-B814-6C241EE9AD87}"/>
              </a:ext>
            </a:extLst>
          </p:cNvPr>
          <p:cNvSpPr>
            <a:spLocks noGrp="1"/>
          </p:cNvSpPr>
          <p:nvPr>
            <p:ph type="dgm" sz="quarter" idx="164" hasCustomPrompt="1"/>
          </p:nvPr>
        </p:nvSpPr>
        <p:spPr>
          <a:xfrm>
            <a:off x="879390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1" name="SmartArt Placeholder 4">
            <a:extLst>
              <a:ext uri="{FF2B5EF4-FFF2-40B4-BE49-F238E27FC236}">
                <a16:creationId xmlns:a16="http://schemas.microsoft.com/office/drawing/2014/main" id="{F08F7498-AFA0-7240-B0E6-F9730AFADADD}"/>
              </a:ext>
            </a:extLst>
          </p:cNvPr>
          <p:cNvSpPr>
            <a:spLocks noGrp="1"/>
          </p:cNvSpPr>
          <p:nvPr>
            <p:ph type="dgm" sz="quarter" idx="165" hasCustomPrompt="1"/>
          </p:nvPr>
        </p:nvSpPr>
        <p:spPr>
          <a:xfrm>
            <a:off x="879486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2" name="SmartArt Placeholder 4">
            <a:extLst>
              <a:ext uri="{FF2B5EF4-FFF2-40B4-BE49-F238E27FC236}">
                <a16:creationId xmlns:a16="http://schemas.microsoft.com/office/drawing/2014/main" id="{8C7B46E1-7F30-1F44-8184-B3BCC205522C}"/>
              </a:ext>
            </a:extLst>
          </p:cNvPr>
          <p:cNvSpPr>
            <a:spLocks noGrp="1"/>
          </p:cNvSpPr>
          <p:nvPr>
            <p:ph type="dgm" sz="quarter" idx="166" hasCustomPrompt="1"/>
          </p:nvPr>
        </p:nvSpPr>
        <p:spPr>
          <a:xfrm>
            <a:off x="879486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3" name="SmartArt Placeholder 4">
            <a:extLst>
              <a:ext uri="{FF2B5EF4-FFF2-40B4-BE49-F238E27FC236}">
                <a16:creationId xmlns:a16="http://schemas.microsoft.com/office/drawing/2014/main" id="{BA39093F-CE2C-B342-BD55-F1B199D69574}"/>
              </a:ext>
            </a:extLst>
          </p:cNvPr>
          <p:cNvSpPr>
            <a:spLocks noGrp="1"/>
          </p:cNvSpPr>
          <p:nvPr>
            <p:ph type="dgm" sz="quarter" idx="167" hasCustomPrompt="1"/>
          </p:nvPr>
        </p:nvSpPr>
        <p:spPr>
          <a:xfrm>
            <a:off x="879389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4" name="SmartArt Placeholder 4">
            <a:extLst>
              <a:ext uri="{FF2B5EF4-FFF2-40B4-BE49-F238E27FC236}">
                <a16:creationId xmlns:a16="http://schemas.microsoft.com/office/drawing/2014/main" id="{7BA3215D-8767-0F4C-A9AB-23D0D15782BA}"/>
              </a:ext>
            </a:extLst>
          </p:cNvPr>
          <p:cNvSpPr>
            <a:spLocks noGrp="1"/>
          </p:cNvSpPr>
          <p:nvPr>
            <p:ph type="dgm" sz="quarter" idx="168" hasCustomPrompt="1"/>
          </p:nvPr>
        </p:nvSpPr>
        <p:spPr>
          <a:xfrm>
            <a:off x="879390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5" name="SmartArt Placeholder 4">
            <a:extLst>
              <a:ext uri="{FF2B5EF4-FFF2-40B4-BE49-F238E27FC236}">
                <a16:creationId xmlns:a16="http://schemas.microsoft.com/office/drawing/2014/main" id="{A988EC68-E0F8-5B47-860E-C10EA8645EB7}"/>
              </a:ext>
            </a:extLst>
          </p:cNvPr>
          <p:cNvSpPr>
            <a:spLocks noGrp="1"/>
          </p:cNvSpPr>
          <p:nvPr>
            <p:ph type="dgm" sz="quarter" idx="169" hasCustomPrompt="1"/>
          </p:nvPr>
        </p:nvSpPr>
        <p:spPr>
          <a:xfrm>
            <a:off x="879390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6" name="SmartArt Placeholder 4">
            <a:extLst>
              <a:ext uri="{FF2B5EF4-FFF2-40B4-BE49-F238E27FC236}">
                <a16:creationId xmlns:a16="http://schemas.microsoft.com/office/drawing/2014/main" id="{3A6F09E9-0EDE-DE4C-A626-BBAC0CC0069D}"/>
              </a:ext>
            </a:extLst>
          </p:cNvPr>
          <p:cNvSpPr>
            <a:spLocks noGrp="1"/>
          </p:cNvSpPr>
          <p:nvPr>
            <p:ph type="dgm" sz="quarter" idx="170" hasCustomPrompt="1"/>
          </p:nvPr>
        </p:nvSpPr>
        <p:spPr>
          <a:xfrm>
            <a:off x="879389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7" name="SmartArt Placeholder 4">
            <a:extLst>
              <a:ext uri="{FF2B5EF4-FFF2-40B4-BE49-F238E27FC236}">
                <a16:creationId xmlns:a16="http://schemas.microsoft.com/office/drawing/2014/main" id="{35AF5881-52D5-F047-A764-E2108E07208C}"/>
              </a:ext>
            </a:extLst>
          </p:cNvPr>
          <p:cNvSpPr>
            <a:spLocks noGrp="1"/>
          </p:cNvSpPr>
          <p:nvPr>
            <p:ph type="dgm" sz="quarter" idx="171" hasCustomPrompt="1"/>
          </p:nvPr>
        </p:nvSpPr>
        <p:spPr>
          <a:xfrm>
            <a:off x="979635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8" name="SmartArt Placeholder 4">
            <a:extLst>
              <a:ext uri="{FF2B5EF4-FFF2-40B4-BE49-F238E27FC236}">
                <a16:creationId xmlns:a16="http://schemas.microsoft.com/office/drawing/2014/main" id="{8F42F657-E12A-F24B-BCB7-5A8EA0BE061F}"/>
              </a:ext>
            </a:extLst>
          </p:cNvPr>
          <p:cNvSpPr>
            <a:spLocks noGrp="1"/>
          </p:cNvSpPr>
          <p:nvPr>
            <p:ph type="dgm" sz="quarter" idx="172" hasCustomPrompt="1"/>
          </p:nvPr>
        </p:nvSpPr>
        <p:spPr>
          <a:xfrm>
            <a:off x="979635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9" name="SmartArt Placeholder 4">
            <a:extLst>
              <a:ext uri="{FF2B5EF4-FFF2-40B4-BE49-F238E27FC236}">
                <a16:creationId xmlns:a16="http://schemas.microsoft.com/office/drawing/2014/main" id="{A9F3B08D-6250-9A4B-9CC9-9235620327FB}"/>
              </a:ext>
            </a:extLst>
          </p:cNvPr>
          <p:cNvSpPr>
            <a:spLocks noGrp="1"/>
          </p:cNvSpPr>
          <p:nvPr>
            <p:ph type="dgm" sz="quarter" idx="173" hasCustomPrompt="1"/>
          </p:nvPr>
        </p:nvSpPr>
        <p:spPr>
          <a:xfrm>
            <a:off x="979539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0" name="SmartArt Placeholder 4">
            <a:extLst>
              <a:ext uri="{FF2B5EF4-FFF2-40B4-BE49-F238E27FC236}">
                <a16:creationId xmlns:a16="http://schemas.microsoft.com/office/drawing/2014/main" id="{BB04BA58-C66D-B645-B31B-E46449DE69CD}"/>
              </a:ext>
            </a:extLst>
          </p:cNvPr>
          <p:cNvSpPr>
            <a:spLocks noGrp="1"/>
          </p:cNvSpPr>
          <p:nvPr>
            <p:ph type="dgm" sz="quarter" idx="174" hasCustomPrompt="1"/>
          </p:nvPr>
        </p:nvSpPr>
        <p:spPr>
          <a:xfrm>
            <a:off x="979539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1" name="SmartArt Placeholder 4">
            <a:extLst>
              <a:ext uri="{FF2B5EF4-FFF2-40B4-BE49-F238E27FC236}">
                <a16:creationId xmlns:a16="http://schemas.microsoft.com/office/drawing/2014/main" id="{7AF7EAC8-8862-8043-ADD5-7D22B6FF408E}"/>
              </a:ext>
            </a:extLst>
          </p:cNvPr>
          <p:cNvSpPr>
            <a:spLocks noGrp="1"/>
          </p:cNvSpPr>
          <p:nvPr>
            <p:ph type="dgm" sz="quarter" idx="175" hasCustomPrompt="1"/>
          </p:nvPr>
        </p:nvSpPr>
        <p:spPr>
          <a:xfrm>
            <a:off x="979539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2" name="SmartArt Placeholder 4">
            <a:extLst>
              <a:ext uri="{FF2B5EF4-FFF2-40B4-BE49-F238E27FC236}">
                <a16:creationId xmlns:a16="http://schemas.microsoft.com/office/drawing/2014/main" id="{8694F2E6-E752-1A46-BCA9-CC14D3AB7F6B}"/>
              </a:ext>
            </a:extLst>
          </p:cNvPr>
          <p:cNvSpPr>
            <a:spLocks noGrp="1"/>
          </p:cNvSpPr>
          <p:nvPr>
            <p:ph type="dgm" sz="quarter" idx="176" hasCustomPrompt="1"/>
          </p:nvPr>
        </p:nvSpPr>
        <p:spPr>
          <a:xfrm>
            <a:off x="979635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3" name="SmartArt Placeholder 4">
            <a:extLst>
              <a:ext uri="{FF2B5EF4-FFF2-40B4-BE49-F238E27FC236}">
                <a16:creationId xmlns:a16="http://schemas.microsoft.com/office/drawing/2014/main" id="{1E237C9C-0FDB-F547-9D72-707092EE5B26}"/>
              </a:ext>
            </a:extLst>
          </p:cNvPr>
          <p:cNvSpPr>
            <a:spLocks noGrp="1"/>
          </p:cNvSpPr>
          <p:nvPr>
            <p:ph type="dgm" sz="quarter" idx="177" hasCustomPrompt="1"/>
          </p:nvPr>
        </p:nvSpPr>
        <p:spPr>
          <a:xfrm>
            <a:off x="979635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4" name="SmartArt Placeholder 4">
            <a:extLst>
              <a:ext uri="{FF2B5EF4-FFF2-40B4-BE49-F238E27FC236}">
                <a16:creationId xmlns:a16="http://schemas.microsoft.com/office/drawing/2014/main" id="{9A707CEE-2087-1D4A-907F-BA01ACF19B51}"/>
              </a:ext>
            </a:extLst>
          </p:cNvPr>
          <p:cNvSpPr>
            <a:spLocks noGrp="1"/>
          </p:cNvSpPr>
          <p:nvPr>
            <p:ph type="dgm" sz="quarter" idx="178" hasCustomPrompt="1"/>
          </p:nvPr>
        </p:nvSpPr>
        <p:spPr>
          <a:xfrm>
            <a:off x="979539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5" name="SmartArt Placeholder 4">
            <a:extLst>
              <a:ext uri="{FF2B5EF4-FFF2-40B4-BE49-F238E27FC236}">
                <a16:creationId xmlns:a16="http://schemas.microsoft.com/office/drawing/2014/main" id="{D4E4F204-8B26-5942-8435-9C97D4ADF107}"/>
              </a:ext>
            </a:extLst>
          </p:cNvPr>
          <p:cNvSpPr>
            <a:spLocks noGrp="1"/>
          </p:cNvSpPr>
          <p:nvPr>
            <p:ph type="dgm" sz="quarter" idx="179" hasCustomPrompt="1"/>
          </p:nvPr>
        </p:nvSpPr>
        <p:spPr>
          <a:xfrm>
            <a:off x="979539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6" name="SmartArt Placeholder 4">
            <a:extLst>
              <a:ext uri="{FF2B5EF4-FFF2-40B4-BE49-F238E27FC236}">
                <a16:creationId xmlns:a16="http://schemas.microsoft.com/office/drawing/2014/main" id="{8E12DA37-9663-2546-B073-6A4D8F12A947}"/>
              </a:ext>
            </a:extLst>
          </p:cNvPr>
          <p:cNvSpPr>
            <a:spLocks noGrp="1"/>
          </p:cNvSpPr>
          <p:nvPr>
            <p:ph type="dgm" sz="quarter" idx="180" hasCustomPrompt="1"/>
          </p:nvPr>
        </p:nvSpPr>
        <p:spPr>
          <a:xfrm>
            <a:off x="979539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7" name="SmartArt Placeholder 4">
            <a:extLst>
              <a:ext uri="{FF2B5EF4-FFF2-40B4-BE49-F238E27FC236}">
                <a16:creationId xmlns:a16="http://schemas.microsoft.com/office/drawing/2014/main" id="{2AC55D12-2D3F-9541-BB1C-CC31A22B6665}"/>
              </a:ext>
            </a:extLst>
          </p:cNvPr>
          <p:cNvSpPr>
            <a:spLocks noGrp="1"/>
          </p:cNvSpPr>
          <p:nvPr>
            <p:ph type="dgm" sz="quarter" idx="181" hasCustomPrompt="1"/>
          </p:nvPr>
        </p:nvSpPr>
        <p:spPr>
          <a:xfrm>
            <a:off x="979538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8" name="SmartArt Placeholder 4">
            <a:extLst>
              <a:ext uri="{FF2B5EF4-FFF2-40B4-BE49-F238E27FC236}">
                <a16:creationId xmlns:a16="http://schemas.microsoft.com/office/drawing/2014/main" id="{13FBDD72-D7FF-314C-9437-EDEA08FB4519}"/>
              </a:ext>
            </a:extLst>
          </p:cNvPr>
          <p:cNvSpPr>
            <a:spLocks noGrp="1"/>
          </p:cNvSpPr>
          <p:nvPr>
            <p:ph type="dgm" sz="quarter" idx="182" hasCustomPrompt="1"/>
          </p:nvPr>
        </p:nvSpPr>
        <p:spPr>
          <a:xfrm>
            <a:off x="1079880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9" name="SmartArt Placeholder 4">
            <a:extLst>
              <a:ext uri="{FF2B5EF4-FFF2-40B4-BE49-F238E27FC236}">
                <a16:creationId xmlns:a16="http://schemas.microsoft.com/office/drawing/2014/main" id="{61003F1B-E87C-2D4F-8AA4-60BC049073E6}"/>
              </a:ext>
            </a:extLst>
          </p:cNvPr>
          <p:cNvSpPr>
            <a:spLocks noGrp="1"/>
          </p:cNvSpPr>
          <p:nvPr>
            <p:ph type="dgm" sz="quarter" idx="183" hasCustomPrompt="1"/>
          </p:nvPr>
        </p:nvSpPr>
        <p:spPr>
          <a:xfrm>
            <a:off x="1079880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0" name="SmartArt Placeholder 4">
            <a:extLst>
              <a:ext uri="{FF2B5EF4-FFF2-40B4-BE49-F238E27FC236}">
                <a16:creationId xmlns:a16="http://schemas.microsoft.com/office/drawing/2014/main" id="{A57942A6-FF4B-1743-9923-619AB62E0AB6}"/>
              </a:ext>
            </a:extLst>
          </p:cNvPr>
          <p:cNvSpPr>
            <a:spLocks noGrp="1"/>
          </p:cNvSpPr>
          <p:nvPr>
            <p:ph type="dgm" sz="quarter" idx="184" hasCustomPrompt="1"/>
          </p:nvPr>
        </p:nvSpPr>
        <p:spPr>
          <a:xfrm>
            <a:off x="1079783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1" name="SmartArt Placeholder 4">
            <a:extLst>
              <a:ext uri="{FF2B5EF4-FFF2-40B4-BE49-F238E27FC236}">
                <a16:creationId xmlns:a16="http://schemas.microsoft.com/office/drawing/2014/main" id="{08740B29-5128-8A4B-9137-6A52188D6C93}"/>
              </a:ext>
            </a:extLst>
          </p:cNvPr>
          <p:cNvSpPr>
            <a:spLocks noGrp="1"/>
          </p:cNvSpPr>
          <p:nvPr>
            <p:ph type="dgm" sz="quarter" idx="185" hasCustomPrompt="1"/>
          </p:nvPr>
        </p:nvSpPr>
        <p:spPr>
          <a:xfrm>
            <a:off x="1079783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2" name="SmartArt Placeholder 4">
            <a:extLst>
              <a:ext uri="{FF2B5EF4-FFF2-40B4-BE49-F238E27FC236}">
                <a16:creationId xmlns:a16="http://schemas.microsoft.com/office/drawing/2014/main" id="{8D88D872-F251-E64C-9AA2-FD7804E72B56}"/>
              </a:ext>
            </a:extLst>
          </p:cNvPr>
          <p:cNvSpPr>
            <a:spLocks noGrp="1"/>
          </p:cNvSpPr>
          <p:nvPr>
            <p:ph type="dgm" sz="quarter" idx="186" hasCustomPrompt="1"/>
          </p:nvPr>
        </p:nvSpPr>
        <p:spPr>
          <a:xfrm>
            <a:off x="1079783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3" name="SmartArt Placeholder 4">
            <a:extLst>
              <a:ext uri="{FF2B5EF4-FFF2-40B4-BE49-F238E27FC236}">
                <a16:creationId xmlns:a16="http://schemas.microsoft.com/office/drawing/2014/main" id="{1F09D1C6-56C4-9E4A-B090-B59DD02933D8}"/>
              </a:ext>
            </a:extLst>
          </p:cNvPr>
          <p:cNvSpPr>
            <a:spLocks noGrp="1"/>
          </p:cNvSpPr>
          <p:nvPr>
            <p:ph type="dgm" sz="quarter" idx="187" hasCustomPrompt="1"/>
          </p:nvPr>
        </p:nvSpPr>
        <p:spPr>
          <a:xfrm>
            <a:off x="1079879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4" name="SmartArt Placeholder 4">
            <a:extLst>
              <a:ext uri="{FF2B5EF4-FFF2-40B4-BE49-F238E27FC236}">
                <a16:creationId xmlns:a16="http://schemas.microsoft.com/office/drawing/2014/main" id="{049B0394-C87B-DE4B-B92D-D4097452B01D}"/>
              </a:ext>
            </a:extLst>
          </p:cNvPr>
          <p:cNvSpPr>
            <a:spLocks noGrp="1"/>
          </p:cNvSpPr>
          <p:nvPr>
            <p:ph type="dgm" sz="quarter" idx="188" hasCustomPrompt="1"/>
          </p:nvPr>
        </p:nvSpPr>
        <p:spPr>
          <a:xfrm>
            <a:off x="1079879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5" name="SmartArt Placeholder 4">
            <a:extLst>
              <a:ext uri="{FF2B5EF4-FFF2-40B4-BE49-F238E27FC236}">
                <a16:creationId xmlns:a16="http://schemas.microsoft.com/office/drawing/2014/main" id="{B2E4843A-900B-DA4A-8C1B-9100723B571D}"/>
              </a:ext>
            </a:extLst>
          </p:cNvPr>
          <p:cNvSpPr>
            <a:spLocks noGrp="1"/>
          </p:cNvSpPr>
          <p:nvPr>
            <p:ph type="dgm" sz="quarter" idx="189" hasCustomPrompt="1"/>
          </p:nvPr>
        </p:nvSpPr>
        <p:spPr>
          <a:xfrm>
            <a:off x="1079783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6" name="SmartArt Placeholder 4">
            <a:extLst>
              <a:ext uri="{FF2B5EF4-FFF2-40B4-BE49-F238E27FC236}">
                <a16:creationId xmlns:a16="http://schemas.microsoft.com/office/drawing/2014/main" id="{F49B4BE2-959F-CB41-82DB-73A40F158D56}"/>
              </a:ext>
            </a:extLst>
          </p:cNvPr>
          <p:cNvSpPr>
            <a:spLocks noGrp="1"/>
          </p:cNvSpPr>
          <p:nvPr>
            <p:ph type="dgm" sz="quarter" idx="190" hasCustomPrompt="1"/>
          </p:nvPr>
        </p:nvSpPr>
        <p:spPr>
          <a:xfrm>
            <a:off x="1079783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7" name="SmartArt Placeholder 4">
            <a:extLst>
              <a:ext uri="{FF2B5EF4-FFF2-40B4-BE49-F238E27FC236}">
                <a16:creationId xmlns:a16="http://schemas.microsoft.com/office/drawing/2014/main" id="{1688BB1B-6D16-EB40-95FA-8B1F51B183AD}"/>
              </a:ext>
            </a:extLst>
          </p:cNvPr>
          <p:cNvSpPr>
            <a:spLocks noGrp="1"/>
          </p:cNvSpPr>
          <p:nvPr>
            <p:ph type="dgm" sz="quarter" idx="191" hasCustomPrompt="1"/>
          </p:nvPr>
        </p:nvSpPr>
        <p:spPr>
          <a:xfrm>
            <a:off x="1079783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8" name="SmartArt Placeholder 4">
            <a:extLst>
              <a:ext uri="{FF2B5EF4-FFF2-40B4-BE49-F238E27FC236}">
                <a16:creationId xmlns:a16="http://schemas.microsoft.com/office/drawing/2014/main" id="{2DF15219-DD5A-E34C-BF75-920297E4D82F}"/>
              </a:ext>
            </a:extLst>
          </p:cNvPr>
          <p:cNvSpPr>
            <a:spLocks noGrp="1"/>
          </p:cNvSpPr>
          <p:nvPr>
            <p:ph type="dgm" sz="quarter" idx="192" hasCustomPrompt="1"/>
          </p:nvPr>
        </p:nvSpPr>
        <p:spPr>
          <a:xfrm>
            <a:off x="1079783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6" name="Text Placeholder 5">
            <a:extLst>
              <a:ext uri="{FF2B5EF4-FFF2-40B4-BE49-F238E27FC236}">
                <a16:creationId xmlns:a16="http://schemas.microsoft.com/office/drawing/2014/main" id="{797C9C9D-DDD8-2546-9467-B13091FF49A8}"/>
              </a:ext>
            </a:extLst>
          </p:cNvPr>
          <p:cNvSpPr>
            <a:spLocks noGrp="1"/>
          </p:cNvSpPr>
          <p:nvPr>
            <p:ph type="body" sz="quarter" idx="193" hasCustomPrompt="1"/>
          </p:nvPr>
        </p:nvSpPr>
        <p:spPr>
          <a:xfrm>
            <a:off x="7793388" y="469393"/>
            <a:ext cx="3939825" cy="968474"/>
          </a:xfrm>
        </p:spPr>
        <p:txBody>
          <a:bodyPr/>
          <a:lstStyle>
            <a:lvl1pPr>
              <a:lnSpc>
                <a:spcPct val="100000"/>
              </a:lnSpc>
              <a:defRPr sz="2000" b="1" i="0">
                <a:solidFill>
                  <a:schemeClr val="tx1"/>
                </a:solidFill>
                <a:latin typeface="Fira Sans" panose="020B0503050000020004" pitchFamily="34" charset="0"/>
              </a:defRPr>
            </a:lvl1pPr>
          </a:lstStyle>
          <a:p>
            <a:pPr lvl="0"/>
            <a:r>
              <a:rPr lang="en-US" dirty="0"/>
              <a:t>Key (use the drawing tools to create bars representing time)</a:t>
            </a:r>
          </a:p>
        </p:txBody>
      </p:sp>
      <p:sp>
        <p:nvSpPr>
          <p:cNvPr id="13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9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63368110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ollipop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076"/>
            <a:ext cx="11277600" cy="968474"/>
          </a:xfrm>
        </p:spPr>
        <p:txBody>
          <a:bodyPr/>
          <a:lstStyle>
            <a:lvl1pPr>
              <a:lnSpc>
                <a:spcPct val="100000"/>
              </a:lnSpc>
              <a:defRPr/>
            </a:lvl1pPr>
          </a:lstStyle>
          <a:p>
            <a:r>
              <a:rPr lang="en-US" dirty="0"/>
              <a:t>Title </a:t>
            </a:r>
            <a:br>
              <a:rPr lang="en-US" dirty="0"/>
            </a:br>
            <a:r>
              <a:rPr lang="en-US" dirty="0"/>
              <a:t>(delete/duplicate lollipops as required)</a:t>
            </a:r>
          </a:p>
        </p:txBody>
      </p:sp>
      <p:sp>
        <p:nvSpPr>
          <p:cNvPr id="3" name="TextBox 2">
            <a:extLst>
              <a:ext uri="{FF2B5EF4-FFF2-40B4-BE49-F238E27FC236}">
                <a16:creationId xmlns:a16="http://schemas.microsoft.com/office/drawing/2014/main" id="{905EA3A8-9081-684F-A023-5B310CD83978}"/>
              </a:ext>
            </a:extLst>
          </p:cNvPr>
          <p:cNvSpPr txBox="1"/>
          <p:nvPr userDrawn="1"/>
        </p:nvSpPr>
        <p:spPr>
          <a:xfrm>
            <a:off x="12083143" y="4678136"/>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5" name="TextBox 4">
            <a:extLst>
              <a:ext uri="{FF2B5EF4-FFF2-40B4-BE49-F238E27FC236}">
                <a16:creationId xmlns:a16="http://schemas.microsoft.com/office/drawing/2014/main" id="{F3EB0CA8-E916-E940-A6C6-3791EB40866E}"/>
              </a:ext>
            </a:extLst>
          </p:cNvPr>
          <p:cNvSpPr txBox="1"/>
          <p:nvPr userDrawn="1"/>
        </p:nvSpPr>
        <p:spPr>
          <a:xfrm>
            <a:off x="11821886" y="3184071"/>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0" name="Text Placeholder 5">
            <a:extLst>
              <a:ext uri="{FF2B5EF4-FFF2-40B4-BE49-F238E27FC236}">
                <a16:creationId xmlns:a16="http://schemas.microsoft.com/office/drawing/2014/main" id="{31C2373E-C77A-5244-A996-FE16E9C6E9BF}"/>
              </a:ext>
            </a:extLst>
          </p:cNvPr>
          <p:cNvSpPr>
            <a:spLocks noGrp="1"/>
          </p:cNvSpPr>
          <p:nvPr>
            <p:ph type="body" sz="quarter" idx="180" hasCustomPrompt="1"/>
          </p:nvPr>
        </p:nvSpPr>
        <p:spPr>
          <a:xfrm>
            <a:off x="713879"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81" name="Text Placeholder 5">
            <a:extLst>
              <a:ext uri="{FF2B5EF4-FFF2-40B4-BE49-F238E27FC236}">
                <a16:creationId xmlns:a16="http://schemas.microsoft.com/office/drawing/2014/main" id="{A8741254-4FC2-EC4F-8083-6EDAD1F9FB0B}"/>
              </a:ext>
            </a:extLst>
          </p:cNvPr>
          <p:cNvSpPr>
            <a:spLocks noGrp="1"/>
          </p:cNvSpPr>
          <p:nvPr>
            <p:ph type="body" sz="quarter" idx="181" hasCustomPrompt="1"/>
          </p:nvPr>
        </p:nvSpPr>
        <p:spPr>
          <a:xfrm>
            <a:off x="700522"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82" name="SmartArt Placeholder 6">
            <a:extLst>
              <a:ext uri="{FF2B5EF4-FFF2-40B4-BE49-F238E27FC236}">
                <a16:creationId xmlns:a16="http://schemas.microsoft.com/office/drawing/2014/main" id="{A24A7D28-06E7-4F44-B916-E9694C76BD7F}"/>
              </a:ext>
            </a:extLst>
          </p:cNvPr>
          <p:cNvSpPr>
            <a:spLocks noGrp="1"/>
          </p:cNvSpPr>
          <p:nvPr>
            <p:ph type="dgm" sz="quarter" idx="182" hasCustomPrompt="1"/>
          </p:nvPr>
        </p:nvSpPr>
        <p:spPr>
          <a:xfrm flipH="1">
            <a:off x="1179078"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83" name="Text Placeholder 5">
            <a:extLst>
              <a:ext uri="{FF2B5EF4-FFF2-40B4-BE49-F238E27FC236}">
                <a16:creationId xmlns:a16="http://schemas.microsoft.com/office/drawing/2014/main" id="{8BD6A445-13FF-0540-90D3-08B7B06FE508}"/>
              </a:ext>
            </a:extLst>
          </p:cNvPr>
          <p:cNvSpPr>
            <a:spLocks noGrp="1"/>
          </p:cNvSpPr>
          <p:nvPr>
            <p:ph type="body" sz="quarter" idx="183" hasCustomPrompt="1"/>
          </p:nvPr>
        </p:nvSpPr>
        <p:spPr>
          <a:xfrm>
            <a:off x="3443649"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84" name="Text Placeholder 5">
            <a:extLst>
              <a:ext uri="{FF2B5EF4-FFF2-40B4-BE49-F238E27FC236}">
                <a16:creationId xmlns:a16="http://schemas.microsoft.com/office/drawing/2014/main" id="{4B334F42-9559-8446-99FC-FEE8EDECDEA2}"/>
              </a:ext>
            </a:extLst>
          </p:cNvPr>
          <p:cNvSpPr>
            <a:spLocks noGrp="1"/>
          </p:cNvSpPr>
          <p:nvPr>
            <p:ph type="body" sz="quarter" idx="184" hasCustomPrompt="1"/>
          </p:nvPr>
        </p:nvSpPr>
        <p:spPr>
          <a:xfrm>
            <a:off x="3430292"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85" name="SmartArt Placeholder 6">
            <a:extLst>
              <a:ext uri="{FF2B5EF4-FFF2-40B4-BE49-F238E27FC236}">
                <a16:creationId xmlns:a16="http://schemas.microsoft.com/office/drawing/2014/main" id="{266217B7-C8DC-C941-A3E6-B1AD1166C9FB}"/>
              </a:ext>
            </a:extLst>
          </p:cNvPr>
          <p:cNvSpPr>
            <a:spLocks noGrp="1"/>
          </p:cNvSpPr>
          <p:nvPr>
            <p:ph type="dgm" sz="quarter" idx="185" hasCustomPrompt="1"/>
          </p:nvPr>
        </p:nvSpPr>
        <p:spPr>
          <a:xfrm flipH="1">
            <a:off x="3908848"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86" name="Text Placeholder 5">
            <a:extLst>
              <a:ext uri="{FF2B5EF4-FFF2-40B4-BE49-F238E27FC236}">
                <a16:creationId xmlns:a16="http://schemas.microsoft.com/office/drawing/2014/main" id="{F06CCB69-D32E-1F4A-AD2F-0256A99EA7DE}"/>
              </a:ext>
            </a:extLst>
          </p:cNvPr>
          <p:cNvSpPr>
            <a:spLocks noGrp="1"/>
          </p:cNvSpPr>
          <p:nvPr>
            <p:ph type="body" sz="quarter" idx="186" hasCustomPrompt="1"/>
          </p:nvPr>
        </p:nvSpPr>
        <p:spPr>
          <a:xfrm>
            <a:off x="4821433"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87" name="Text Placeholder 5">
            <a:extLst>
              <a:ext uri="{FF2B5EF4-FFF2-40B4-BE49-F238E27FC236}">
                <a16:creationId xmlns:a16="http://schemas.microsoft.com/office/drawing/2014/main" id="{3A8FEC1B-251D-DF4A-9019-F587DBE07CA7}"/>
              </a:ext>
            </a:extLst>
          </p:cNvPr>
          <p:cNvSpPr>
            <a:spLocks noGrp="1"/>
          </p:cNvSpPr>
          <p:nvPr>
            <p:ph type="body" sz="quarter" idx="187" hasCustomPrompt="1"/>
          </p:nvPr>
        </p:nvSpPr>
        <p:spPr>
          <a:xfrm>
            <a:off x="4808076"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88" name="SmartArt Placeholder 6">
            <a:extLst>
              <a:ext uri="{FF2B5EF4-FFF2-40B4-BE49-F238E27FC236}">
                <a16:creationId xmlns:a16="http://schemas.microsoft.com/office/drawing/2014/main" id="{F8154491-493C-B84F-9168-9AB504F449C7}"/>
              </a:ext>
            </a:extLst>
          </p:cNvPr>
          <p:cNvSpPr>
            <a:spLocks noGrp="1"/>
          </p:cNvSpPr>
          <p:nvPr>
            <p:ph type="dgm" sz="quarter" idx="188" hasCustomPrompt="1"/>
          </p:nvPr>
        </p:nvSpPr>
        <p:spPr>
          <a:xfrm flipH="1">
            <a:off x="5286632"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89" name="Text Placeholder 5">
            <a:extLst>
              <a:ext uri="{FF2B5EF4-FFF2-40B4-BE49-F238E27FC236}">
                <a16:creationId xmlns:a16="http://schemas.microsoft.com/office/drawing/2014/main" id="{0DEF517F-2A5B-EB4D-953B-DDADF9C5B35B}"/>
              </a:ext>
            </a:extLst>
          </p:cNvPr>
          <p:cNvSpPr>
            <a:spLocks noGrp="1"/>
          </p:cNvSpPr>
          <p:nvPr>
            <p:ph type="body" sz="quarter" idx="189" hasCustomPrompt="1"/>
          </p:nvPr>
        </p:nvSpPr>
        <p:spPr>
          <a:xfrm>
            <a:off x="2098703"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90" name="Text Placeholder 5">
            <a:extLst>
              <a:ext uri="{FF2B5EF4-FFF2-40B4-BE49-F238E27FC236}">
                <a16:creationId xmlns:a16="http://schemas.microsoft.com/office/drawing/2014/main" id="{DC2FA949-FBBA-5142-A9C5-2303764142FE}"/>
              </a:ext>
            </a:extLst>
          </p:cNvPr>
          <p:cNvSpPr>
            <a:spLocks noGrp="1"/>
          </p:cNvSpPr>
          <p:nvPr>
            <p:ph type="body" sz="quarter" idx="190" hasCustomPrompt="1"/>
          </p:nvPr>
        </p:nvSpPr>
        <p:spPr>
          <a:xfrm>
            <a:off x="2085346"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91" name="SmartArt Placeholder 6">
            <a:extLst>
              <a:ext uri="{FF2B5EF4-FFF2-40B4-BE49-F238E27FC236}">
                <a16:creationId xmlns:a16="http://schemas.microsoft.com/office/drawing/2014/main" id="{B7C2B411-5DAD-AE4D-BE29-7F937EF38700}"/>
              </a:ext>
            </a:extLst>
          </p:cNvPr>
          <p:cNvSpPr>
            <a:spLocks noGrp="1"/>
          </p:cNvSpPr>
          <p:nvPr>
            <p:ph type="dgm" sz="quarter" idx="191" hasCustomPrompt="1"/>
          </p:nvPr>
        </p:nvSpPr>
        <p:spPr>
          <a:xfrm flipH="1">
            <a:off x="2563902"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54" name="Text Placeholder 5">
            <a:extLst>
              <a:ext uri="{FF2B5EF4-FFF2-40B4-BE49-F238E27FC236}">
                <a16:creationId xmlns:a16="http://schemas.microsoft.com/office/drawing/2014/main" id="{5F0146DA-77A8-2D41-8EE9-E2B2F1A3E336}"/>
              </a:ext>
            </a:extLst>
          </p:cNvPr>
          <p:cNvSpPr>
            <a:spLocks noGrp="1"/>
          </p:cNvSpPr>
          <p:nvPr>
            <p:ph type="body" sz="quarter" idx="204" hasCustomPrompt="1"/>
          </p:nvPr>
        </p:nvSpPr>
        <p:spPr>
          <a:xfrm>
            <a:off x="6143235"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55" name="Text Placeholder 5">
            <a:extLst>
              <a:ext uri="{FF2B5EF4-FFF2-40B4-BE49-F238E27FC236}">
                <a16:creationId xmlns:a16="http://schemas.microsoft.com/office/drawing/2014/main" id="{89308FD3-6599-FC45-B115-3F3CD01E94C1}"/>
              </a:ext>
            </a:extLst>
          </p:cNvPr>
          <p:cNvSpPr>
            <a:spLocks noGrp="1"/>
          </p:cNvSpPr>
          <p:nvPr>
            <p:ph type="body" sz="quarter" idx="205" hasCustomPrompt="1"/>
          </p:nvPr>
        </p:nvSpPr>
        <p:spPr>
          <a:xfrm>
            <a:off x="6129878"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56" name="SmartArt Placeholder 6">
            <a:extLst>
              <a:ext uri="{FF2B5EF4-FFF2-40B4-BE49-F238E27FC236}">
                <a16:creationId xmlns:a16="http://schemas.microsoft.com/office/drawing/2014/main" id="{7CC9D814-D600-DF48-B9E8-2BE9447E21A5}"/>
              </a:ext>
            </a:extLst>
          </p:cNvPr>
          <p:cNvSpPr>
            <a:spLocks noGrp="1"/>
          </p:cNvSpPr>
          <p:nvPr>
            <p:ph type="dgm" sz="quarter" idx="206" hasCustomPrompt="1"/>
          </p:nvPr>
        </p:nvSpPr>
        <p:spPr>
          <a:xfrm flipH="1">
            <a:off x="6608434"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58" name="Text Placeholder 5">
            <a:extLst>
              <a:ext uri="{FF2B5EF4-FFF2-40B4-BE49-F238E27FC236}">
                <a16:creationId xmlns:a16="http://schemas.microsoft.com/office/drawing/2014/main" id="{7C4FE719-395A-0C4C-A35E-0191652917FF}"/>
              </a:ext>
            </a:extLst>
          </p:cNvPr>
          <p:cNvSpPr>
            <a:spLocks noGrp="1"/>
          </p:cNvSpPr>
          <p:nvPr>
            <p:ph type="body" sz="quarter" idx="207" hasCustomPrompt="1"/>
          </p:nvPr>
        </p:nvSpPr>
        <p:spPr>
          <a:xfrm>
            <a:off x="8873005"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59" name="Text Placeholder 5">
            <a:extLst>
              <a:ext uri="{FF2B5EF4-FFF2-40B4-BE49-F238E27FC236}">
                <a16:creationId xmlns:a16="http://schemas.microsoft.com/office/drawing/2014/main" id="{63F97BEE-F8F1-C94D-9477-2E208E8E047F}"/>
              </a:ext>
            </a:extLst>
          </p:cNvPr>
          <p:cNvSpPr>
            <a:spLocks noGrp="1"/>
          </p:cNvSpPr>
          <p:nvPr>
            <p:ph type="body" sz="quarter" idx="208" hasCustomPrompt="1"/>
          </p:nvPr>
        </p:nvSpPr>
        <p:spPr>
          <a:xfrm>
            <a:off x="8859648"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60" name="SmartArt Placeholder 6">
            <a:extLst>
              <a:ext uri="{FF2B5EF4-FFF2-40B4-BE49-F238E27FC236}">
                <a16:creationId xmlns:a16="http://schemas.microsoft.com/office/drawing/2014/main" id="{87418F39-450F-2F46-B6A4-B4033E182BDB}"/>
              </a:ext>
            </a:extLst>
          </p:cNvPr>
          <p:cNvSpPr>
            <a:spLocks noGrp="1"/>
          </p:cNvSpPr>
          <p:nvPr>
            <p:ph type="dgm" sz="quarter" idx="209" hasCustomPrompt="1"/>
          </p:nvPr>
        </p:nvSpPr>
        <p:spPr>
          <a:xfrm flipH="1">
            <a:off x="9338204"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61" name="Text Placeholder 5">
            <a:extLst>
              <a:ext uri="{FF2B5EF4-FFF2-40B4-BE49-F238E27FC236}">
                <a16:creationId xmlns:a16="http://schemas.microsoft.com/office/drawing/2014/main" id="{088D9765-C95B-9742-8605-4DF75CEDAA8C}"/>
              </a:ext>
            </a:extLst>
          </p:cNvPr>
          <p:cNvSpPr>
            <a:spLocks noGrp="1"/>
          </p:cNvSpPr>
          <p:nvPr>
            <p:ph type="body" sz="quarter" idx="210" hasCustomPrompt="1"/>
          </p:nvPr>
        </p:nvSpPr>
        <p:spPr>
          <a:xfrm>
            <a:off x="10250789"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62" name="Text Placeholder 5">
            <a:extLst>
              <a:ext uri="{FF2B5EF4-FFF2-40B4-BE49-F238E27FC236}">
                <a16:creationId xmlns:a16="http://schemas.microsoft.com/office/drawing/2014/main" id="{6A121172-02C9-CA46-B9BC-9C3AAC21EEE4}"/>
              </a:ext>
            </a:extLst>
          </p:cNvPr>
          <p:cNvSpPr>
            <a:spLocks noGrp="1"/>
          </p:cNvSpPr>
          <p:nvPr>
            <p:ph type="body" sz="quarter" idx="211" hasCustomPrompt="1"/>
          </p:nvPr>
        </p:nvSpPr>
        <p:spPr>
          <a:xfrm>
            <a:off x="10237432"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63" name="SmartArt Placeholder 6">
            <a:extLst>
              <a:ext uri="{FF2B5EF4-FFF2-40B4-BE49-F238E27FC236}">
                <a16:creationId xmlns:a16="http://schemas.microsoft.com/office/drawing/2014/main" id="{3099FF4B-CBBB-E341-8845-73C2886CD21A}"/>
              </a:ext>
            </a:extLst>
          </p:cNvPr>
          <p:cNvSpPr>
            <a:spLocks noGrp="1"/>
          </p:cNvSpPr>
          <p:nvPr>
            <p:ph type="dgm" sz="quarter" idx="212" hasCustomPrompt="1"/>
          </p:nvPr>
        </p:nvSpPr>
        <p:spPr>
          <a:xfrm flipH="1">
            <a:off x="10715988"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64" name="Text Placeholder 5">
            <a:extLst>
              <a:ext uri="{FF2B5EF4-FFF2-40B4-BE49-F238E27FC236}">
                <a16:creationId xmlns:a16="http://schemas.microsoft.com/office/drawing/2014/main" id="{33AE94E9-FC1B-5A4C-B562-4280A649E413}"/>
              </a:ext>
            </a:extLst>
          </p:cNvPr>
          <p:cNvSpPr>
            <a:spLocks noGrp="1"/>
          </p:cNvSpPr>
          <p:nvPr>
            <p:ph type="body" sz="quarter" idx="213" hasCustomPrompt="1"/>
          </p:nvPr>
        </p:nvSpPr>
        <p:spPr>
          <a:xfrm>
            <a:off x="7528059"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65" name="Text Placeholder 5">
            <a:extLst>
              <a:ext uri="{FF2B5EF4-FFF2-40B4-BE49-F238E27FC236}">
                <a16:creationId xmlns:a16="http://schemas.microsoft.com/office/drawing/2014/main" id="{56B698C3-3CAE-F64F-87CF-1CA2E4C11A9B}"/>
              </a:ext>
            </a:extLst>
          </p:cNvPr>
          <p:cNvSpPr>
            <a:spLocks noGrp="1"/>
          </p:cNvSpPr>
          <p:nvPr>
            <p:ph type="body" sz="quarter" idx="214" hasCustomPrompt="1"/>
          </p:nvPr>
        </p:nvSpPr>
        <p:spPr>
          <a:xfrm>
            <a:off x="7514702"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66" name="SmartArt Placeholder 6">
            <a:extLst>
              <a:ext uri="{FF2B5EF4-FFF2-40B4-BE49-F238E27FC236}">
                <a16:creationId xmlns:a16="http://schemas.microsoft.com/office/drawing/2014/main" id="{E3978FDA-F516-7D46-8CEC-B7D1C24E8CF6}"/>
              </a:ext>
            </a:extLst>
          </p:cNvPr>
          <p:cNvSpPr>
            <a:spLocks noGrp="1"/>
          </p:cNvSpPr>
          <p:nvPr>
            <p:ph type="dgm" sz="quarter" idx="215" hasCustomPrompt="1"/>
          </p:nvPr>
        </p:nvSpPr>
        <p:spPr>
          <a:xfrm flipH="1">
            <a:off x="7993258"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67" name="Text Placeholder 5">
            <a:extLst>
              <a:ext uri="{FF2B5EF4-FFF2-40B4-BE49-F238E27FC236}">
                <a16:creationId xmlns:a16="http://schemas.microsoft.com/office/drawing/2014/main" id="{7319C807-75A6-8E43-BB17-16F3CE65F015}"/>
              </a:ext>
            </a:extLst>
          </p:cNvPr>
          <p:cNvSpPr>
            <a:spLocks noGrp="1"/>
          </p:cNvSpPr>
          <p:nvPr>
            <p:ph type="body" sz="quarter" idx="216" hasCustomPrompt="1"/>
          </p:nvPr>
        </p:nvSpPr>
        <p:spPr>
          <a:xfrm>
            <a:off x="6143235"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04" name="Text Placeholder 5">
            <a:extLst>
              <a:ext uri="{FF2B5EF4-FFF2-40B4-BE49-F238E27FC236}">
                <a16:creationId xmlns:a16="http://schemas.microsoft.com/office/drawing/2014/main" id="{0F3ED34E-B610-1D40-BA37-37C5B51F2251}"/>
              </a:ext>
            </a:extLst>
          </p:cNvPr>
          <p:cNvSpPr>
            <a:spLocks noGrp="1"/>
          </p:cNvSpPr>
          <p:nvPr>
            <p:ph type="body" sz="quarter" idx="217" hasCustomPrompt="1"/>
          </p:nvPr>
        </p:nvSpPr>
        <p:spPr>
          <a:xfrm>
            <a:off x="6129878"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05" name="SmartArt Placeholder 6">
            <a:extLst>
              <a:ext uri="{FF2B5EF4-FFF2-40B4-BE49-F238E27FC236}">
                <a16:creationId xmlns:a16="http://schemas.microsoft.com/office/drawing/2014/main" id="{320CF9C1-F289-044D-97F8-083AEF1E99B4}"/>
              </a:ext>
            </a:extLst>
          </p:cNvPr>
          <p:cNvSpPr>
            <a:spLocks noGrp="1"/>
          </p:cNvSpPr>
          <p:nvPr>
            <p:ph type="dgm" sz="quarter" idx="218" hasCustomPrompt="1"/>
          </p:nvPr>
        </p:nvSpPr>
        <p:spPr>
          <a:xfrm flipH="1">
            <a:off x="6608434"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06" name="Text Placeholder 5">
            <a:extLst>
              <a:ext uri="{FF2B5EF4-FFF2-40B4-BE49-F238E27FC236}">
                <a16:creationId xmlns:a16="http://schemas.microsoft.com/office/drawing/2014/main" id="{876BF7B3-707C-5240-A4B7-9C33E29C058E}"/>
              </a:ext>
            </a:extLst>
          </p:cNvPr>
          <p:cNvSpPr>
            <a:spLocks noGrp="1"/>
          </p:cNvSpPr>
          <p:nvPr>
            <p:ph type="body" sz="quarter" idx="219" hasCustomPrompt="1"/>
          </p:nvPr>
        </p:nvSpPr>
        <p:spPr>
          <a:xfrm>
            <a:off x="8873005"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07" name="Text Placeholder 5">
            <a:extLst>
              <a:ext uri="{FF2B5EF4-FFF2-40B4-BE49-F238E27FC236}">
                <a16:creationId xmlns:a16="http://schemas.microsoft.com/office/drawing/2014/main" id="{77B033C6-F68F-4D4B-9919-7F2125B29EEC}"/>
              </a:ext>
            </a:extLst>
          </p:cNvPr>
          <p:cNvSpPr>
            <a:spLocks noGrp="1"/>
          </p:cNvSpPr>
          <p:nvPr>
            <p:ph type="body" sz="quarter" idx="220" hasCustomPrompt="1"/>
          </p:nvPr>
        </p:nvSpPr>
        <p:spPr>
          <a:xfrm>
            <a:off x="8859648"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08" name="SmartArt Placeholder 6">
            <a:extLst>
              <a:ext uri="{FF2B5EF4-FFF2-40B4-BE49-F238E27FC236}">
                <a16:creationId xmlns:a16="http://schemas.microsoft.com/office/drawing/2014/main" id="{4163ED3C-1BD1-3C40-AD3E-D9FFB3B98182}"/>
              </a:ext>
            </a:extLst>
          </p:cNvPr>
          <p:cNvSpPr>
            <a:spLocks noGrp="1"/>
          </p:cNvSpPr>
          <p:nvPr>
            <p:ph type="dgm" sz="quarter" idx="221" hasCustomPrompt="1"/>
          </p:nvPr>
        </p:nvSpPr>
        <p:spPr>
          <a:xfrm flipH="1">
            <a:off x="9338204"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09" name="Text Placeholder 5">
            <a:extLst>
              <a:ext uri="{FF2B5EF4-FFF2-40B4-BE49-F238E27FC236}">
                <a16:creationId xmlns:a16="http://schemas.microsoft.com/office/drawing/2014/main" id="{376E33A7-05F9-1A49-A21C-6ACE8B4BDE3D}"/>
              </a:ext>
            </a:extLst>
          </p:cNvPr>
          <p:cNvSpPr>
            <a:spLocks noGrp="1"/>
          </p:cNvSpPr>
          <p:nvPr>
            <p:ph type="body" sz="quarter" idx="222" hasCustomPrompt="1"/>
          </p:nvPr>
        </p:nvSpPr>
        <p:spPr>
          <a:xfrm>
            <a:off x="10250789"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10" name="Text Placeholder 5">
            <a:extLst>
              <a:ext uri="{FF2B5EF4-FFF2-40B4-BE49-F238E27FC236}">
                <a16:creationId xmlns:a16="http://schemas.microsoft.com/office/drawing/2014/main" id="{E604B13F-A18E-6547-B288-9C923C1BF1D2}"/>
              </a:ext>
            </a:extLst>
          </p:cNvPr>
          <p:cNvSpPr>
            <a:spLocks noGrp="1"/>
          </p:cNvSpPr>
          <p:nvPr>
            <p:ph type="body" sz="quarter" idx="223" hasCustomPrompt="1"/>
          </p:nvPr>
        </p:nvSpPr>
        <p:spPr>
          <a:xfrm>
            <a:off x="10237432"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11" name="SmartArt Placeholder 6">
            <a:extLst>
              <a:ext uri="{FF2B5EF4-FFF2-40B4-BE49-F238E27FC236}">
                <a16:creationId xmlns:a16="http://schemas.microsoft.com/office/drawing/2014/main" id="{8CAA2D9A-0EDE-0F4B-8711-D39F1D7685D2}"/>
              </a:ext>
            </a:extLst>
          </p:cNvPr>
          <p:cNvSpPr>
            <a:spLocks noGrp="1"/>
          </p:cNvSpPr>
          <p:nvPr>
            <p:ph type="dgm" sz="quarter" idx="224" hasCustomPrompt="1"/>
          </p:nvPr>
        </p:nvSpPr>
        <p:spPr>
          <a:xfrm flipH="1">
            <a:off x="10715988"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12" name="Text Placeholder 5">
            <a:extLst>
              <a:ext uri="{FF2B5EF4-FFF2-40B4-BE49-F238E27FC236}">
                <a16:creationId xmlns:a16="http://schemas.microsoft.com/office/drawing/2014/main" id="{CB126D37-9888-CF4F-A0DB-397E95C46A70}"/>
              </a:ext>
            </a:extLst>
          </p:cNvPr>
          <p:cNvSpPr>
            <a:spLocks noGrp="1"/>
          </p:cNvSpPr>
          <p:nvPr>
            <p:ph type="body" sz="quarter" idx="225" hasCustomPrompt="1"/>
          </p:nvPr>
        </p:nvSpPr>
        <p:spPr>
          <a:xfrm>
            <a:off x="7528059"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13" name="Text Placeholder 5">
            <a:extLst>
              <a:ext uri="{FF2B5EF4-FFF2-40B4-BE49-F238E27FC236}">
                <a16:creationId xmlns:a16="http://schemas.microsoft.com/office/drawing/2014/main" id="{90D34AD4-CFEA-E242-BCBB-172E87CD3576}"/>
              </a:ext>
            </a:extLst>
          </p:cNvPr>
          <p:cNvSpPr>
            <a:spLocks noGrp="1"/>
          </p:cNvSpPr>
          <p:nvPr>
            <p:ph type="body" sz="quarter" idx="226" hasCustomPrompt="1"/>
          </p:nvPr>
        </p:nvSpPr>
        <p:spPr>
          <a:xfrm>
            <a:off x="7514702"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14" name="SmartArt Placeholder 6">
            <a:extLst>
              <a:ext uri="{FF2B5EF4-FFF2-40B4-BE49-F238E27FC236}">
                <a16:creationId xmlns:a16="http://schemas.microsoft.com/office/drawing/2014/main" id="{F63B2F72-2A3C-2844-9304-6D61EB719B08}"/>
              </a:ext>
            </a:extLst>
          </p:cNvPr>
          <p:cNvSpPr>
            <a:spLocks noGrp="1"/>
          </p:cNvSpPr>
          <p:nvPr>
            <p:ph type="dgm" sz="quarter" idx="227" hasCustomPrompt="1"/>
          </p:nvPr>
        </p:nvSpPr>
        <p:spPr>
          <a:xfrm flipH="1">
            <a:off x="7993258"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115" name="Text Placeholder 5">
            <a:extLst>
              <a:ext uri="{FF2B5EF4-FFF2-40B4-BE49-F238E27FC236}">
                <a16:creationId xmlns:a16="http://schemas.microsoft.com/office/drawing/2014/main" id="{C57CBB52-3279-7846-A3B6-513D7AF78192}"/>
              </a:ext>
            </a:extLst>
          </p:cNvPr>
          <p:cNvSpPr>
            <a:spLocks noGrp="1"/>
          </p:cNvSpPr>
          <p:nvPr>
            <p:ph type="body" sz="quarter" idx="228" hasCustomPrompt="1"/>
          </p:nvPr>
        </p:nvSpPr>
        <p:spPr>
          <a:xfrm>
            <a:off x="724806"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16" name="Text Placeholder 5">
            <a:extLst>
              <a:ext uri="{FF2B5EF4-FFF2-40B4-BE49-F238E27FC236}">
                <a16:creationId xmlns:a16="http://schemas.microsoft.com/office/drawing/2014/main" id="{5AA66306-FADA-574B-994E-1E535B5E406F}"/>
              </a:ext>
            </a:extLst>
          </p:cNvPr>
          <p:cNvSpPr>
            <a:spLocks noGrp="1"/>
          </p:cNvSpPr>
          <p:nvPr>
            <p:ph type="body" sz="quarter" idx="229" hasCustomPrompt="1"/>
          </p:nvPr>
        </p:nvSpPr>
        <p:spPr>
          <a:xfrm>
            <a:off x="711449"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17" name="SmartArt Placeholder 6">
            <a:extLst>
              <a:ext uri="{FF2B5EF4-FFF2-40B4-BE49-F238E27FC236}">
                <a16:creationId xmlns:a16="http://schemas.microsoft.com/office/drawing/2014/main" id="{A1E82512-125A-CB47-873C-0CF1FB9C759C}"/>
              </a:ext>
            </a:extLst>
          </p:cNvPr>
          <p:cNvSpPr>
            <a:spLocks noGrp="1"/>
          </p:cNvSpPr>
          <p:nvPr>
            <p:ph type="dgm" sz="quarter" idx="230" hasCustomPrompt="1"/>
          </p:nvPr>
        </p:nvSpPr>
        <p:spPr>
          <a:xfrm flipH="1">
            <a:off x="1190005"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18" name="Text Placeholder 5">
            <a:extLst>
              <a:ext uri="{FF2B5EF4-FFF2-40B4-BE49-F238E27FC236}">
                <a16:creationId xmlns:a16="http://schemas.microsoft.com/office/drawing/2014/main" id="{B948028F-E7AE-0547-9A1C-54D73D8CD6E7}"/>
              </a:ext>
            </a:extLst>
          </p:cNvPr>
          <p:cNvSpPr>
            <a:spLocks noGrp="1"/>
          </p:cNvSpPr>
          <p:nvPr>
            <p:ph type="body" sz="quarter" idx="231" hasCustomPrompt="1"/>
          </p:nvPr>
        </p:nvSpPr>
        <p:spPr>
          <a:xfrm>
            <a:off x="3454576"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19" name="Text Placeholder 5">
            <a:extLst>
              <a:ext uri="{FF2B5EF4-FFF2-40B4-BE49-F238E27FC236}">
                <a16:creationId xmlns:a16="http://schemas.microsoft.com/office/drawing/2014/main" id="{BB8406C2-8D5E-2444-8E2D-17E9F9826FF3}"/>
              </a:ext>
            </a:extLst>
          </p:cNvPr>
          <p:cNvSpPr>
            <a:spLocks noGrp="1"/>
          </p:cNvSpPr>
          <p:nvPr>
            <p:ph type="body" sz="quarter" idx="232" hasCustomPrompt="1"/>
          </p:nvPr>
        </p:nvSpPr>
        <p:spPr>
          <a:xfrm>
            <a:off x="3441219"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20" name="SmartArt Placeholder 6">
            <a:extLst>
              <a:ext uri="{FF2B5EF4-FFF2-40B4-BE49-F238E27FC236}">
                <a16:creationId xmlns:a16="http://schemas.microsoft.com/office/drawing/2014/main" id="{9126D765-D0BF-1C48-BBB4-36D6EE67BF69}"/>
              </a:ext>
            </a:extLst>
          </p:cNvPr>
          <p:cNvSpPr>
            <a:spLocks noGrp="1"/>
          </p:cNvSpPr>
          <p:nvPr>
            <p:ph type="dgm" sz="quarter" idx="233" hasCustomPrompt="1"/>
          </p:nvPr>
        </p:nvSpPr>
        <p:spPr>
          <a:xfrm flipH="1">
            <a:off x="3919775"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21" name="Text Placeholder 5">
            <a:extLst>
              <a:ext uri="{FF2B5EF4-FFF2-40B4-BE49-F238E27FC236}">
                <a16:creationId xmlns:a16="http://schemas.microsoft.com/office/drawing/2014/main" id="{361A1914-9FEC-2342-BC1B-B302D2F5523C}"/>
              </a:ext>
            </a:extLst>
          </p:cNvPr>
          <p:cNvSpPr>
            <a:spLocks noGrp="1"/>
          </p:cNvSpPr>
          <p:nvPr>
            <p:ph type="body" sz="quarter" idx="234" hasCustomPrompt="1"/>
          </p:nvPr>
        </p:nvSpPr>
        <p:spPr>
          <a:xfrm>
            <a:off x="4832360"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22" name="Text Placeholder 5">
            <a:extLst>
              <a:ext uri="{FF2B5EF4-FFF2-40B4-BE49-F238E27FC236}">
                <a16:creationId xmlns:a16="http://schemas.microsoft.com/office/drawing/2014/main" id="{335438AA-FCE9-7B49-AEF4-12FE5B7FB0A7}"/>
              </a:ext>
            </a:extLst>
          </p:cNvPr>
          <p:cNvSpPr>
            <a:spLocks noGrp="1"/>
          </p:cNvSpPr>
          <p:nvPr>
            <p:ph type="body" sz="quarter" idx="235" hasCustomPrompt="1"/>
          </p:nvPr>
        </p:nvSpPr>
        <p:spPr>
          <a:xfrm>
            <a:off x="4819003"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23" name="SmartArt Placeholder 6">
            <a:extLst>
              <a:ext uri="{FF2B5EF4-FFF2-40B4-BE49-F238E27FC236}">
                <a16:creationId xmlns:a16="http://schemas.microsoft.com/office/drawing/2014/main" id="{E55DFC46-E982-6F49-9E60-FC1A51D09BDA}"/>
              </a:ext>
            </a:extLst>
          </p:cNvPr>
          <p:cNvSpPr>
            <a:spLocks noGrp="1"/>
          </p:cNvSpPr>
          <p:nvPr>
            <p:ph type="dgm" sz="quarter" idx="236" hasCustomPrompt="1"/>
          </p:nvPr>
        </p:nvSpPr>
        <p:spPr>
          <a:xfrm flipH="1">
            <a:off x="5297559"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24" name="Text Placeholder 5">
            <a:extLst>
              <a:ext uri="{FF2B5EF4-FFF2-40B4-BE49-F238E27FC236}">
                <a16:creationId xmlns:a16="http://schemas.microsoft.com/office/drawing/2014/main" id="{919E792C-5FB1-9D4A-A021-35CDED32C4CE}"/>
              </a:ext>
            </a:extLst>
          </p:cNvPr>
          <p:cNvSpPr>
            <a:spLocks noGrp="1"/>
          </p:cNvSpPr>
          <p:nvPr>
            <p:ph type="body" sz="quarter" idx="237" hasCustomPrompt="1"/>
          </p:nvPr>
        </p:nvSpPr>
        <p:spPr>
          <a:xfrm>
            <a:off x="2109630"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25" name="Text Placeholder 5">
            <a:extLst>
              <a:ext uri="{FF2B5EF4-FFF2-40B4-BE49-F238E27FC236}">
                <a16:creationId xmlns:a16="http://schemas.microsoft.com/office/drawing/2014/main" id="{E7F82E09-FC39-AD4A-BD8B-8C7B5257991E}"/>
              </a:ext>
            </a:extLst>
          </p:cNvPr>
          <p:cNvSpPr>
            <a:spLocks noGrp="1"/>
          </p:cNvSpPr>
          <p:nvPr>
            <p:ph type="body" sz="quarter" idx="238" hasCustomPrompt="1"/>
          </p:nvPr>
        </p:nvSpPr>
        <p:spPr>
          <a:xfrm>
            <a:off x="2096273"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26" name="SmartArt Placeholder 6">
            <a:extLst>
              <a:ext uri="{FF2B5EF4-FFF2-40B4-BE49-F238E27FC236}">
                <a16:creationId xmlns:a16="http://schemas.microsoft.com/office/drawing/2014/main" id="{4846B554-6568-BC48-A8D6-A5B79B96AD55}"/>
              </a:ext>
            </a:extLst>
          </p:cNvPr>
          <p:cNvSpPr>
            <a:spLocks noGrp="1"/>
          </p:cNvSpPr>
          <p:nvPr>
            <p:ph type="dgm" sz="quarter" idx="239" hasCustomPrompt="1"/>
          </p:nvPr>
        </p:nvSpPr>
        <p:spPr>
          <a:xfrm flipH="1">
            <a:off x="2574829"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6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24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243148259"/>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199" y="469392"/>
            <a:ext cx="11275671" cy="968474"/>
          </a:xfrm>
        </p:spPr>
        <p:txBody>
          <a:bodyPr/>
          <a:lstStyle>
            <a:lvl1pPr>
              <a:lnSpc>
                <a:spcPct val="100000"/>
              </a:lnSpc>
              <a:defRPr/>
            </a:lvl1pPr>
          </a:lstStyle>
          <a:p>
            <a:r>
              <a:rPr lang="en-US" dirty="0"/>
              <a:t>Table title</a:t>
            </a:r>
            <a:endParaRPr lang="en-GB" dirty="0"/>
          </a:p>
        </p:txBody>
      </p:sp>
      <p:sp>
        <p:nvSpPr>
          <p:cNvPr id="6" name="Table Placeholder 5">
            <a:extLst>
              <a:ext uri="{FF2B5EF4-FFF2-40B4-BE49-F238E27FC236}">
                <a16:creationId xmlns:a16="http://schemas.microsoft.com/office/drawing/2014/main" id="{4509CACD-663B-694D-A50B-A5CC6E4ECE50}"/>
              </a:ext>
            </a:extLst>
          </p:cNvPr>
          <p:cNvSpPr>
            <a:spLocks noGrp="1"/>
          </p:cNvSpPr>
          <p:nvPr>
            <p:ph type="tbl" sz="quarter" idx="12"/>
          </p:nvPr>
        </p:nvSpPr>
        <p:spPr>
          <a:xfrm>
            <a:off x="457200" y="1550988"/>
            <a:ext cx="11276013" cy="4645025"/>
          </a:xfrm>
        </p:spPr>
        <p:txBody>
          <a:bodyPr/>
          <a:lstStyle/>
          <a:p>
            <a:r>
              <a:rPr lang="en-US" dirty="0"/>
              <a:t>Click icon to add table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8136851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hree Column Fill">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457200" y="1641600"/>
            <a:ext cx="2869200" cy="1666800"/>
          </a:xfrm>
          <a:solidFill>
            <a:schemeClr val="tx1"/>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0813" y="1641600"/>
            <a:ext cx="2869200" cy="1666800"/>
          </a:xfrm>
          <a:solidFill>
            <a:schemeClr val="bg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866187" y="1641600"/>
            <a:ext cx="2869200" cy="1666800"/>
          </a:xfrm>
          <a:solidFill>
            <a:schemeClr val="tx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1" name="Text Placeholder 10">
            <a:extLst>
              <a:ext uri="{FF2B5EF4-FFF2-40B4-BE49-F238E27FC236}">
                <a16:creationId xmlns:a16="http://schemas.microsoft.com/office/drawing/2014/main" id="{7131EDEF-E030-453B-83D3-EAB8EAA42C98}"/>
              </a:ext>
            </a:extLst>
          </p:cNvPr>
          <p:cNvSpPr>
            <a:spLocks noGrp="1"/>
          </p:cNvSpPr>
          <p:nvPr>
            <p:ph type="body" sz="quarter" idx="16" hasCustomPrompt="1"/>
          </p:nvPr>
        </p:nvSpPr>
        <p:spPr>
          <a:xfrm>
            <a:off x="457200"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3" name="Text Placeholder 10">
            <a:extLst>
              <a:ext uri="{FF2B5EF4-FFF2-40B4-BE49-F238E27FC236}">
                <a16:creationId xmlns:a16="http://schemas.microsoft.com/office/drawing/2014/main" id="{32D4FB31-AE2F-46D9-84C5-51563C0A65C0}"/>
              </a:ext>
            </a:extLst>
          </p:cNvPr>
          <p:cNvSpPr>
            <a:spLocks noGrp="1"/>
          </p:cNvSpPr>
          <p:nvPr>
            <p:ph type="body" sz="quarter" idx="17" hasCustomPrompt="1"/>
          </p:nvPr>
        </p:nvSpPr>
        <p:spPr>
          <a:xfrm>
            <a:off x="4660813"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0">
            <a:extLst>
              <a:ext uri="{FF2B5EF4-FFF2-40B4-BE49-F238E27FC236}">
                <a16:creationId xmlns:a16="http://schemas.microsoft.com/office/drawing/2014/main" id="{25D4E1B1-E72D-4318-9869-EC93C3D1D72D}"/>
              </a:ext>
            </a:extLst>
          </p:cNvPr>
          <p:cNvSpPr>
            <a:spLocks noGrp="1"/>
          </p:cNvSpPr>
          <p:nvPr>
            <p:ph type="body" sz="quarter" idx="18" hasCustomPrompt="1"/>
          </p:nvPr>
        </p:nvSpPr>
        <p:spPr>
          <a:xfrm>
            <a:off x="8866187"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116956951"/>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ix text boxe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547199"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4868" y="1792071"/>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784637"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5" name="Text Placeholder 6">
            <a:extLst>
              <a:ext uri="{FF2B5EF4-FFF2-40B4-BE49-F238E27FC236}">
                <a16:creationId xmlns:a16="http://schemas.microsoft.com/office/drawing/2014/main" id="{1A4965C7-CE0C-4F10-845F-95CC4899B9AD}"/>
              </a:ext>
            </a:extLst>
          </p:cNvPr>
          <p:cNvSpPr>
            <a:spLocks noGrp="1"/>
          </p:cNvSpPr>
          <p:nvPr>
            <p:ph type="body" sz="quarter" idx="16" hasCustomPrompt="1"/>
          </p:nvPr>
        </p:nvSpPr>
        <p:spPr>
          <a:xfrm>
            <a:off x="547199"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6" name="Text Placeholder 6">
            <a:extLst>
              <a:ext uri="{FF2B5EF4-FFF2-40B4-BE49-F238E27FC236}">
                <a16:creationId xmlns:a16="http://schemas.microsoft.com/office/drawing/2014/main" id="{E5E7D20D-A314-4F43-ACC1-E62B425C460E}"/>
              </a:ext>
            </a:extLst>
          </p:cNvPr>
          <p:cNvSpPr>
            <a:spLocks noGrp="1"/>
          </p:cNvSpPr>
          <p:nvPr>
            <p:ph type="body" sz="quarter" idx="17" hasCustomPrompt="1"/>
          </p:nvPr>
        </p:nvSpPr>
        <p:spPr>
          <a:xfrm>
            <a:off x="4664868" y="4137836"/>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Text Placeholder 6">
            <a:extLst>
              <a:ext uri="{FF2B5EF4-FFF2-40B4-BE49-F238E27FC236}">
                <a16:creationId xmlns:a16="http://schemas.microsoft.com/office/drawing/2014/main" id="{71F673E5-5357-4A78-8576-5FC34BAE1BBA}"/>
              </a:ext>
            </a:extLst>
          </p:cNvPr>
          <p:cNvSpPr>
            <a:spLocks noGrp="1"/>
          </p:cNvSpPr>
          <p:nvPr>
            <p:ph type="body" sz="quarter" idx="18" hasCustomPrompt="1"/>
          </p:nvPr>
        </p:nvSpPr>
        <p:spPr>
          <a:xfrm>
            <a:off x="8784637"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917755140"/>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ree them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1" name="Text Placeholder 4"/>
          <p:cNvSpPr>
            <a:spLocks noGrp="1"/>
          </p:cNvSpPr>
          <p:nvPr>
            <p:ph type="body" sz="quarter" idx="20" hasCustomPrompt="1"/>
          </p:nvPr>
        </p:nvSpPr>
        <p:spPr>
          <a:xfrm>
            <a:off x="4344690" y="1863569"/>
            <a:ext cx="3502617" cy="4194330"/>
          </a:xfrm>
          <a:solidFill>
            <a:schemeClr val="bg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2" name="Text Placeholder 4"/>
          <p:cNvSpPr>
            <a:spLocks noGrp="1"/>
          </p:cNvSpPr>
          <p:nvPr>
            <p:ph type="body" sz="quarter" idx="21" hasCustomPrompt="1"/>
          </p:nvPr>
        </p:nvSpPr>
        <p:spPr>
          <a:xfrm>
            <a:off x="8232180" y="1863569"/>
            <a:ext cx="3502617" cy="4194330"/>
          </a:xfrm>
          <a:solidFill>
            <a:schemeClr val="tx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3" name="Text Placeholder 4"/>
          <p:cNvSpPr>
            <a:spLocks noGrp="1"/>
          </p:cNvSpPr>
          <p:nvPr>
            <p:ph type="body" sz="quarter" idx="22" hasCustomPrompt="1"/>
          </p:nvPr>
        </p:nvSpPr>
        <p:spPr>
          <a:xfrm>
            <a:off x="457199" y="1863569"/>
            <a:ext cx="3502617" cy="4194330"/>
          </a:xfrm>
          <a:solidFill>
            <a:schemeClr val="tx1"/>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3" name="Slide Number Placeholder 2"/>
          <p:cNvSpPr>
            <a:spLocks noGrp="1"/>
          </p:cNvSpPr>
          <p:nvPr>
            <p:ph type="sldNum" sz="quarter" idx="2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162168421"/>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 themes">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84188" y="1925638"/>
            <a:ext cx="2698750" cy="3419475"/>
          </a:xfrm>
          <a:solidFill>
            <a:schemeClr val="bg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1" name="Text Placeholder 4"/>
          <p:cNvSpPr>
            <a:spLocks noGrp="1"/>
          </p:cNvSpPr>
          <p:nvPr>
            <p:ph type="body" sz="quarter" idx="13" hasCustomPrompt="1"/>
          </p:nvPr>
        </p:nvSpPr>
        <p:spPr>
          <a:xfrm>
            <a:off x="3341922" y="1925637"/>
            <a:ext cx="2698750" cy="3419475"/>
          </a:xfrm>
          <a:solidFill>
            <a:schemeClr val="tx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2" name="Text Placeholder 4"/>
          <p:cNvSpPr>
            <a:spLocks noGrp="1"/>
          </p:cNvSpPr>
          <p:nvPr>
            <p:ph type="body" sz="quarter" idx="14" hasCustomPrompt="1"/>
          </p:nvPr>
        </p:nvSpPr>
        <p:spPr>
          <a:xfrm>
            <a:off x="6199656" y="1925636"/>
            <a:ext cx="2698750" cy="3419475"/>
          </a:xfrm>
          <a:solidFill>
            <a:schemeClr val="accent1"/>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3" name="Text Placeholder 4"/>
          <p:cNvSpPr>
            <a:spLocks noGrp="1"/>
          </p:cNvSpPr>
          <p:nvPr>
            <p:ph type="body" sz="quarter" idx="15" hasCustomPrompt="1"/>
          </p:nvPr>
        </p:nvSpPr>
        <p:spPr>
          <a:xfrm>
            <a:off x="9057390" y="1925636"/>
            <a:ext cx="2698750" cy="3419475"/>
          </a:xfrm>
          <a:solidFill>
            <a:schemeClr val="accent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4" name="Text Placeholder 4"/>
          <p:cNvSpPr>
            <a:spLocks noGrp="1"/>
          </p:cNvSpPr>
          <p:nvPr>
            <p:ph type="body" sz="quarter" idx="16" hasCustomPrompt="1"/>
          </p:nvPr>
        </p:nvSpPr>
        <p:spPr>
          <a:xfrm>
            <a:off x="484188" y="941437"/>
            <a:ext cx="11271952" cy="815645"/>
          </a:xfrm>
          <a:solidFill>
            <a:schemeClr val="tx1"/>
          </a:solidFill>
        </p:spPr>
        <p:txBody>
          <a:bodyPr anchor="ctr"/>
          <a:lstStyle>
            <a:lvl1pPr algn="ctr">
              <a:lnSpc>
                <a:spcPct val="100000"/>
              </a:lnSpc>
              <a:defRPr sz="4000" b="1">
                <a:solidFill>
                  <a:schemeClr val="bg1"/>
                </a:solidFill>
                <a:latin typeface="+mn-lt"/>
              </a:defRPr>
            </a:lvl1pPr>
          </a:lstStyle>
          <a:p>
            <a:pPr lvl="0"/>
            <a:r>
              <a:rPr lang="en-US" dirty="0"/>
              <a:t>Title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7"/>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296647748"/>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8 fac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18468"/>
            <a:ext cx="11277600" cy="968474"/>
          </a:xfrm>
        </p:spPr>
        <p:txBody>
          <a:bodyPr/>
          <a:lstStyle>
            <a:lvl1pPr>
              <a:lnSpc>
                <a:spcPct val="100000"/>
              </a:lnSpc>
              <a:defRPr/>
            </a:lvl1pPr>
          </a:lstStyle>
          <a:p>
            <a:r>
              <a:rPr lang="en-US" dirty="0"/>
              <a:t>Title</a:t>
            </a:r>
            <a:br>
              <a:rPr lang="en-US" dirty="0"/>
            </a:br>
            <a:r>
              <a:rPr lang="en-US" dirty="0"/>
              <a:t>(delete/duplicate circles as required)</a:t>
            </a:r>
          </a:p>
        </p:txBody>
      </p:sp>
      <p:sp>
        <p:nvSpPr>
          <p:cNvPr id="22" name="Text Placeholder 5"/>
          <p:cNvSpPr>
            <a:spLocks noGrp="1"/>
          </p:cNvSpPr>
          <p:nvPr>
            <p:ph type="body" sz="quarter" idx="16" hasCustomPrompt="1"/>
          </p:nvPr>
        </p:nvSpPr>
        <p:spPr>
          <a:xfrm>
            <a:off x="1796797" y="174154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4" name="Text Placeholder 5">
            <a:extLst>
              <a:ext uri="{FF2B5EF4-FFF2-40B4-BE49-F238E27FC236}">
                <a16:creationId xmlns:a16="http://schemas.microsoft.com/office/drawing/2014/main" id="{35A7F99A-C345-DC48-9BB3-5E80D292D10B}"/>
              </a:ext>
            </a:extLst>
          </p:cNvPr>
          <p:cNvSpPr>
            <a:spLocks noGrp="1"/>
          </p:cNvSpPr>
          <p:nvPr>
            <p:ph type="body" sz="quarter" idx="57" hasCustomPrompt="1"/>
          </p:nvPr>
        </p:nvSpPr>
        <p:spPr>
          <a:xfrm>
            <a:off x="4023695" y="174154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5" name="Text Placeholder 5">
            <a:extLst>
              <a:ext uri="{FF2B5EF4-FFF2-40B4-BE49-F238E27FC236}">
                <a16:creationId xmlns:a16="http://schemas.microsoft.com/office/drawing/2014/main" id="{46F5EA56-557F-9E40-B2A3-CA8482291375}"/>
              </a:ext>
            </a:extLst>
          </p:cNvPr>
          <p:cNvSpPr>
            <a:spLocks noGrp="1"/>
          </p:cNvSpPr>
          <p:nvPr>
            <p:ph type="body" sz="quarter" idx="58" hasCustomPrompt="1"/>
          </p:nvPr>
        </p:nvSpPr>
        <p:spPr>
          <a:xfrm>
            <a:off x="6275350" y="171421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6" name="Text Placeholder 5">
            <a:extLst>
              <a:ext uri="{FF2B5EF4-FFF2-40B4-BE49-F238E27FC236}">
                <a16:creationId xmlns:a16="http://schemas.microsoft.com/office/drawing/2014/main" id="{91E7E2D1-C114-2041-B10E-5FF111DC523B}"/>
              </a:ext>
            </a:extLst>
          </p:cNvPr>
          <p:cNvSpPr>
            <a:spLocks noGrp="1"/>
          </p:cNvSpPr>
          <p:nvPr>
            <p:ph type="body" sz="quarter" idx="59" hasCustomPrompt="1"/>
          </p:nvPr>
        </p:nvSpPr>
        <p:spPr>
          <a:xfrm>
            <a:off x="8502248" y="171421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7" name="Text Placeholder 5">
            <a:extLst>
              <a:ext uri="{FF2B5EF4-FFF2-40B4-BE49-F238E27FC236}">
                <a16:creationId xmlns:a16="http://schemas.microsoft.com/office/drawing/2014/main" id="{99AC0BCE-308F-E743-A6BB-81E20F95A52E}"/>
              </a:ext>
            </a:extLst>
          </p:cNvPr>
          <p:cNvSpPr>
            <a:spLocks noGrp="1"/>
          </p:cNvSpPr>
          <p:nvPr>
            <p:ph type="body" sz="quarter" idx="60" hasCustomPrompt="1"/>
          </p:nvPr>
        </p:nvSpPr>
        <p:spPr>
          <a:xfrm>
            <a:off x="4048452" y="3957689"/>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9" name="Text Placeholder 5">
            <a:extLst>
              <a:ext uri="{FF2B5EF4-FFF2-40B4-BE49-F238E27FC236}">
                <a16:creationId xmlns:a16="http://schemas.microsoft.com/office/drawing/2014/main" id="{43C1CA5E-7B27-2F42-8254-1A1551BC8939}"/>
              </a:ext>
            </a:extLst>
          </p:cNvPr>
          <p:cNvSpPr>
            <a:spLocks noGrp="1"/>
          </p:cNvSpPr>
          <p:nvPr>
            <p:ph type="body" sz="quarter" idx="61" hasCustomPrompt="1"/>
          </p:nvPr>
        </p:nvSpPr>
        <p:spPr>
          <a:xfrm>
            <a:off x="1796796"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0" name="Text Placeholder 5">
            <a:extLst>
              <a:ext uri="{FF2B5EF4-FFF2-40B4-BE49-F238E27FC236}">
                <a16:creationId xmlns:a16="http://schemas.microsoft.com/office/drawing/2014/main" id="{E86FECA0-9A24-B349-92F6-79A323F0DF79}"/>
              </a:ext>
            </a:extLst>
          </p:cNvPr>
          <p:cNvSpPr>
            <a:spLocks noGrp="1"/>
          </p:cNvSpPr>
          <p:nvPr>
            <p:ph type="body" sz="quarter" idx="61" hasCustomPrompt="1"/>
          </p:nvPr>
        </p:nvSpPr>
        <p:spPr>
          <a:xfrm>
            <a:off x="6300108"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1" name="Text Placeholder 5">
            <a:extLst>
              <a:ext uri="{FF2B5EF4-FFF2-40B4-BE49-F238E27FC236}">
                <a16:creationId xmlns:a16="http://schemas.microsoft.com/office/drawing/2014/main" id="{A0F05EAE-5AC3-814A-9693-517BF138F026}"/>
              </a:ext>
            </a:extLst>
          </p:cNvPr>
          <p:cNvSpPr>
            <a:spLocks noGrp="1"/>
          </p:cNvSpPr>
          <p:nvPr>
            <p:ph type="body" sz="quarter" idx="62" hasCustomPrompt="1"/>
          </p:nvPr>
        </p:nvSpPr>
        <p:spPr>
          <a:xfrm>
            <a:off x="8551764" y="3957688"/>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6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53705033"/>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903538" y="4667423"/>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3" name="Text Placeholder 4"/>
          <p:cNvSpPr>
            <a:spLocks noGrp="1"/>
          </p:cNvSpPr>
          <p:nvPr>
            <p:ph type="body" sz="quarter" idx="13"/>
          </p:nvPr>
        </p:nvSpPr>
        <p:spPr>
          <a:xfrm>
            <a:off x="2903538" y="2536265"/>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4" name="Text Placeholder 4"/>
          <p:cNvSpPr>
            <a:spLocks noGrp="1"/>
          </p:cNvSpPr>
          <p:nvPr>
            <p:ph type="body" sz="quarter" idx="14"/>
          </p:nvPr>
        </p:nvSpPr>
        <p:spPr>
          <a:xfrm>
            <a:off x="2903538" y="419100"/>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3" name="Text Placeholder 2">
            <a:extLst>
              <a:ext uri="{FF2B5EF4-FFF2-40B4-BE49-F238E27FC236}">
                <a16:creationId xmlns:a16="http://schemas.microsoft.com/office/drawing/2014/main" id="{DC88FD85-A9DA-FB40-9445-81F1BEF22FC7}"/>
              </a:ext>
            </a:extLst>
          </p:cNvPr>
          <p:cNvSpPr>
            <a:spLocks noGrp="1" noChangeAspect="1"/>
          </p:cNvSpPr>
          <p:nvPr>
            <p:ph type="body" sz="quarter" idx="63" hasCustomPrompt="1"/>
          </p:nvPr>
        </p:nvSpPr>
        <p:spPr>
          <a:xfrm>
            <a:off x="918550" y="511500"/>
            <a:ext cx="1264469" cy="1260000"/>
          </a:xfrm>
          <a:prstGeom prst="ellipse">
            <a:avLst/>
          </a:prstGeom>
          <a:solidFill>
            <a:schemeClr val="tx2"/>
          </a:solidFill>
        </p:spPr>
        <p:txBody>
          <a:bodyPr vert="horz" wrap="square" lIns="36000" tIns="36000" rIns="36000" bIns="144000" anchor="ctr" anchorCtr="1">
            <a:normAutofit/>
          </a:bodyPr>
          <a:lstStyle>
            <a:lvl1pPr algn="ctr">
              <a:defRPr sz="6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1</a:t>
            </a:r>
          </a:p>
        </p:txBody>
      </p:sp>
      <p:sp>
        <p:nvSpPr>
          <p:cNvPr id="16" name="Text Placeholder 2">
            <a:extLst>
              <a:ext uri="{FF2B5EF4-FFF2-40B4-BE49-F238E27FC236}">
                <a16:creationId xmlns:a16="http://schemas.microsoft.com/office/drawing/2014/main" id="{61FB501C-912C-CD4F-B682-A8D86CA0490D}"/>
              </a:ext>
            </a:extLst>
          </p:cNvPr>
          <p:cNvSpPr>
            <a:spLocks noGrp="1" noChangeAspect="1"/>
          </p:cNvSpPr>
          <p:nvPr>
            <p:ph type="body" sz="quarter" idx="64" hasCustomPrompt="1"/>
          </p:nvPr>
        </p:nvSpPr>
        <p:spPr>
          <a:xfrm>
            <a:off x="918550" y="2630855"/>
            <a:ext cx="1264469" cy="1260000"/>
          </a:xfrm>
          <a:prstGeom prst="ellipse">
            <a:avLst/>
          </a:prstGeom>
          <a:solidFill>
            <a:schemeClr val="bg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2</a:t>
            </a:r>
          </a:p>
        </p:txBody>
      </p:sp>
      <p:sp>
        <p:nvSpPr>
          <p:cNvPr id="17" name="Text Placeholder 2">
            <a:extLst>
              <a:ext uri="{FF2B5EF4-FFF2-40B4-BE49-F238E27FC236}">
                <a16:creationId xmlns:a16="http://schemas.microsoft.com/office/drawing/2014/main" id="{229EC92A-C8D3-4848-98BD-AD589CC96942}"/>
              </a:ext>
            </a:extLst>
          </p:cNvPr>
          <p:cNvSpPr>
            <a:spLocks noGrp="1" noChangeAspect="1"/>
          </p:cNvSpPr>
          <p:nvPr>
            <p:ph type="body" sz="quarter" idx="65" hasCustomPrompt="1"/>
          </p:nvPr>
        </p:nvSpPr>
        <p:spPr>
          <a:xfrm>
            <a:off x="918549" y="4766085"/>
            <a:ext cx="1264469" cy="1260000"/>
          </a:xfrm>
          <a:prstGeom prst="ellipse">
            <a:avLst/>
          </a:prstGeom>
          <a:solidFill>
            <a:schemeClr val="tx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3</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66"/>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8954845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mage and Lef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a:prstGeom prst="rect">
            <a:avLst/>
          </a:prstGeom>
        </p:spPr>
        <p:txBody>
          <a:bodyPr/>
          <a:lstStyle>
            <a:lvl1pPr>
              <a:lnSpc>
                <a:spcPct val="100000"/>
              </a:lnSpc>
              <a:defRPr/>
            </a:lvl1pPr>
          </a:lstStyle>
          <a:p>
            <a:r>
              <a:rPr lang="en-GB" dirty="0"/>
              <a:t>T</a:t>
            </a:r>
            <a:r>
              <a:rPr lang="en-US" dirty="0" err="1"/>
              <a:t>itle</a:t>
            </a:r>
            <a:endParaRPr lang="en-GB" dirty="0"/>
          </a:p>
        </p:txBody>
      </p:sp>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268400" y="457200"/>
            <a:ext cx="7466400" cy="5320800"/>
          </a:xfr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457200" y="1976438"/>
            <a:ext cx="3607594" cy="380206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tar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Title</a:t>
            </a:r>
          </a:p>
        </p:txBody>
      </p:sp>
      <p:sp>
        <p:nvSpPr>
          <p:cNvPr id="23" name="Text Placeholder 5"/>
          <p:cNvSpPr>
            <a:spLocks noGrp="1"/>
          </p:cNvSpPr>
          <p:nvPr userDrawn="1">
            <p:ph type="body" sz="quarter" idx="17" hasCustomPrompt="1"/>
          </p:nvPr>
        </p:nvSpPr>
        <p:spPr>
          <a:xfrm>
            <a:off x="5141755" y="2937211"/>
            <a:ext cx="1980000" cy="1980000"/>
          </a:xfrm>
          <a:prstGeom prst="pentagon">
            <a:avLst/>
          </a:prstGeom>
          <a:solidFill>
            <a:schemeClr val="tx1"/>
          </a:solidFill>
        </p:spPr>
        <p:txBody>
          <a:bodyPr lIns="72000" tIns="72000" rIns="72000" bIns="72000"/>
          <a:lstStyle>
            <a:lvl1pPr algn="ctr">
              <a:lnSpc>
                <a:spcPct val="100000"/>
              </a:lnSpc>
              <a:defRPr sz="1800" b="1">
                <a:solidFill>
                  <a:schemeClr val="bg1"/>
                </a:solidFill>
                <a:latin typeface="+mn-lt"/>
              </a:defRPr>
            </a:lvl1pPr>
          </a:lstStyle>
          <a:p>
            <a:pPr lvl="0"/>
            <a:r>
              <a:rPr lang="en-US" dirty="0"/>
              <a:t>Click to edit Master text styles</a:t>
            </a:r>
          </a:p>
        </p:txBody>
      </p:sp>
      <p:sp>
        <p:nvSpPr>
          <p:cNvPr id="17" name="Text Placeholder 5">
            <a:extLst>
              <a:ext uri="{FF2B5EF4-FFF2-40B4-BE49-F238E27FC236}">
                <a16:creationId xmlns:a16="http://schemas.microsoft.com/office/drawing/2014/main" id="{37DCB4A3-DC5D-D449-A623-44F3B7A5F812}"/>
              </a:ext>
            </a:extLst>
          </p:cNvPr>
          <p:cNvSpPr>
            <a:spLocks noGrp="1"/>
          </p:cNvSpPr>
          <p:nvPr>
            <p:ph type="body" sz="quarter" idx="16" hasCustomPrompt="1"/>
          </p:nvPr>
        </p:nvSpPr>
        <p:spPr>
          <a:xfrm>
            <a:off x="346336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4" name="Text Placeholder 5">
            <a:extLst>
              <a:ext uri="{FF2B5EF4-FFF2-40B4-BE49-F238E27FC236}">
                <a16:creationId xmlns:a16="http://schemas.microsoft.com/office/drawing/2014/main" id="{3B9CA0C3-53DB-8E4F-858E-1A422104E830}"/>
              </a:ext>
            </a:extLst>
          </p:cNvPr>
          <p:cNvSpPr>
            <a:spLocks noGrp="1"/>
          </p:cNvSpPr>
          <p:nvPr>
            <p:ph type="body" sz="quarter" idx="18" hasCustomPrompt="1"/>
          </p:nvPr>
        </p:nvSpPr>
        <p:spPr>
          <a:xfrm>
            <a:off x="5376000" y="1370821"/>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5" name="Text Placeholder 5">
            <a:extLst>
              <a:ext uri="{FF2B5EF4-FFF2-40B4-BE49-F238E27FC236}">
                <a16:creationId xmlns:a16="http://schemas.microsoft.com/office/drawing/2014/main" id="{04A3EE8C-2B3B-264F-948B-266BD34D2E24}"/>
              </a:ext>
            </a:extLst>
          </p:cNvPr>
          <p:cNvSpPr>
            <a:spLocks noGrp="1"/>
          </p:cNvSpPr>
          <p:nvPr>
            <p:ph type="body" sz="quarter" idx="19" hasCustomPrompt="1"/>
          </p:nvPr>
        </p:nvSpPr>
        <p:spPr>
          <a:xfrm>
            <a:off x="736014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6" name="Text Placeholder 5">
            <a:extLst>
              <a:ext uri="{FF2B5EF4-FFF2-40B4-BE49-F238E27FC236}">
                <a16:creationId xmlns:a16="http://schemas.microsoft.com/office/drawing/2014/main" id="{D7B21A9B-7DAA-9E4E-A637-3A7EA6BC5EFE}"/>
              </a:ext>
            </a:extLst>
          </p:cNvPr>
          <p:cNvSpPr>
            <a:spLocks noGrp="1"/>
          </p:cNvSpPr>
          <p:nvPr>
            <p:ph type="body" sz="quarter" idx="20" hasCustomPrompt="1"/>
          </p:nvPr>
        </p:nvSpPr>
        <p:spPr>
          <a:xfrm>
            <a:off x="393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7" name="Text Placeholder 5">
            <a:extLst>
              <a:ext uri="{FF2B5EF4-FFF2-40B4-BE49-F238E27FC236}">
                <a16:creationId xmlns:a16="http://schemas.microsoft.com/office/drawing/2014/main" id="{20026FD8-8273-934E-9430-EE2DFC1F74B7}"/>
              </a:ext>
            </a:extLst>
          </p:cNvPr>
          <p:cNvSpPr>
            <a:spLocks noGrp="1"/>
          </p:cNvSpPr>
          <p:nvPr>
            <p:ph type="body" sz="quarter" idx="21" hasCustomPrompt="1"/>
          </p:nvPr>
        </p:nvSpPr>
        <p:spPr>
          <a:xfrm>
            <a:off x="681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000893531"/>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Map">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15" name="Picture 14">
            <a:extLst>
              <a:ext uri="{FF2B5EF4-FFF2-40B4-BE49-F238E27FC236}">
                <a16:creationId xmlns:a16="http://schemas.microsoft.com/office/drawing/2014/main" id="{63EF7C21-F423-8143-8593-F0B3E5DC0E3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pic>
        <p:nvPicPr>
          <p:cNvPr id="16" name="Picture 15">
            <a:extLst>
              <a:ext uri="{FF2B5EF4-FFF2-40B4-BE49-F238E27FC236}">
                <a16:creationId xmlns:a16="http://schemas.microsoft.com/office/drawing/2014/main" id="{C84DBC62-A80E-E54F-9566-6E95F8E76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503748756"/>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Map with ke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pic>
        <p:nvPicPr>
          <p:cNvPr id="13" name="Picture 12">
            <a:extLst>
              <a:ext uri="{FF2B5EF4-FFF2-40B4-BE49-F238E27FC236}">
                <a16:creationId xmlns:a16="http://schemas.microsoft.com/office/drawing/2014/main" id="{9536971E-18CF-4A0C-A142-550582FC18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22" name="Graphic 21">
            <a:extLst>
              <a:ext uri="{FF2B5EF4-FFF2-40B4-BE49-F238E27FC236}">
                <a16:creationId xmlns:a16="http://schemas.microsoft.com/office/drawing/2014/main" id="{0DD105A6-07C1-7745-8980-BEAC1A5FAEC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2625" y="3271978"/>
            <a:ext cx="614363" cy="747920"/>
          </a:xfrm>
          <a:prstGeom prst="rect">
            <a:avLst/>
          </a:prstGeom>
        </p:spPr>
      </p:pic>
      <p:pic>
        <p:nvPicPr>
          <p:cNvPr id="30" name="Picture 29">
            <a:extLst>
              <a:ext uri="{FF2B5EF4-FFF2-40B4-BE49-F238E27FC236}">
                <a16:creationId xmlns:a16="http://schemas.microsoft.com/office/drawing/2014/main" id="{B93F3AAC-315A-F14C-8788-AD03354C4B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pic>
        <p:nvPicPr>
          <p:cNvPr id="5" name="Picture 4">
            <a:extLst>
              <a:ext uri="{FF2B5EF4-FFF2-40B4-BE49-F238E27FC236}">
                <a16:creationId xmlns:a16="http://schemas.microsoft.com/office/drawing/2014/main" id="{2476994E-7D48-9A42-86B0-78326D23CE4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4188132"/>
            <a:ext cx="3501525" cy="1955807"/>
          </a:xfrm>
          <a:prstGeom prst="rect">
            <a:avLst/>
          </a:prstGeom>
        </p:spPr>
      </p:pic>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338681777"/>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Our values">
    <p:spTree>
      <p:nvGrpSpPr>
        <p:cNvPr id="1" name=""/>
        <p:cNvGrpSpPr/>
        <p:nvPr/>
      </p:nvGrpSpPr>
      <p:grpSpPr>
        <a:xfrm>
          <a:off x="0" y="0"/>
          <a:ext cx="0" cy="0"/>
          <a:chOff x="0" y="0"/>
          <a:chExt cx="0" cy="0"/>
        </a:xfrm>
      </p:grpSpPr>
      <p:pic>
        <p:nvPicPr>
          <p:cNvPr id="46" name="Picture 45"/>
          <p:cNvPicPr>
            <a:picLocks/>
          </p:cNvPicPr>
          <p:nvPr/>
        </p:nvPicPr>
        <p:blipFill rotWithShape="1">
          <a:blip r:embed="rId2" cstate="screen">
            <a:extLst>
              <a:ext uri="{28A0092B-C50C-407E-A947-70E740481C1C}">
                <a14:useLocalDpi xmlns:a14="http://schemas.microsoft.com/office/drawing/2010/main"/>
              </a:ext>
            </a:extLst>
          </a:blip>
          <a:srcRect t="-1245"/>
          <a:stretch/>
        </p:blipFill>
        <p:spPr>
          <a:xfrm>
            <a:off x="9036848" y="2330245"/>
            <a:ext cx="2697952" cy="3462587"/>
          </a:xfrm>
          <a:prstGeom prst="rect">
            <a:avLst/>
          </a:prstGeom>
        </p:spPr>
      </p:pic>
      <p:sp>
        <p:nvSpPr>
          <p:cNvPr id="2" name="Title 1"/>
          <p:cNvSpPr>
            <a:spLocks noGrp="1"/>
          </p:cNvSpPr>
          <p:nvPr>
            <p:ph type="title" hasCustomPrompt="1"/>
          </p:nvPr>
        </p:nvSpPr>
        <p:spPr>
          <a:xfrm>
            <a:off x="472943" y="446598"/>
            <a:ext cx="11277600" cy="968474"/>
          </a:xfrm>
        </p:spPr>
        <p:txBody>
          <a:bodyPr/>
          <a:lstStyle>
            <a:lvl1pPr>
              <a:lnSpc>
                <a:spcPct val="100000"/>
              </a:lnSpc>
              <a:defRPr/>
            </a:lvl1pPr>
          </a:lstStyle>
          <a:p>
            <a:r>
              <a:rPr lang="en-US" dirty="0"/>
              <a:t>Suggested title: Our values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232" y="2379004"/>
            <a:ext cx="2695945" cy="3415886"/>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5080" y="2336281"/>
            <a:ext cx="2699019" cy="3472408"/>
          </a:xfrm>
          <a:prstGeom prst="rect">
            <a:avLst/>
          </a:prstGeom>
        </p:spPr>
      </p:pic>
      <p:pic>
        <p:nvPicPr>
          <p:cNvPr id="4" name="Picture 3">
            <a:extLst>
              <a:ext uri="{FF2B5EF4-FFF2-40B4-BE49-F238E27FC236}">
                <a16:creationId xmlns:a16="http://schemas.microsoft.com/office/drawing/2014/main" id="{01838CAD-A927-7D44-9B04-19BB0D95EC6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1719" r="26063"/>
          <a:stretch/>
        </p:blipFill>
        <p:spPr>
          <a:xfrm>
            <a:off x="3301392" y="2376946"/>
            <a:ext cx="2699491" cy="3410538"/>
          </a:xfrm>
          <a:prstGeom prst="rect">
            <a:avLst/>
          </a:prstGeom>
        </p:spPr>
      </p:pic>
      <p:sp>
        <p:nvSpPr>
          <p:cNvPr id="12" name="Rectangle 11">
            <a:extLst>
              <a:ext uri="{FF2B5EF4-FFF2-40B4-BE49-F238E27FC236}">
                <a16:creationId xmlns:a16="http://schemas.microsoft.com/office/drawing/2014/main" id="{B0970586-B235-0B4C-8965-052406E8533B}"/>
              </a:ext>
            </a:extLst>
          </p:cNvPr>
          <p:cNvSpPr>
            <a:spLocks/>
          </p:cNvSpPr>
          <p:nvPr userDrawn="1"/>
        </p:nvSpPr>
        <p:spPr>
          <a:xfrm>
            <a:off x="9036846" y="1752531"/>
            <a:ext cx="2698977" cy="624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Safety</a:t>
            </a:r>
          </a:p>
        </p:txBody>
      </p:sp>
      <p:sp>
        <p:nvSpPr>
          <p:cNvPr id="13" name="Rectangle 12">
            <a:extLst>
              <a:ext uri="{FF2B5EF4-FFF2-40B4-BE49-F238E27FC236}">
                <a16:creationId xmlns:a16="http://schemas.microsoft.com/office/drawing/2014/main" id="{B883A5B3-2562-9D44-9A2D-609B578D4970}"/>
              </a:ext>
            </a:extLst>
          </p:cNvPr>
          <p:cNvSpPr/>
          <p:nvPr userDrawn="1"/>
        </p:nvSpPr>
        <p:spPr>
          <a:xfrm>
            <a:off x="6162232" y="1752530"/>
            <a:ext cx="2700000" cy="624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Respect</a:t>
            </a:r>
          </a:p>
        </p:txBody>
      </p:sp>
      <p:sp>
        <p:nvSpPr>
          <p:cNvPr id="14" name="Rectangle 13">
            <a:extLst>
              <a:ext uri="{FF2B5EF4-FFF2-40B4-BE49-F238E27FC236}">
                <a16:creationId xmlns:a16="http://schemas.microsoft.com/office/drawing/2014/main" id="{C3EBB0E2-ED02-6948-9D0D-19C2D0417C97}"/>
              </a:ext>
            </a:extLst>
          </p:cNvPr>
          <p:cNvSpPr/>
          <p:nvPr userDrawn="1"/>
        </p:nvSpPr>
        <p:spPr>
          <a:xfrm>
            <a:off x="3297337" y="1752529"/>
            <a:ext cx="2703546" cy="624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Leadership</a:t>
            </a:r>
          </a:p>
        </p:txBody>
      </p:sp>
      <p:sp>
        <p:nvSpPr>
          <p:cNvPr id="15" name="Rectangle 14">
            <a:extLst>
              <a:ext uri="{FF2B5EF4-FFF2-40B4-BE49-F238E27FC236}">
                <a16:creationId xmlns:a16="http://schemas.microsoft.com/office/drawing/2014/main" id="{D5DFDC1D-0E6E-294D-92C3-A8B8C022A9BE}"/>
              </a:ext>
            </a:extLst>
          </p:cNvPr>
          <p:cNvSpPr/>
          <p:nvPr userDrawn="1"/>
        </p:nvSpPr>
        <p:spPr>
          <a:xfrm>
            <a:off x="444589" y="1752528"/>
            <a:ext cx="2700000" cy="5815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Integrity</a:t>
            </a:r>
          </a:p>
        </p:txBody>
      </p:sp>
      <p:sp>
        <p:nvSpPr>
          <p:cNvPr id="1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623745706"/>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HS2 strategic goal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Suggested title: HS2 Strategic goals</a:t>
            </a:r>
          </a:p>
        </p:txBody>
      </p:sp>
      <p:sp>
        <p:nvSpPr>
          <p:cNvPr id="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29256" b="9256"/>
          <a:stretch/>
        </p:blipFill>
        <p:spPr>
          <a:xfrm>
            <a:off x="610008" y="1606859"/>
            <a:ext cx="10829942" cy="4707750"/>
          </a:xfrm>
          <a:prstGeom prst="rect">
            <a:avLst/>
          </a:prstGeom>
        </p:spPr>
      </p:pic>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493878281"/>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Our guiding principles">
    <p:spTree>
      <p:nvGrpSpPr>
        <p:cNvPr id="1" name=""/>
        <p:cNvGrpSpPr/>
        <p:nvPr/>
      </p:nvGrpSpPr>
      <p:grpSpPr>
        <a:xfrm>
          <a:off x="0" y="0"/>
          <a:ext cx="0" cy="0"/>
          <a:chOff x="0" y="0"/>
          <a:chExt cx="0" cy="0"/>
        </a:xfrm>
      </p:grpSpPr>
      <p:sp>
        <p:nvSpPr>
          <p:cNvPr id="5" name="Rectangle 4"/>
          <p:cNvSpPr>
            <a:spLocks/>
          </p:cNvSpPr>
          <p:nvPr userDrawn="1"/>
        </p:nvSpPr>
        <p:spPr>
          <a:xfrm>
            <a:off x="457200" y="1902507"/>
            <a:ext cx="2700000" cy="90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Ensure value </a:t>
            </a:r>
            <a:br>
              <a:rPr lang="en-GB" b="1" dirty="0">
                <a:solidFill>
                  <a:prstClr val="white"/>
                </a:solidFill>
              </a:rPr>
            </a:br>
            <a:r>
              <a:rPr lang="en-GB" b="1" dirty="0">
                <a:solidFill>
                  <a:prstClr val="white"/>
                </a:solidFill>
              </a:rPr>
              <a:t>for money</a:t>
            </a:r>
          </a:p>
        </p:txBody>
      </p:sp>
      <p:sp>
        <p:nvSpPr>
          <p:cNvPr id="6" name="Rectangle 5"/>
          <p:cNvSpPr/>
          <p:nvPr userDrawn="1"/>
        </p:nvSpPr>
        <p:spPr>
          <a:xfrm>
            <a:off x="3314403" y="1902507"/>
            <a:ext cx="2700000"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Respect </a:t>
            </a:r>
          </a:p>
          <a:p>
            <a:pPr algn="ctr"/>
            <a:r>
              <a:rPr lang="en-GB" b="1" dirty="0">
                <a:solidFill>
                  <a:prstClr val="white"/>
                </a:solidFill>
              </a:rPr>
              <a:t>communities</a:t>
            </a:r>
          </a:p>
        </p:txBody>
      </p:sp>
      <p:sp>
        <p:nvSpPr>
          <p:cNvPr id="7" name="Rectangle 6"/>
          <p:cNvSpPr/>
          <p:nvPr userDrawn="1"/>
        </p:nvSpPr>
        <p:spPr>
          <a:xfrm>
            <a:off x="6171606" y="1902507"/>
            <a:ext cx="2700000" cy="9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Champion teamwork and collaboration</a:t>
            </a:r>
          </a:p>
        </p:txBody>
      </p:sp>
      <p:sp>
        <p:nvSpPr>
          <p:cNvPr id="8" name="Rectangle 7"/>
          <p:cNvSpPr/>
          <p:nvPr userDrawn="1"/>
        </p:nvSpPr>
        <p:spPr>
          <a:xfrm>
            <a:off x="9034800" y="1899190"/>
            <a:ext cx="2700000"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Create a positive legacy for Britain</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200" y="2802507"/>
            <a:ext cx="2700000" cy="2483172"/>
          </a:xfrm>
          <a:prstGeom prst="rect">
            <a:avLst/>
          </a:prstGeom>
        </p:spPr>
      </p:pic>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14403" y="2799190"/>
            <a:ext cx="2694010" cy="2486489"/>
          </a:xfrm>
          <a:prstGeom prst="rect">
            <a:avLst/>
          </a:prstGeom>
        </p:spPr>
      </p:pic>
      <p:pic>
        <p:nvPicPr>
          <p:cNvPr id="12" name="Picture 1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177596" y="2799190"/>
            <a:ext cx="2694009" cy="2486489"/>
          </a:xfrm>
          <a:prstGeom prst="rect">
            <a:avLst/>
          </a:prstGeom>
        </p:spPr>
      </p:pic>
      <p:pic>
        <p:nvPicPr>
          <p:cNvPr id="13" name="Picture 12"/>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034800" y="2799190"/>
            <a:ext cx="2700000" cy="2486489"/>
          </a:xfrm>
          <a:prstGeom prst="rect">
            <a:avLst/>
          </a:prstGeom>
        </p:spPr>
      </p:pic>
      <p:sp>
        <p:nvSpPr>
          <p:cNvPr id="2" name="Title 1"/>
          <p:cNvSpPr>
            <a:spLocks noGrp="1"/>
          </p:cNvSpPr>
          <p:nvPr>
            <p:ph type="title" hasCustomPrompt="1"/>
          </p:nvPr>
        </p:nvSpPr>
        <p:spPr/>
        <p:txBody>
          <a:bodyPr/>
          <a:lstStyle>
            <a:lvl1pPr>
              <a:lnSpc>
                <a:spcPct val="100000"/>
              </a:lnSpc>
              <a:defRPr/>
            </a:lvl1pPr>
          </a:lstStyle>
          <a:p>
            <a:r>
              <a:rPr lang="en-US" dirty="0"/>
              <a:t>Suggested title: Our guiding principles</a:t>
            </a:r>
          </a:p>
        </p:txBody>
      </p:sp>
      <p:sp>
        <p:nvSpPr>
          <p:cNvPr id="1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181681156"/>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HS2 Design Vis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84085"/>
            <a:ext cx="11277600" cy="1153781"/>
          </a:xfrm>
        </p:spPr>
        <p:txBody>
          <a:bodyPr/>
          <a:lstStyle>
            <a:lvl1pPr>
              <a:lnSpc>
                <a:spcPct val="100000"/>
              </a:lnSpc>
              <a:defRPr/>
            </a:lvl1pPr>
          </a:lstStyle>
          <a:p>
            <a:r>
              <a:rPr lang="en-US" dirty="0"/>
              <a:t>Suggested title: HS2 Design Vision – 3 key elements</a:t>
            </a:r>
          </a:p>
        </p:txBody>
      </p:sp>
      <p:pic>
        <p:nvPicPr>
          <p:cNvPr id="4" name="Picture 3">
            <a:extLst>
              <a:ext uri="{FF2B5EF4-FFF2-40B4-BE49-F238E27FC236}">
                <a16:creationId xmlns:a16="http://schemas.microsoft.com/office/drawing/2014/main" id="{0F9E33C8-B217-8C4A-8CCF-7FC97C0217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1524000"/>
            <a:ext cx="3324225" cy="4720558"/>
          </a:xfrm>
          <a:prstGeom prst="rect">
            <a:avLst/>
          </a:prstGeom>
        </p:spPr>
      </p:pic>
      <p:pic>
        <p:nvPicPr>
          <p:cNvPr id="16" name="Picture 15">
            <a:extLst>
              <a:ext uri="{FF2B5EF4-FFF2-40B4-BE49-F238E27FC236}">
                <a16:creationId xmlns:a16="http://schemas.microsoft.com/office/drawing/2014/main" id="{9597840F-1983-D94A-AC48-58ECBF39EAC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62474" y="2460059"/>
            <a:ext cx="6696075" cy="2528729"/>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06490950"/>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HS2 Design Vision overview">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Suggested title: HS2 Design Vision</a:t>
            </a:r>
          </a:p>
        </p:txBody>
      </p:sp>
      <p:pic>
        <p:nvPicPr>
          <p:cNvPr id="5" name="Picture 4">
            <a:extLst>
              <a:ext uri="{FF2B5EF4-FFF2-40B4-BE49-F238E27FC236}">
                <a16:creationId xmlns:a16="http://schemas.microsoft.com/office/drawing/2014/main" id="{256079CE-8AC0-614A-A630-C24CA41C8F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06033" y="1142982"/>
            <a:ext cx="6397912" cy="5253282"/>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931497217"/>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ur golden thr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355859" cy="713408"/>
          </a:xfrm>
        </p:spPr>
        <p:txBody>
          <a:bodyPr/>
          <a:lstStyle>
            <a:lvl1pPr>
              <a:lnSpc>
                <a:spcPct val="100000"/>
              </a:lnSpc>
              <a:defRPr/>
            </a:lvl1pPr>
          </a:lstStyle>
          <a:p>
            <a:r>
              <a:rPr lang="en-US" dirty="0"/>
              <a:t>Suggested title: Our golden thread</a:t>
            </a:r>
          </a:p>
        </p:txBody>
      </p:sp>
      <p:grpSp>
        <p:nvGrpSpPr>
          <p:cNvPr id="4" name="Group 3">
            <a:extLst>
              <a:ext uri="{FF2B5EF4-FFF2-40B4-BE49-F238E27FC236}">
                <a16:creationId xmlns:a16="http://schemas.microsoft.com/office/drawing/2014/main" id="{4D6F1C80-B67F-0D47-A99A-9236D04064ED}"/>
              </a:ext>
            </a:extLst>
          </p:cNvPr>
          <p:cNvGrpSpPr/>
          <p:nvPr userDrawn="1"/>
        </p:nvGrpSpPr>
        <p:grpSpPr>
          <a:xfrm>
            <a:off x="2809578" y="1442751"/>
            <a:ext cx="8713081" cy="4716647"/>
            <a:chOff x="3021719" y="1375257"/>
            <a:chExt cx="8713081" cy="4716647"/>
          </a:xfrm>
        </p:grpSpPr>
        <p:grpSp>
          <p:nvGrpSpPr>
            <p:cNvPr id="16" name="Group 15">
              <a:extLst>
                <a:ext uri="{FF2B5EF4-FFF2-40B4-BE49-F238E27FC236}">
                  <a16:creationId xmlns:a16="http://schemas.microsoft.com/office/drawing/2014/main" id="{94BD7D76-A036-B64A-81A8-408BD31ADA15}"/>
                </a:ext>
              </a:extLst>
            </p:cNvPr>
            <p:cNvGrpSpPr/>
            <p:nvPr/>
          </p:nvGrpSpPr>
          <p:grpSpPr>
            <a:xfrm>
              <a:off x="4120920" y="5401106"/>
              <a:ext cx="5556697" cy="291875"/>
              <a:chOff x="1331640" y="6022348"/>
              <a:chExt cx="5556697" cy="291875"/>
            </a:xfrm>
          </p:grpSpPr>
          <p:cxnSp>
            <p:nvCxnSpPr>
              <p:cNvPr id="67" name="Straight Arrow Connector 66">
                <a:extLst>
                  <a:ext uri="{FF2B5EF4-FFF2-40B4-BE49-F238E27FC236}">
                    <a16:creationId xmlns:a16="http://schemas.microsoft.com/office/drawing/2014/main" id="{6B926F85-9F0D-A742-AE1B-5DC0B3682997}"/>
                  </a:ext>
                </a:extLst>
              </p:cNvPr>
              <p:cNvCxnSpPr/>
              <p:nvPr/>
            </p:nvCxnSpPr>
            <p:spPr>
              <a:xfrm>
                <a:off x="4118326" y="6129432"/>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38805A8-EA99-1943-B1BB-3ED7958A070F}"/>
                  </a:ext>
                </a:extLst>
              </p:cNvPr>
              <p:cNvCxnSpPr/>
              <p:nvPr/>
            </p:nvCxnSpPr>
            <p:spPr>
              <a:xfrm>
                <a:off x="1331640" y="6122536"/>
                <a:ext cx="5556697"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514834F9-1D4B-F84A-8D39-F0387E996C71}"/>
                  </a:ext>
                </a:extLst>
              </p:cNvPr>
              <p:cNvCxnSpPr/>
              <p:nvPr/>
            </p:nvCxnSpPr>
            <p:spPr>
              <a:xfrm>
                <a:off x="2267744" y="6022352"/>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4845ADF-5801-4543-857A-9AC28A695C84}"/>
                  </a:ext>
                </a:extLst>
              </p:cNvPr>
              <p:cNvCxnSpPr/>
              <p:nvPr/>
            </p:nvCxnSpPr>
            <p:spPr>
              <a:xfrm>
                <a:off x="1331640" y="6022351"/>
                <a:ext cx="0" cy="107081"/>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284F2BD1-4CD7-EA48-91FA-2245EE7B7CD6}"/>
                  </a:ext>
                </a:extLst>
              </p:cNvPr>
              <p:cNvCxnSpPr/>
              <p:nvPr/>
            </p:nvCxnSpPr>
            <p:spPr>
              <a:xfrm>
                <a:off x="3205294" y="6022353"/>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8FE2C81-100E-B04A-A6FB-049F172D712D}"/>
                  </a:ext>
                </a:extLst>
              </p:cNvPr>
              <p:cNvCxnSpPr/>
              <p:nvPr/>
            </p:nvCxnSpPr>
            <p:spPr>
              <a:xfrm>
                <a:off x="4118326" y="6022351"/>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634E0952-0FDF-CE46-A4A2-838C84EA255A}"/>
                  </a:ext>
                </a:extLst>
              </p:cNvPr>
              <p:cNvCxnSpPr/>
              <p:nvPr/>
            </p:nvCxnSpPr>
            <p:spPr>
              <a:xfrm>
                <a:off x="5041931" y="6022350"/>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F160F5D-EB61-254C-909E-F2F66C6FBA40}"/>
                  </a:ext>
                </a:extLst>
              </p:cNvPr>
              <p:cNvCxnSpPr/>
              <p:nvPr/>
            </p:nvCxnSpPr>
            <p:spPr>
              <a:xfrm>
                <a:off x="5963130" y="6022349"/>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C04C2354-AB50-F942-9E80-26A6589D5604}"/>
                  </a:ext>
                </a:extLst>
              </p:cNvPr>
              <p:cNvCxnSpPr/>
              <p:nvPr/>
            </p:nvCxnSpPr>
            <p:spPr>
              <a:xfrm>
                <a:off x="6888337" y="6022348"/>
                <a:ext cx="0" cy="107084"/>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03E02C4C-F928-1547-B0B9-517DFEC3D76A}"/>
                </a:ext>
              </a:extLst>
            </p:cNvPr>
            <p:cNvSpPr/>
            <p:nvPr/>
          </p:nvSpPr>
          <p:spPr>
            <a:xfrm>
              <a:off x="3679294" y="146749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Vision</a:t>
              </a:r>
            </a:p>
          </p:txBody>
        </p:sp>
        <p:sp>
          <p:nvSpPr>
            <p:cNvPr id="36" name="Rectangle 35">
              <a:extLst>
                <a:ext uri="{FF2B5EF4-FFF2-40B4-BE49-F238E27FC236}">
                  <a16:creationId xmlns:a16="http://schemas.microsoft.com/office/drawing/2014/main" id="{23315FAA-BC47-C44B-8165-4C32FA6BBD1A}"/>
                </a:ext>
              </a:extLst>
            </p:cNvPr>
            <p:cNvSpPr/>
            <p:nvPr/>
          </p:nvSpPr>
          <p:spPr>
            <a:xfrm>
              <a:off x="3679294" y="2012285"/>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Mission</a:t>
              </a:r>
            </a:p>
          </p:txBody>
        </p:sp>
        <p:sp>
          <p:nvSpPr>
            <p:cNvPr id="37" name="Rectangle 36">
              <a:extLst>
                <a:ext uri="{FF2B5EF4-FFF2-40B4-BE49-F238E27FC236}">
                  <a16:creationId xmlns:a16="http://schemas.microsoft.com/office/drawing/2014/main" id="{D5A402EB-3ABC-814A-97AB-982C8F88B0D1}"/>
                </a:ext>
              </a:extLst>
            </p:cNvPr>
            <p:cNvSpPr/>
            <p:nvPr/>
          </p:nvSpPr>
          <p:spPr>
            <a:xfrm>
              <a:off x="3679294" y="254413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Values</a:t>
              </a:r>
            </a:p>
          </p:txBody>
        </p:sp>
        <p:sp>
          <p:nvSpPr>
            <p:cNvPr id="38" name="Rectangle 37">
              <a:extLst>
                <a:ext uri="{FF2B5EF4-FFF2-40B4-BE49-F238E27FC236}">
                  <a16:creationId xmlns:a16="http://schemas.microsoft.com/office/drawing/2014/main" id="{F565498C-8344-AB49-9CC4-17EDB18A3EE7}"/>
                </a:ext>
              </a:extLst>
            </p:cNvPr>
            <p:cNvSpPr/>
            <p:nvPr/>
          </p:nvSpPr>
          <p:spPr>
            <a:xfrm>
              <a:off x="4985342" y="2904174"/>
              <a:ext cx="1260000" cy="36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Integrity</a:t>
              </a:r>
            </a:p>
          </p:txBody>
        </p:sp>
        <p:sp>
          <p:nvSpPr>
            <p:cNvPr id="39" name="Rectangle 38">
              <a:extLst>
                <a:ext uri="{FF2B5EF4-FFF2-40B4-BE49-F238E27FC236}">
                  <a16:creationId xmlns:a16="http://schemas.microsoft.com/office/drawing/2014/main" id="{0C4B796C-EBE9-8D4A-800F-4E50B8644B0E}"/>
                </a:ext>
              </a:extLst>
            </p:cNvPr>
            <p:cNvSpPr/>
            <p:nvPr/>
          </p:nvSpPr>
          <p:spPr>
            <a:xfrm>
              <a:off x="6272882" y="2903586"/>
              <a:ext cx="1260000" cy="3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prstClr val="white"/>
                  </a:solidFill>
                </a:rPr>
                <a:t>Leadership</a:t>
              </a:r>
            </a:p>
          </p:txBody>
        </p:sp>
        <p:sp>
          <p:nvSpPr>
            <p:cNvPr id="40" name="Rectangle 39">
              <a:extLst>
                <a:ext uri="{FF2B5EF4-FFF2-40B4-BE49-F238E27FC236}">
                  <a16:creationId xmlns:a16="http://schemas.microsoft.com/office/drawing/2014/main" id="{03F60022-BBE2-B044-9CD3-DA53B5AF70B1}"/>
                </a:ext>
              </a:extLst>
            </p:cNvPr>
            <p:cNvSpPr/>
            <p:nvPr/>
          </p:nvSpPr>
          <p:spPr>
            <a:xfrm>
              <a:off x="7565187" y="2904174"/>
              <a:ext cx="12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Respect</a:t>
              </a:r>
            </a:p>
          </p:txBody>
        </p:sp>
        <p:sp>
          <p:nvSpPr>
            <p:cNvPr id="43" name="Rectangle 42">
              <a:extLst>
                <a:ext uri="{FF2B5EF4-FFF2-40B4-BE49-F238E27FC236}">
                  <a16:creationId xmlns:a16="http://schemas.microsoft.com/office/drawing/2014/main" id="{BF61D622-DE88-FD4C-87A3-D26BDF543236}"/>
                </a:ext>
              </a:extLst>
            </p:cNvPr>
            <p:cNvSpPr/>
            <p:nvPr/>
          </p:nvSpPr>
          <p:spPr>
            <a:xfrm>
              <a:off x="3679292" y="3447456"/>
              <a:ext cx="6419775"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Strategic goals</a:t>
              </a:r>
            </a:p>
          </p:txBody>
        </p:sp>
        <p:sp>
          <p:nvSpPr>
            <p:cNvPr id="44" name="Rectangle 43">
              <a:extLst>
                <a:ext uri="{FF2B5EF4-FFF2-40B4-BE49-F238E27FC236}">
                  <a16:creationId xmlns:a16="http://schemas.microsoft.com/office/drawing/2014/main" id="{ACAD7D7E-634C-5545-A60B-47B6F866BBC0}"/>
                </a:ext>
              </a:extLst>
            </p:cNvPr>
            <p:cNvSpPr/>
            <p:nvPr/>
          </p:nvSpPr>
          <p:spPr>
            <a:xfrm>
              <a:off x="3679291" y="3992247"/>
              <a:ext cx="6419775" cy="612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Strategic goal (6) – Health and safety</a:t>
              </a:r>
            </a:p>
            <a:p>
              <a:pPr algn="ctr"/>
              <a:r>
                <a:rPr lang="en-GB" sz="1200" dirty="0">
                  <a:solidFill>
                    <a:prstClr val="white"/>
                  </a:solidFill>
                </a:rPr>
                <a:t>HS2 will create a railway designed, built and operated </a:t>
              </a:r>
              <a:br>
                <a:rPr lang="en-GB" sz="1200" dirty="0">
                  <a:solidFill>
                    <a:prstClr val="white"/>
                  </a:solidFill>
                </a:rPr>
              </a:br>
              <a:r>
                <a:rPr lang="en-GB" sz="1200" dirty="0">
                  <a:solidFill>
                    <a:prstClr val="white"/>
                  </a:solidFill>
                </a:rPr>
                <a:t>to the highest health, safety and security standards.</a:t>
              </a:r>
            </a:p>
          </p:txBody>
        </p:sp>
        <p:grpSp>
          <p:nvGrpSpPr>
            <p:cNvPr id="45" name="Group 44">
              <a:extLst>
                <a:ext uri="{FF2B5EF4-FFF2-40B4-BE49-F238E27FC236}">
                  <a16:creationId xmlns:a16="http://schemas.microsoft.com/office/drawing/2014/main" id="{329E2C8E-108C-8F48-8287-E2939C2EFB53}"/>
                </a:ext>
              </a:extLst>
            </p:cNvPr>
            <p:cNvGrpSpPr/>
            <p:nvPr/>
          </p:nvGrpSpPr>
          <p:grpSpPr>
            <a:xfrm>
              <a:off x="3679294" y="4789106"/>
              <a:ext cx="6419775" cy="612000"/>
              <a:chOff x="816521" y="5337280"/>
              <a:chExt cx="6419775" cy="612000"/>
            </a:xfrm>
            <a:solidFill>
              <a:schemeClr val="accent1"/>
            </a:solidFill>
          </p:grpSpPr>
          <p:sp>
            <p:nvSpPr>
              <p:cNvPr id="60" name="Rectangle 59">
                <a:extLst>
                  <a:ext uri="{FF2B5EF4-FFF2-40B4-BE49-F238E27FC236}">
                    <a16:creationId xmlns:a16="http://schemas.microsoft.com/office/drawing/2014/main" id="{521B7D28-819E-8E48-A2A1-828EB74AE09E}"/>
                  </a:ext>
                </a:extLst>
              </p:cNvPr>
              <p:cNvSpPr/>
              <p:nvPr/>
            </p:nvSpPr>
            <p:spPr>
              <a:xfrm>
                <a:off x="81652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Workforce safety</a:t>
                </a:r>
              </a:p>
            </p:txBody>
          </p:sp>
          <p:sp>
            <p:nvSpPr>
              <p:cNvPr id="61" name="Rectangle 60">
                <a:extLst>
                  <a:ext uri="{FF2B5EF4-FFF2-40B4-BE49-F238E27FC236}">
                    <a16:creationId xmlns:a16="http://schemas.microsoft.com/office/drawing/2014/main" id="{5C4D939C-4A64-294B-9503-11DB0B97119A}"/>
                  </a:ext>
                </a:extLst>
              </p:cNvPr>
              <p:cNvSpPr/>
              <p:nvPr/>
            </p:nvSpPr>
            <p:spPr>
              <a:xfrm>
                <a:off x="1736483"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Public and neighbour safety</a:t>
                </a:r>
              </a:p>
            </p:txBody>
          </p:sp>
          <p:sp>
            <p:nvSpPr>
              <p:cNvPr id="62" name="Rectangle 61">
                <a:extLst>
                  <a:ext uri="{FF2B5EF4-FFF2-40B4-BE49-F238E27FC236}">
                    <a16:creationId xmlns:a16="http://schemas.microsoft.com/office/drawing/2014/main" id="{6C4142E2-2BB3-A844-8E4C-BC7B1D9212E9}"/>
                  </a:ext>
                </a:extLst>
              </p:cNvPr>
              <p:cNvSpPr/>
              <p:nvPr/>
            </p:nvSpPr>
            <p:spPr>
              <a:xfrm>
                <a:off x="2656445"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Occupational health and wellbeing</a:t>
                </a:r>
              </a:p>
            </p:txBody>
          </p:sp>
          <p:sp>
            <p:nvSpPr>
              <p:cNvPr id="63" name="Rectangle 62">
                <a:extLst>
                  <a:ext uri="{FF2B5EF4-FFF2-40B4-BE49-F238E27FC236}">
                    <a16:creationId xmlns:a16="http://schemas.microsoft.com/office/drawing/2014/main" id="{4509ECD6-333B-7C45-956B-0623C76ED0E5}"/>
                  </a:ext>
                </a:extLst>
              </p:cNvPr>
              <p:cNvSpPr/>
              <p:nvPr/>
            </p:nvSpPr>
            <p:spPr>
              <a:xfrm>
                <a:off x="3576407"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Safe design</a:t>
                </a:r>
              </a:p>
            </p:txBody>
          </p:sp>
          <p:sp>
            <p:nvSpPr>
              <p:cNvPr id="64" name="Rectangle 63">
                <a:extLst>
                  <a:ext uri="{FF2B5EF4-FFF2-40B4-BE49-F238E27FC236}">
                    <a16:creationId xmlns:a16="http://schemas.microsoft.com/office/drawing/2014/main" id="{8635ED31-D8EB-BB43-AA1D-D123750F9A3D}"/>
                  </a:ext>
                </a:extLst>
              </p:cNvPr>
              <p:cNvSpPr/>
              <p:nvPr/>
            </p:nvSpPr>
            <p:spPr>
              <a:xfrm>
                <a:off x="4496369"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Safe supply chain management</a:t>
                </a:r>
              </a:p>
            </p:txBody>
          </p:sp>
          <p:sp>
            <p:nvSpPr>
              <p:cNvPr id="65" name="Rectangle 64">
                <a:extLst>
                  <a:ext uri="{FF2B5EF4-FFF2-40B4-BE49-F238E27FC236}">
                    <a16:creationId xmlns:a16="http://schemas.microsoft.com/office/drawing/2014/main" id="{7270A0EF-6946-E343-8388-FFCDB371B0E4}"/>
                  </a:ext>
                </a:extLst>
              </p:cNvPr>
              <p:cNvSpPr/>
              <p:nvPr/>
            </p:nvSpPr>
            <p:spPr>
              <a:xfrm>
                <a:off x="541633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Operations safety</a:t>
                </a:r>
              </a:p>
            </p:txBody>
          </p:sp>
          <p:sp>
            <p:nvSpPr>
              <p:cNvPr id="66" name="Rectangle 65">
                <a:extLst>
                  <a:ext uri="{FF2B5EF4-FFF2-40B4-BE49-F238E27FC236}">
                    <a16:creationId xmlns:a16="http://schemas.microsoft.com/office/drawing/2014/main" id="{D1F04E1A-A37B-6C4D-BBD2-2ABF4A082D09}"/>
                  </a:ext>
                </a:extLst>
              </p:cNvPr>
              <p:cNvSpPr/>
              <p:nvPr/>
            </p:nvSpPr>
            <p:spPr>
              <a:xfrm>
                <a:off x="6336296"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SMART assurance</a:t>
                </a:r>
              </a:p>
            </p:txBody>
          </p:sp>
        </p:grpSp>
        <p:cxnSp>
          <p:nvCxnSpPr>
            <p:cNvPr id="46" name="Straight Arrow Connector 45">
              <a:extLst>
                <a:ext uri="{FF2B5EF4-FFF2-40B4-BE49-F238E27FC236}">
                  <a16:creationId xmlns:a16="http://schemas.microsoft.com/office/drawing/2014/main" id="{71552A48-C240-2542-A21A-7C09E56FBF4C}"/>
                </a:ext>
              </a:extLst>
            </p:cNvPr>
            <p:cNvCxnSpPr>
              <a:cxnSpLocks/>
            </p:cNvCxnSpPr>
            <p:nvPr/>
          </p:nvCxnSpPr>
          <p:spPr>
            <a:xfrm>
              <a:off x="4309294" y="182749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1A5F3E8-4676-3E4A-B212-2ABFD89DCA40}"/>
                </a:ext>
              </a:extLst>
            </p:cNvPr>
            <p:cNvCxnSpPr/>
            <p:nvPr/>
          </p:nvCxnSpPr>
          <p:spPr>
            <a:xfrm>
              <a:off x="4309294" y="2359343"/>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C9E740B-4655-324D-9AAC-0D2E5D73900B}"/>
                </a:ext>
              </a:extLst>
            </p:cNvPr>
            <p:cNvCxnSpPr/>
            <p:nvPr/>
          </p:nvCxnSpPr>
          <p:spPr>
            <a:xfrm>
              <a:off x="4931656" y="2724134"/>
              <a:ext cx="4554676"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E10AFEA-65A9-0741-A893-60F2099D1D2C}"/>
                </a:ext>
              </a:extLst>
            </p:cNvPr>
            <p:cNvCxnSpPr/>
            <p:nvPr/>
          </p:nvCxnSpPr>
          <p:spPr>
            <a:xfrm>
              <a:off x="947174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82744B5-2757-E645-ADE6-A02C2AD95962}"/>
                </a:ext>
              </a:extLst>
            </p:cNvPr>
            <p:cNvCxnSpPr/>
            <p:nvPr/>
          </p:nvCxnSpPr>
          <p:spPr>
            <a:xfrm>
              <a:off x="8196389"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6C877D9-7D67-ED42-ACF8-BF478E200B9B}"/>
                </a:ext>
              </a:extLst>
            </p:cNvPr>
            <p:cNvCxnSpPr/>
            <p:nvPr/>
          </p:nvCxnSpPr>
          <p:spPr>
            <a:xfrm>
              <a:off x="6906445"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76EBD5B-E8B5-8A40-82AD-41053D481C80}"/>
                </a:ext>
              </a:extLst>
            </p:cNvPr>
            <p:cNvCxnSpPr/>
            <p:nvPr/>
          </p:nvCxnSpPr>
          <p:spPr>
            <a:xfrm>
              <a:off x="561650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D2902FDE-A7F4-4F4C-9DCB-3430770C0FD3}"/>
                </a:ext>
              </a:extLst>
            </p:cNvPr>
            <p:cNvSpPr/>
            <p:nvPr/>
          </p:nvSpPr>
          <p:spPr>
            <a:xfrm>
              <a:off x="8848615" y="2904174"/>
              <a:ext cx="12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Safety</a:t>
              </a:r>
            </a:p>
          </p:txBody>
        </p:sp>
        <p:cxnSp>
          <p:nvCxnSpPr>
            <p:cNvPr id="57" name="Straight Arrow Connector 56">
              <a:extLst>
                <a:ext uri="{FF2B5EF4-FFF2-40B4-BE49-F238E27FC236}">
                  <a16:creationId xmlns:a16="http://schemas.microsoft.com/office/drawing/2014/main" id="{7EE0FF77-3A0B-594E-86D4-EC7E8F8BE644}"/>
                </a:ext>
              </a:extLst>
            </p:cNvPr>
            <p:cNvCxnSpPr>
              <a:cxnSpLocks/>
            </p:cNvCxnSpPr>
            <p:nvPr/>
          </p:nvCxnSpPr>
          <p:spPr>
            <a:xfrm>
              <a:off x="4297529" y="2904134"/>
              <a:ext cx="0" cy="543322"/>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15314F8-2FA0-F347-A828-E1A801B4CC78}"/>
                </a:ext>
              </a:extLst>
            </p:cNvPr>
            <p:cNvCxnSpPr/>
            <p:nvPr/>
          </p:nvCxnSpPr>
          <p:spPr>
            <a:xfrm>
              <a:off x="6879158" y="3807456"/>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2ED2F85-1D68-8D46-BD90-C0602062654E}"/>
                </a:ext>
              </a:extLst>
            </p:cNvPr>
            <p:cNvCxnSpPr/>
            <p:nvPr/>
          </p:nvCxnSpPr>
          <p:spPr>
            <a:xfrm>
              <a:off x="6878615" y="4604315"/>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57992F1A-A148-2C43-A295-301C062ED755}"/>
                </a:ext>
              </a:extLst>
            </p:cNvPr>
            <p:cNvSpPr/>
            <p:nvPr/>
          </p:nvSpPr>
          <p:spPr>
            <a:xfrm>
              <a:off x="3021719" y="1375257"/>
              <a:ext cx="467912" cy="47166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600" dirty="0">
                  <a:solidFill>
                    <a:prstClr val="white"/>
                  </a:solidFill>
                </a:rPr>
                <a:t>Health and safety brand</a:t>
              </a:r>
            </a:p>
          </p:txBody>
        </p:sp>
        <p:cxnSp>
          <p:nvCxnSpPr>
            <p:cNvPr id="29" name="Straight Arrow Connector 28">
              <a:extLst>
                <a:ext uri="{FF2B5EF4-FFF2-40B4-BE49-F238E27FC236}">
                  <a16:creationId xmlns:a16="http://schemas.microsoft.com/office/drawing/2014/main" id="{7ECBEEEC-74C9-AA40-B03F-7177AD0F93E6}"/>
                </a:ext>
              </a:extLst>
            </p:cNvPr>
            <p:cNvCxnSpPr/>
            <p:nvPr/>
          </p:nvCxnSpPr>
          <p:spPr>
            <a:xfrm>
              <a:off x="3478974" y="168803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10A0E33-1DD0-AC47-B99A-D71E1722838E}"/>
                </a:ext>
              </a:extLst>
            </p:cNvPr>
            <p:cNvCxnSpPr/>
            <p:nvPr/>
          </p:nvCxnSpPr>
          <p:spPr>
            <a:xfrm>
              <a:off x="3478974" y="223121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2B52F8F-BA6E-214A-86C7-E329E35B1863}"/>
                </a:ext>
              </a:extLst>
            </p:cNvPr>
            <p:cNvCxnSpPr/>
            <p:nvPr/>
          </p:nvCxnSpPr>
          <p:spPr>
            <a:xfrm>
              <a:off x="3478974" y="2763063"/>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C8EEAEE-DB10-704C-A216-CD42B4F419AC}"/>
                </a:ext>
              </a:extLst>
            </p:cNvPr>
            <p:cNvCxnSpPr/>
            <p:nvPr/>
          </p:nvCxnSpPr>
          <p:spPr>
            <a:xfrm>
              <a:off x="3478974" y="3650459"/>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32B366C-0CD2-7B40-BF1A-8167512B9878}"/>
                </a:ext>
              </a:extLst>
            </p:cNvPr>
            <p:cNvCxnSpPr/>
            <p:nvPr/>
          </p:nvCxnSpPr>
          <p:spPr>
            <a:xfrm>
              <a:off x="3478974" y="4337210"/>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D7D253D-3004-8546-B148-1C50E9ED6A66}"/>
                </a:ext>
              </a:extLst>
            </p:cNvPr>
            <p:cNvCxnSpPr/>
            <p:nvPr/>
          </p:nvCxnSpPr>
          <p:spPr>
            <a:xfrm>
              <a:off x="3478974" y="5134035"/>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49CD591C-5201-684C-B57F-44E9A52BFCAF}"/>
                </a:ext>
              </a:extLst>
            </p:cNvPr>
            <p:cNvGrpSpPr/>
            <p:nvPr/>
          </p:nvGrpSpPr>
          <p:grpSpPr>
            <a:xfrm>
              <a:off x="10099069" y="3213984"/>
              <a:ext cx="1635731" cy="2838992"/>
              <a:chOff x="7328870" y="4437658"/>
              <a:chExt cx="1635731" cy="2838992"/>
            </a:xfrm>
          </p:grpSpPr>
          <p:cxnSp>
            <p:nvCxnSpPr>
              <p:cNvPr id="25" name="Straight Arrow Connector 24">
                <a:extLst>
                  <a:ext uri="{FF2B5EF4-FFF2-40B4-BE49-F238E27FC236}">
                    <a16:creationId xmlns:a16="http://schemas.microsoft.com/office/drawing/2014/main" id="{E7F89B95-C52B-314C-BDE2-8C990E9CE66E}"/>
                  </a:ext>
                </a:extLst>
              </p:cNvPr>
              <p:cNvCxnSpPr/>
              <p:nvPr/>
            </p:nvCxnSpPr>
            <p:spPr>
              <a:xfrm>
                <a:off x="7328870" y="6318780"/>
                <a:ext cx="426375"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Isosceles Triangle 64">
                <a:extLst>
                  <a:ext uri="{FF2B5EF4-FFF2-40B4-BE49-F238E27FC236}">
                    <a16:creationId xmlns:a16="http://schemas.microsoft.com/office/drawing/2014/main" id="{87A94151-5508-0249-B5D4-42A2FC3E4E36}"/>
                  </a:ext>
                </a:extLst>
              </p:cNvPr>
              <p:cNvSpPr/>
              <p:nvPr/>
            </p:nvSpPr>
            <p:spPr>
              <a:xfrm>
                <a:off x="7429028" y="5030584"/>
                <a:ext cx="1535573" cy="2246066"/>
              </a:xfrm>
              <a:prstGeom prst="triangle">
                <a:avLst>
                  <a:gd name="adj" fmla="val 489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prstClr val="white"/>
                    </a:solidFill>
                  </a:rPr>
                  <a:t>Measure</a:t>
                </a:r>
              </a:p>
            </p:txBody>
          </p:sp>
          <p:sp>
            <p:nvSpPr>
              <p:cNvPr id="27" name="Rectangle 26">
                <a:extLst>
                  <a:ext uri="{FF2B5EF4-FFF2-40B4-BE49-F238E27FC236}">
                    <a16:creationId xmlns:a16="http://schemas.microsoft.com/office/drawing/2014/main" id="{9EDFF3C7-26C2-5340-B997-4A2D9367341E}"/>
                  </a:ext>
                </a:extLst>
              </p:cNvPr>
              <p:cNvSpPr/>
              <p:nvPr/>
            </p:nvSpPr>
            <p:spPr>
              <a:xfrm>
                <a:off x="7566814" y="4437658"/>
                <a:ext cx="1260000" cy="5934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Balanced scorecard</a:t>
                </a:r>
              </a:p>
            </p:txBody>
          </p:sp>
        </p:grpSp>
        <p:sp>
          <p:nvSpPr>
            <p:cNvPr id="21" name="Rectangle 20">
              <a:extLst>
                <a:ext uri="{FF2B5EF4-FFF2-40B4-BE49-F238E27FC236}">
                  <a16:creationId xmlns:a16="http://schemas.microsoft.com/office/drawing/2014/main" id="{34190859-D65B-444D-AF9D-6FC7E5A0F77D}"/>
                </a:ext>
              </a:extLst>
            </p:cNvPr>
            <p:cNvSpPr/>
            <p:nvPr/>
          </p:nvSpPr>
          <p:spPr>
            <a:xfrm>
              <a:off x="3679291" y="5692976"/>
              <a:ext cx="6439957"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Our health and safety commitments </a:t>
              </a:r>
            </a:p>
          </p:txBody>
        </p:sp>
        <p:cxnSp>
          <p:nvCxnSpPr>
            <p:cNvPr id="19" name="Straight Arrow Connector 18">
              <a:extLst>
                <a:ext uri="{FF2B5EF4-FFF2-40B4-BE49-F238E27FC236}">
                  <a16:creationId xmlns:a16="http://schemas.microsoft.com/office/drawing/2014/main" id="{01B4D52C-2BD9-104F-A852-4A0F9C9C84A4}"/>
                </a:ext>
              </a:extLst>
            </p:cNvPr>
            <p:cNvCxnSpPr/>
            <p:nvPr/>
          </p:nvCxnSpPr>
          <p:spPr>
            <a:xfrm>
              <a:off x="3489631" y="5872976"/>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704616880"/>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inal slid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11208058" cy="2665125"/>
          </a:xfrm>
        </p:spPr>
        <p:txBody>
          <a:bodyPr/>
          <a:lstStyle>
            <a:lvl1pPr algn="l">
              <a:lnSpc>
                <a:spcPct val="100000"/>
              </a:lnSpc>
              <a:spcAft>
                <a:spcPts val="600"/>
              </a:spcAft>
              <a:defRPr sz="5000" b="1" i="0">
                <a:solidFill>
                  <a:schemeClr val="bg1"/>
                </a:solidFill>
                <a:latin typeface="+mn-lt"/>
              </a:defRPr>
            </a:lvl1pPr>
            <a:lvl2pPr marL="0" indent="0" algn="l">
              <a:lnSpc>
                <a:spcPct val="100000"/>
              </a:lnSpc>
              <a:spcBef>
                <a:spcPts val="2400"/>
              </a:spcBef>
              <a:spcAft>
                <a:spcPts val="600"/>
              </a:spcAft>
              <a:buNone/>
              <a:defRPr sz="2400" b="1" i="0" baseline="0">
                <a:solidFill>
                  <a:schemeClr val="bg1"/>
                </a:solidFill>
                <a:latin typeface="+mn-lt"/>
              </a:defRPr>
            </a:lvl2pPr>
          </a:lstStyle>
          <a:p>
            <a:pPr lvl="0"/>
            <a:r>
              <a:rPr lang="en-US" dirty="0"/>
              <a:t>Suggested title: Questions / Q&amp;A / Thank you</a:t>
            </a:r>
          </a:p>
          <a:p>
            <a:pPr lvl="1"/>
            <a:r>
              <a:rPr lang="en-US" dirty="0"/>
              <a:t>Click to add 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4525"/>
            <a:ext cx="1632293" cy="608400"/>
          </a:xfrm>
          <a:prstGeom prst="rect">
            <a:avLst/>
          </a:prstGeom>
        </p:spPr>
      </p:pic>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91978360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nd Right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57200" y="457700"/>
            <a:ext cx="7466400" cy="5320800"/>
          </a:xfr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8127206" y="1978933"/>
            <a:ext cx="3607594" cy="380206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660536996"/>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Final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343696"/>
            <a:ext cx="11225814" cy="846113"/>
          </a:xfrm>
        </p:spPr>
        <p:txBody>
          <a:bodyPr anchor="t"/>
          <a:lstStyle>
            <a:lvl1pPr algn="l">
              <a:defRPr sz="5000">
                <a:solidFill>
                  <a:schemeClr val="tx1"/>
                </a:solidFill>
              </a:defRPr>
            </a:lvl1pPr>
          </a:lstStyle>
          <a:p>
            <a:r>
              <a:rPr lang="en-US" dirty="0"/>
              <a:t>Suggested title: Questions / Q&amp;A / Thank you</a:t>
            </a:r>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643469"/>
            <a:ext cx="11225814" cy="899888"/>
          </a:xfrm>
        </p:spPr>
        <p:txBody>
          <a:bodyPr/>
          <a:lstStyle>
            <a:lvl1pPr marL="0" indent="0" algn="l">
              <a:buNone/>
              <a:defRPr sz="24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sub-heading</a:t>
            </a:r>
            <a:endParaRPr lang="en-GB" dirty="0"/>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10" name="Picture 9">
            <a:extLst>
              <a:ext uri="{FF2B5EF4-FFF2-40B4-BE49-F238E27FC236}">
                <a16:creationId xmlns:a16="http://schemas.microsoft.com/office/drawing/2014/main" id="{703B5DF3-3FDB-0144-81B9-087C2CE695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4" name="Slide Number Placeholder 3"/>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113426861"/>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34CBB571-178E-4F2B-9CDB-868ED30A0CF0}"/>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spTree>
    <p:extLst>
      <p:ext uri="{BB962C8B-B14F-4D97-AF65-F5344CB8AC3E}">
        <p14:creationId xmlns:p14="http://schemas.microsoft.com/office/powerpoint/2010/main" val="1849714441"/>
      </p:ext>
    </p:extLst>
  </p:cSld>
  <p:clrMapOvr>
    <a:masterClrMapping/>
  </p:clrMapOvr>
  <p:transition spd="slow">
    <p:wip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HS2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293506"/>
            <a:ext cx="10494169" cy="846113"/>
          </a:xfrm>
        </p:spPr>
        <p:txBody>
          <a:bodyPr anchor="t"/>
          <a:lstStyle>
            <a:lvl1pPr algn="l">
              <a:defRPr sz="5400"/>
            </a:lvl1pPr>
          </a:lstStyle>
          <a:p>
            <a:r>
              <a:rPr lang="en-US" dirty="0"/>
              <a:t>Click to add title</a:t>
            </a:r>
            <a:endParaRPr lang="en-GB" dirty="0"/>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139619"/>
            <a:ext cx="10494169" cy="899888"/>
          </a:xfrm>
        </p:spPr>
        <p:txBody>
          <a:bodyPr/>
          <a:lstStyle>
            <a:lvl1pPr marL="0" indent="0" algn="l">
              <a:buNone/>
              <a:defRPr sz="22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
        <p:nvSpPr>
          <p:cNvPr id="4" name="Footer Placeholder 3"/>
          <p:cNvSpPr>
            <a:spLocks noGrp="1"/>
          </p:cNvSpPr>
          <p:nvPr>
            <p:ph type="ftr" sz="quarter" idx="10"/>
          </p:nvPr>
        </p:nvSpPr>
        <p:spPr/>
        <p:txBody>
          <a:bodyPr/>
          <a:lstStyle/>
          <a:p>
            <a:r>
              <a:rPr lang="en-GB" dirty="0"/>
              <a:t>www.hs2.org.uk</a:t>
            </a:r>
          </a:p>
        </p:txBody>
      </p:sp>
      <p:sp>
        <p:nvSpPr>
          <p:cNvPr id="5" name="Slide Number Placeholder 4"/>
          <p:cNvSpPr>
            <a:spLocks noGrp="1"/>
          </p:cNvSpPr>
          <p:nvPr>
            <p:ph type="sldNum" sz="quarter" idx="11"/>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098090276"/>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
        <p:nvSpPr>
          <p:cNvPr id="7" name="Title 1">
            <a:extLst>
              <a:ext uri="{FF2B5EF4-FFF2-40B4-BE49-F238E27FC236}">
                <a16:creationId xmlns:a16="http://schemas.microsoft.com/office/drawing/2014/main" id="{FAA471DC-BFBD-50C3-3BC6-2EA68AAFE1C4}"/>
              </a:ext>
            </a:extLst>
          </p:cNvPr>
          <p:cNvSpPr>
            <a:spLocks noGrp="1"/>
          </p:cNvSpPr>
          <p:nvPr>
            <p:ph type="title" hasCustomPrompt="1"/>
          </p:nvPr>
        </p:nvSpPr>
        <p:spPr>
          <a:xfrm>
            <a:off x="457200" y="2057399"/>
            <a:ext cx="11277600" cy="540000"/>
          </a:xfrm>
        </p:spPr>
        <p:txBody>
          <a:bodyPr/>
          <a:lstStyle>
            <a:lvl1pPr>
              <a:lnSpc>
                <a:spcPct val="100000"/>
              </a:lnSpc>
              <a:defRPr sz="3000"/>
            </a:lvl1pPr>
          </a:lstStyle>
          <a:p>
            <a:r>
              <a:rPr lang="en-US" dirty="0"/>
              <a:t>Title</a:t>
            </a:r>
            <a:endParaRPr lang="en-GB" dirty="0"/>
          </a:p>
        </p:txBody>
      </p:sp>
    </p:spTree>
    <p:extLst>
      <p:ext uri="{BB962C8B-B14F-4D97-AF65-F5344CB8AC3E}">
        <p14:creationId xmlns:p14="http://schemas.microsoft.com/office/powerpoint/2010/main" val="49941617"/>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
        <p:nvSpPr>
          <p:cNvPr id="7" name="Title 1">
            <a:extLst>
              <a:ext uri="{FF2B5EF4-FFF2-40B4-BE49-F238E27FC236}">
                <a16:creationId xmlns:a16="http://schemas.microsoft.com/office/drawing/2014/main" id="{FAA471DC-BFBD-50C3-3BC6-2EA68AAFE1C4}"/>
              </a:ext>
            </a:extLst>
          </p:cNvPr>
          <p:cNvSpPr>
            <a:spLocks noGrp="1"/>
          </p:cNvSpPr>
          <p:nvPr>
            <p:ph type="title" hasCustomPrompt="1"/>
          </p:nvPr>
        </p:nvSpPr>
        <p:spPr>
          <a:xfrm>
            <a:off x="457200" y="2057399"/>
            <a:ext cx="11277600" cy="540000"/>
          </a:xfrm>
        </p:spPr>
        <p:txBody>
          <a:bodyPr/>
          <a:lstStyle>
            <a:lvl1pPr>
              <a:lnSpc>
                <a:spcPct val="100000"/>
              </a:lnSpc>
              <a:defRPr sz="3000"/>
            </a:lvl1pPr>
          </a:lstStyle>
          <a:p>
            <a:r>
              <a:rPr lang="en-US" dirty="0"/>
              <a:t>Title</a:t>
            </a:r>
            <a:endParaRPr lang="en-GB" dirty="0"/>
          </a:p>
        </p:txBody>
      </p:sp>
      <p:sp>
        <p:nvSpPr>
          <p:cNvPr id="9" name="Content Placeholder 8">
            <a:extLst>
              <a:ext uri="{FF2B5EF4-FFF2-40B4-BE49-F238E27FC236}">
                <a16:creationId xmlns:a16="http://schemas.microsoft.com/office/drawing/2014/main" id="{66DAB85A-8CB6-9E21-ED71-04F69E6BC7E0}"/>
              </a:ext>
            </a:extLst>
          </p:cNvPr>
          <p:cNvSpPr>
            <a:spLocks noGrp="1"/>
          </p:cNvSpPr>
          <p:nvPr>
            <p:ph sz="quarter" idx="13"/>
          </p:nvPr>
        </p:nvSpPr>
        <p:spPr>
          <a:xfrm>
            <a:off x="457200" y="2597398"/>
            <a:ext cx="11277600" cy="31806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94873678"/>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laceholder">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
        <p:nvSpPr>
          <p:cNvPr id="7" name="Title 1">
            <a:extLst>
              <a:ext uri="{FF2B5EF4-FFF2-40B4-BE49-F238E27FC236}">
                <a16:creationId xmlns:a16="http://schemas.microsoft.com/office/drawing/2014/main" id="{FAA471DC-BFBD-50C3-3BC6-2EA68AAFE1C4}"/>
              </a:ext>
            </a:extLst>
          </p:cNvPr>
          <p:cNvSpPr>
            <a:spLocks noGrp="1"/>
          </p:cNvSpPr>
          <p:nvPr>
            <p:ph type="title" hasCustomPrompt="1"/>
          </p:nvPr>
        </p:nvSpPr>
        <p:spPr>
          <a:xfrm>
            <a:off x="457200" y="2057399"/>
            <a:ext cx="11277600" cy="540000"/>
          </a:xfrm>
        </p:spPr>
        <p:txBody>
          <a:bodyPr/>
          <a:lstStyle>
            <a:lvl1pPr algn="ctr">
              <a:lnSpc>
                <a:spcPct val="100000"/>
              </a:lnSpc>
              <a:defRPr sz="3000"/>
            </a:lvl1pPr>
          </a:lstStyle>
          <a:p>
            <a:r>
              <a:rPr lang="en-US" dirty="0"/>
              <a:t>[placeholder]</a:t>
            </a:r>
            <a:endParaRPr lang="en-GB" dirty="0"/>
          </a:p>
        </p:txBody>
      </p:sp>
    </p:spTree>
    <p:extLst>
      <p:ext uri="{BB962C8B-B14F-4D97-AF65-F5344CB8AC3E}">
        <p14:creationId xmlns:p14="http://schemas.microsoft.com/office/powerpoint/2010/main" val="3423909534"/>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ub-heading, and Content ">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D10FE7-9ABC-724B-AB6E-7A133D4CF6FE}"/>
              </a:ext>
            </a:extLst>
          </p:cNvPr>
          <p:cNvSpPr>
            <a:spLocks noGrp="1"/>
          </p:cNvSpPr>
          <p:nvPr>
            <p:ph type="title" hasCustomPrompt="1"/>
          </p:nvPr>
        </p:nvSpPr>
        <p:spPr>
          <a:xfrm>
            <a:off x="457200" y="2057399"/>
            <a:ext cx="11277600" cy="653797"/>
          </a:xfrm>
        </p:spPr>
        <p:txBody>
          <a:bodyPr/>
          <a:lstStyle>
            <a:lvl1pPr>
              <a:lnSpc>
                <a:spcPct val="100000"/>
              </a:lnSpc>
              <a:defRPr/>
            </a:lvl1pPr>
          </a:lstStyle>
          <a:p>
            <a:r>
              <a:rPr lang="en-US" dirty="0"/>
              <a:t>Title</a:t>
            </a:r>
            <a:endParaRPr lang="en-GB" dirty="0"/>
          </a:p>
        </p:txBody>
      </p:sp>
      <p:sp>
        <p:nvSpPr>
          <p:cNvPr id="6" name="Text Placeholder 6">
            <a:extLst>
              <a:ext uri="{FF2B5EF4-FFF2-40B4-BE49-F238E27FC236}">
                <a16:creationId xmlns:a16="http://schemas.microsoft.com/office/drawing/2014/main" id="{96E293E5-F86A-634D-82EB-20B0E15EC64E}"/>
              </a:ext>
            </a:extLst>
          </p:cNvPr>
          <p:cNvSpPr>
            <a:spLocks noGrp="1"/>
          </p:cNvSpPr>
          <p:nvPr>
            <p:ph type="body" sz="quarter" idx="13" hasCustomPrompt="1"/>
          </p:nvPr>
        </p:nvSpPr>
        <p:spPr>
          <a:xfrm>
            <a:off x="457201" y="2711196"/>
            <a:ext cx="11277599" cy="505530"/>
          </a:xfrm>
        </p:spPr>
        <p:txBody>
          <a:bodyPr/>
          <a:lstStyle>
            <a:lvl1pPr>
              <a:lnSpc>
                <a:spcPct val="100000"/>
              </a:lnSpc>
              <a:defRPr sz="1800" b="1">
                <a:solidFill>
                  <a:schemeClr val="bg2"/>
                </a:solidFill>
              </a:defRPr>
            </a:lvl1pPr>
          </a:lstStyle>
          <a:p>
            <a:pPr lvl="0"/>
            <a:r>
              <a:rPr lang="en-US" dirty="0"/>
              <a:t>Sub-heading</a:t>
            </a:r>
          </a:p>
        </p:txBody>
      </p:sp>
      <p:sp>
        <p:nvSpPr>
          <p:cNvPr id="7" name="Content Placeholder 2">
            <a:extLst>
              <a:ext uri="{FF2B5EF4-FFF2-40B4-BE49-F238E27FC236}">
                <a16:creationId xmlns:a16="http://schemas.microsoft.com/office/drawing/2014/main" id="{C7B39B37-1F05-354F-A66C-15BA6F940ADC}"/>
              </a:ext>
            </a:extLst>
          </p:cNvPr>
          <p:cNvSpPr>
            <a:spLocks noGrp="1"/>
          </p:cNvSpPr>
          <p:nvPr>
            <p:ph idx="1"/>
          </p:nvPr>
        </p:nvSpPr>
        <p:spPr>
          <a:xfrm>
            <a:off x="457200" y="3216726"/>
            <a:ext cx="11277600" cy="2927219"/>
          </a:xfrm>
        </p:spPr>
        <p:txBody>
          <a:bodyPr/>
          <a:lstStyle>
            <a:lvl1pPr marL="0" indent="0">
              <a:lnSpc>
                <a:spcPct val="100000"/>
              </a:lnSpc>
              <a:spcAft>
                <a:spcPts val="600"/>
              </a:spcAft>
              <a:buFont typeface="Arial" panose="020B0604020202020204" pitchFamily="34" charset="0"/>
              <a:buNone/>
              <a:defRPr/>
            </a:lvl1pPr>
            <a:lvl2pPr>
              <a:lnSpc>
                <a:spcPct val="100000"/>
              </a:lnSpc>
              <a:spcAft>
                <a:spcPts val="600"/>
              </a:spcAft>
              <a:buClr>
                <a:schemeClr val="tx1"/>
              </a:buClr>
              <a:defRPr/>
            </a:lvl2pPr>
            <a:lvl3pPr>
              <a:lnSpc>
                <a:spcPct val="100000"/>
              </a:lnSpc>
              <a:spcAft>
                <a:spcPts val="600"/>
              </a:spcAft>
              <a:buClr>
                <a:schemeClr val="tx1"/>
              </a:buClr>
              <a:defRPr/>
            </a:lvl3pPr>
            <a:lvl4pPr>
              <a:lnSpc>
                <a:spcPct val="100000"/>
              </a:lnSpc>
              <a:spcAft>
                <a:spcPts val="600"/>
              </a:spcAft>
              <a:buClr>
                <a:schemeClr val="tx1"/>
              </a:buClr>
              <a:defRPr/>
            </a:lvl4pPr>
            <a:lvl5pPr>
              <a:lnSpc>
                <a:spcPct val="100000"/>
              </a:lnSpc>
              <a:spcAft>
                <a:spcPts val="600"/>
              </a:spcAft>
              <a:buClr>
                <a:schemeClr val="tx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795970741"/>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green sub-headin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4E436B6-F6A6-1846-8109-62EAABBE2F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11277600" cy="943200"/>
          </a:xfrm>
        </p:spPr>
        <p:txBody>
          <a:bodyPr/>
          <a:lstStyle>
            <a:lvl1pPr>
              <a:lnSpc>
                <a:spcPct val="100000"/>
              </a:lnSpc>
              <a:defRPr/>
            </a:lvl1pPr>
          </a:lstStyle>
          <a:p>
            <a:r>
              <a:rPr lang="en-US" dirty="0"/>
              <a:t>Title</a:t>
            </a:r>
            <a:endParaRPr lang="en-GB" dirty="0"/>
          </a:p>
        </p:txBody>
      </p:sp>
      <p:sp>
        <p:nvSpPr>
          <p:cNvPr id="9"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427035"/>
            <a:ext cx="8697074" cy="505530"/>
          </a:xfrm>
        </p:spPr>
        <p:txBody>
          <a:bodyPr/>
          <a:lstStyle>
            <a:lvl1pPr>
              <a:lnSpc>
                <a:spcPct val="100000"/>
              </a:lnSpc>
              <a:defRPr sz="1800" b="1">
                <a:solidFill>
                  <a:schemeClr val="tx2"/>
                </a:solidFill>
              </a:defRPr>
            </a:lvl1pPr>
          </a:lstStyle>
          <a:p>
            <a:pPr lvl="0"/>
            <a:r>
              <a:rPr lang="en-US" dirty="0"/>
              <a:t>Sub-heading</a:t>
            </a:r>
          </a:p>
        </p:txBody>
      </p:sp>
      <p:sp>
        <p:nvSpPr>
          <p:cNvPr id="15" name="Content Placeholder 2">
            <a:extLst>
              <a:ext uri="{FF2B5EF4-FFF2-40B4-BE49-F238E27FC236}">
                <a16:creationId xmlns:a16="http://schemas.microsoft.com/office/drawing/2014/main" id="{C4415C16-BAD5-9A4D-B8E3-EF78A4FEBE7D}"/>
              </a:ext>
            </a:extLst>
          </p:cNvPr>
          <p:cNvSpPr>
            <a:spLocks noGrp="1"/>
          </p:cNvSpPr>
          <p:nvPr>
            <p:ph idx="1"/>
          </p:nvPr>
        </p:nvSpPr>
        <p:spPr>
          <a:xfrm>
            <a:off x="457200" y="2085654"/>
            <a:ext cx="11277600" cy="405829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903715041"/>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Single column sh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FAC5E-FF51-4048-B942-3DE7D03FCE03}"/>
              </a:ext>
            </a:extLst>
          </p:cNvPr>
          <p:cNvSpPr>
            <a:spLocks noGrp="1"/>
          </p:cNvSpPr>
          <p:nvPr>
            <p:ph type="title" hasCustomPrompt="1"/>
          </p:nvPr>
        </p:nvSpPr>
        <p:spPr>
          <a:xfrm>
            <a:off x="457200" y="457200"/>
            <a:ext cx="4350544" cy="1233488"/>
          </a:xfrm>
        </p:spPr>
        <p:txBody>
          <a:bodyPr/>
          <a:lstStyle>
            <a:lvl1pPr>
              <a:lnSpc>
                <a:spcPct val="100000"/>
              </a:lnSpc>
              <a:defRPr/>
            </a:lvl1pPr>
          </a:lstStyle>
          <a:p>
            <a:r>
              <a:rPr lang="en-US" dirty="0"/>
              <a:t>Title</a:t>
            </a:r>
            <a:endParaRPr lang="en-GB" dirty="0"/>
          </a:p>
        </p:txBody>
      </p:sp>
      <p:sp>
        <p:nvSpPr>
          <p:cNvPr id="3" name="Content Placeholder 2">
            <a:extLst>
              <a:ext uri="{FF2B5EF4-FFF2-40B4-BE49-F238E27FC236}">
                <a16:creationId xmlns:a16="http://schemas.microsoft.com/office/drawing/2014/main" id="{7EC6B012-86FA-4327-9ACE-99229DA9AF21}"/>
              </a:ext>
            </a:extLst>
          </p:cNvPr>
          <p:cNvSpPr>
            <a:spLocks noGrp="1"/>
          </p:cNvSpPr>
          <p:nvPr>
            <p:ph sz="half" idx="1"/>
          </p:nvPr>
        </p:nvSpPr>
        <p:spPr>
          <a:xfrm>
            <a:off x="457198" y="1977462"/>
            <a:ext cx="4350545" cy="4145936"/>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004150203"/>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arge text pullout">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19183305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jp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9" Type="http://schemas.openxmlformats.org/officeDocument/2006/relationships/slideLayout" Target="../slideLayouts/slideLayout84.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42" Type="http://schemas.openxmlformats.org/officeDocument/2006/relationships/slideLayout" Target="../slideLayouts/slideLayout87.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40" Type="http://schemas.openxmlformats.org/officeDocument/2006/relationships/slideLayout" Target="../slideLayouts/slideLayout85.xml"/><Relationship Id="rId45" Type="http://schemas.openxmlformats.org/officeDocument/2006/relationships/slideLayout" Target="../slideLayouts/slideLayout90.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4" Type="http://schemas.openxmlformats.org/officeDocument/2006/relationships/slideLayout" Target="../slideLayouts/slideLayout89.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43" Type="http://schemas.openxmlformats.org/officeDocument/2006/relationships/slideLayout" Target="../slideLayouts/slideLayout88.xml"/><Relationship Id="rId8" Type="http://schemas.openxmlformats.org/officeDocument/2006/relationships/slideLayout" Target="../slideLayouts/slideLayout53.xml"/><Relationship Id="rId3" Type="http://schemas.openxmlformats.org/officeDocument/2006/relationships/slideLayout" Target="../slideLayouts/slideLayout48.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slideLayout" Target="../slideLayouts/slideLayout83.xml"/><Relationship Id="rId46" Type="http://schemas.openxmlformats.org/officeDocument/2006/relationships/theme" Target="../theme/theme2.xml"/><Relationship Id="rId20" Type="http://schemas.openxmlformats.org/officeDocument/2006/relationships/slideLayout" Target="../slideLayouts/slideLayout65.xml"/><Relationship Id="rId41" Type="http://schemas.openxmlformats.org/officeDocument/2006/relationships/slideLayout" Target="../slideLayouts/slideLayout86.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16.xml"/><Relationship Id="rId21" Type="http://schemas.openxmlformats.org/officeDocument/2006/relationships/slideLayout" Target="../slideLayouts/slideLayout111.xml"/><Relationship Id="rId42" Type="http://schemas.openxmlformats.org/officeDocument/2006/relationships/slideLayout" Target="../slideLayouts/slideLayout132.xml"/><Relationship Id="rId47" Type="http://schemas.openxmlformats.org/officeDocument/2006/relationships/slideLayout" Target="../slideLayouts/slideLayout137.xml"/><Relationship Id="rId63" Type="http://schemas.openxmlformats.org/officeDocument/2006/relationships/slideLayout" Target="../slideLayouts/slideLayout153.xml"/><Relationship Id="rId68" Type="http://schemas.openxmlformats.org/officeDocument/2006/relationships/slideLayout" Target="../slideLayouts/slideLayout158.xml"/><Relationship Id="rId7" Type="http://schemas.openxmlformats.org/officeDocument/2006/relationships/slideLayout" Target="../slideLayouts/slideLayout97.xml"/><Relationship Id="rId71" Type="http://schemas.openxmlformats.org/officeDocument/2006/relationships/theme" Target="../theme/theme3.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9" Type="http://schemas.openxmlformats.org/officeDocument/2006/relationships/slideLayout" Target="../slideLayouts/slideLayout119.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32" Type="http://schemas.openxmlformats.org/officeDocument/2006/relationships/slideLayout" Target="../slideLayouts/slideLayout122.xml"/><Relationship Id="rId37" Type="http://schemas.openxmlformats.org/officeDocument/2006/relationships/slideLayout" Target="../slideLayouts/slideLayout127.xml"/><Relationship Id="rId40" Type="http://schemas.openxmlformats.org/officeDocument/2006/relationships/slideLayout" Target="../slideLayouts/slideLayout130.xml"/><Relationship Id="rId45" Type="http://schemas.openxmlformats.org/officeDocument/2006/relationships/slideLayout" Target="../slideLayouts/slideLayout135.xml"/><Relationship Id="rId53" Type="http://schemas.openxmlformats.org/officeDocument/2006/relationships/slideLayout" Target="../slideLayouts/slideLayout143.xml"/><Relationship Id="rId58" Type="http://schemas.openxmlformats.org/officeDocument/2006/relationships/slideLayout" Target="../slideLayouts/slideLayout148.xml"/><Relationship Id="rId66" Type="http://schemas.openxmlformats.org/officeDocument/2006/relationships/slideLayout" Target="../slideLayouts/slideLayout156.xml"/><Relationship Id="rId5" Type="http://schemas.openxmlformats.org/officeDocument/2006/relationships/slideLayout" Target="../slideLayouts/slideLayout95.xml"/><Relationship Id="rId61" Type="http://schemas.openxmlformats.org/officeDocument/2006/relationships/slideLayout" Target="../slideLayouts/slideLayout151.xml"/><Relationship Id="rId19" Type="http://schemas.openxmlformats.org/officeDocument/2006/relationships/slideLayout" Target="../slideLayouts/slideLayout10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slideLayout" Target="../slideLayouts/slideLayout120.xml"/><Relationship Id="rId35" Type="http://schemas.openxmlformats.org/officeDocument/2006/relationships/slideLayout" Target="../slideLayouts/slideLayout125.xml"/><Relationship Id="rId43" Type="http://schemas.openxmlformats.org/officeDocument/2006/relationships/slideLayout" Target="../slideLayouts/slideLayout133.xml"/><Relationship Id="rId48" Type="http://schemas.openxmlformats.org/officeDocument/2006/relationships/slideLayout" Target="../slideLayouts/slideLayout138.xml"/><Relationship Id="rId56" Type="http://schemas.openxmlformats.org/officeDocument/2006/relationships/slideLayout" Target="../slideLayouts/slideLayout146.xml"/><Relationship Id="rId64" Type="http://schemas.openxmlformats.org/officeDocument/2006/relationships/slideLayout" Target="../slideLayouts/slideLayout154.xml"/><Relationship Id="rId69" Type="http://schemas.openxmlformats.org/officeDocument/2006/relationships/slideLayout" Target="../slideLayouts/slideLayout159.xml"/><Relationship Id="rId8" Type="http://schemas.openxmlformats.org/officeDocument/2006/relationships/slideLayout" Target="../slideLayouts/slideLayout98.xml"/><Relationship Id="rId51" Type="http://schemas.openxmlformats.org/officeDocument/2006/relationships/slideLayout" Target="../slideLayouts/slideLayout141.xml"/><Relationship Id="rId72" Type="http://schemas.openxmlformats.org/officeDocument/2006/relationships/image" Target="../media/image1.jpg"/><Relationship Id="rId3" Type="http://schemas.openxmlformats.org/officeDocument/2006/relationships/slideLayout" Target="../slideLayouts/slideLayout93.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33" Type="http://schemas.openxmlformats.org/officeDocument/2006/relationships/slideLayout" Target="../slideLayouts/slideLayout123.xml"/><Relationship Id="rId38" Type="http://schemas.openxmlformats.org/officeDocument/2006/relationships/slideLayout" Target="../slideLayouts/slideLayout128.xml"/><Relationship Id="rId46" Type="http://schemas.openxmlformats.org/officeDocument/2006/relationships/slideLayout" Target="../slideLayouts/slideLayout136.xml"/><Relationship Id="rId59" Type="http://schemas.openxmlformats.org/officeDocument/2006/relationships/slideLayout" Target="../slideLayouts/slideLayout149.xml"/><Relationship Id="rId67" Type="http://schemas.openxmlformats.org/officeDocument/2006/relationships/slideLayout" Target="../slideLayouts/slideLayout157.xml"/><Relationship Id="rId20" Type="http://schemas.openxmlformats.org/officeDocument/2006/relationships/slideLayout" Target="../slideLayouts/slideLayout110.xml"/><Relationship Id="rId41" Type="http://schemas.openxmlformats.org/officeDocument/2006/relationships/slideLayout" Target="../slideLayouts/slideLayout131.xml"/><Relationship Id="rId54" Type="http://schemas.openxmlformats.org/officeDocument/2006/relationships/slideLayout" Target="../slideLayouts/slideLayout144.xml"/><Relationship Id="rId62" Type="http://schemas.openxmlformats.org/officeDocument/2006/relationships/slideLayout" Target="../slideLayouts/slideLayout152.xml"/><Relationship Id="rId70" Type="http://schemas.openxmlformats.org/officeDocument/2006/relationships/slideLayout" Target="../slideLayouts/slideLayout16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36" Type="http://schemas.openxmlformats.org/officeDocument/2006/relationships/slideLayout" Target="../slideLayouts/slideLayout126.xml"/><Relationship Id="rId49" Type="http://schemas.openxmlformats.org/officeDocument/2006/relationships/slideLayout" Target="../slideLayouts/slideLayout139.xml"/><Relationship Id="rId57" Type="http://schemas.openxmlformats.org/officeDocument/2006/relationships/slideLayout" Target="../slideLayouts/slideLayout147.xml"/><Relationship Id="rId10" Type="http://schemas.openxmlformats.org/officeDocument/2006/relationships/slideLayout" Target="../slideLayouts/slideLayout100.xml"/><Relationship Id="rId31" Type="http://schemas.openxmlformats.org/officeDocument/2006/relationships/slideLayout" Target="../slideLayouts/slideLayout121.xml"/><Relationship Id="rId44" Type="http://schemas.openxmlformats.org/officeDocument/2006/relationships/slideLayout" Target="../slideLayouts/slideLayout134.xml"/><Relationship Id="rId52" Type="http://schemas.openxmlformats.org/officeDocument/2006/relationships/slideLayout" Target="../slideLayouts/slideLayout142.xml"/><Relationship Id="rId60" Type="http://schemas.openxmlformats.org/officeDocument/2006/relationships/slideLayout" Target="../slideLayouts/slideLayout150.xml"/><Relationship Id="rId65" Type="http://schemas.openxmlformats.org/officeDocument/2006/relationships/slideLayout" Target="../slideLayouts/slideLayout155.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9" Type="http://schemas.openxmlformats.org/officeDocument/2006/relationships/slideLayout" Target="../slideLayouts/slideLayout129.xml"/><Relationship Id="rId34" Type="http://schemas.openxmlformats.org/officeDocument/2006/relationships/slideLayout" Target="../slideLayouts/slideLayout124.xml"/><Relationship Id="rId50" Type="http://schemas.openxmlformats.org/officeDocument/2006/relationships/slideLayout" Target="../slideLayouts/slideLayout140.xml"/><Relationship Id="rId55" Type="http://schemas.openxmlformats.org/officeDocument/2006/relationships/slideLayout" Target="../slideLayouts/slideLayout1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C6766B6-07F5-2140-9361-A358E80C7E53}"/>
              </a:ext>
            </a:extLst>
          </p:cNvPr>
          <p:cNvPicPr>
            <a:picLocks noChangeAspect="1"/>
          </p:cNvPicPr>
          <p:nvPr userDrawn="1"/>
        </p:nvPicPr>
        <p:blipFill>
          <a:blip r:embed="rId47">
            <a:extLst>
              <a:ext uri="{28A0092B-C50C-407E-A947-70E740481C1C}">
                <a14:useLocalDpi xmlns:a14="http://schemas.microsoft.com/office/drawing/2010/main" val="0"/>
              </a:ext>
            </a:extLst>
          </a:blip>
          <a:srcRect/>
          <a:stretch/>
        </p:blipFill>
        <p:spPr>
          <a:xfrm>
            <a:off x="0" y="0"/>
            <a:ext cx="12192000" cy="1866900"/>
          </a:xfrm>
          <a:prstGeom prst="rect">
            <a:avLst/>
          </a:prstGeom>
        </p:spPr>
      </p:pic>
      <p:sp>
        <p:nvSpPr>
          <p:cNvPr id="3" name="Text Placeholder 2">
            <a:extLst>
              <a:ext uri="{FF2B5EF4-FFF2-40B4-BE49-F238E27FC236}">
                <a16:creationId xmlns:a16="http://schemas.microsoft.com/office/drawing/2014/main" id="{1029117E-1B8D-41F9-9D38-A0E90F1399DF}"/>
              </a:ext>
            </a:extLst>
          </p:cNvPr>
          <p:cNvSpPr>
            <a:spLocks noGrp="1"/>
          </p:cNvSpPr>
          <p:nvPr>
            <p:ph type="body" idx="1"/>
          </p:nvPr>
        </p:nvSpPr>
        <p:spPr>
          <a:xfrm>
            <a:off x="457200" y="1976437"/>
            <a:ext cx="11277600" cy="3801600"/>
          </a:xfrm>
          <a:prstGeom prst="rect">
            <a:avLst/>
          </a:prstGeom>
        </p:spPr>
        <p:txBody>
          <a:bodyPr vert="horz" lIns="0" tIns="0" rIns="0" bIns="0" rtlCol="0" anchor="t" anchorCtr="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F5CECD05-2B64-4C0A-B244-E7625063457E}"/>
              </a:ext>
            </a:extLst>
          </p:cNvPr>
          <p:cNvSpPr>
            <a:spLocks noGrp="1"/>
          </p:cNvSpPr>
          <p:nvPr>
            <p:ph type="ftr" sz="quarter" idx="3"/>
          </p:nvPr>
        </p:nvSpPr>
        <p:spPr>
          <a:xfrm>
            <a:off x="547199" y="6483601"/>
            <a:ext cx="4117669" cy="212399"/>
          </a:xfrm>
          <a:prstGeom prst="rect">
            <a:avLst/>
          </a:prstGeom>
        </p:spPr>
        <p:txBody>
          <a:bodyPr vert="horz" lIns="0" tIns="0" rIns="0" bIns="0" rtlCol="0" anchor="t" anchorCtr="0">
            <a:noAutofit/>
          </a:bodyPr>
          <a:lstStyle>
            <a:lvl1pPr algn="l">
              <a:defRPr sz="1000">
                <a:solidFill>
                  <a:schemeClr val="tx1"/>
                </a:solidFill>
              </a:defRPr>
            </a:lvl1pPr>
          </a:lstStyle>
          <a:p>
            <a:r>
              <a:rPr lang="en-GB" dirty="0"/>
              <a:t>www.hs2.org.uk</a:t>
            </a:r>
          </a:p>
        </p:txBody>
      </p:sp>
      <p:sp>
        <p:nvSpPr>
          <p:cNvPr id="4" name="Slide Number Placeholder 3"/>
          <p:cNvSpPr>
            <a:spLocks noGrp="1"/>
          </p:cNvSpPr>
          <p:nvPr>
            <p:ph type="sldNum" sz="quarter" idx="4"/>
          </p:nvPr>
        </p:nvSpPr>
        <p:spPr>
          <a:xfrm>
            <a:off x="10901779" y="6483601"/>
            <a:ext cx="744984" cy="212399"/>
          </a:xfrm>
          <a:prstGeom prst="rect">
            <a:avLst/>
          </a:prstGeom>
        </p:spPr>
        <p:txBody>
          <a:bodyPr vert="horz" lIns="91440" tIns="45720" rIns="91440" bIns="45720" rtlCol="0" anchor="ctr"/>
          <a:lstStyle>
            <a:lvl1pPr algn="r">
              <a:defRPr sz="1200">
                <a:solidFill>
                  <a:schemeClr val="tx1">
                    <a:tint val="75000"/>
                  </a:schemeClr>
                </a:solidFill>
              </a:defRPr>
            </a:lvl1pPr>
          </a:lstStyle>
          <a:p>
            <a:fld id="{3DDFAA72-5DC3-4587-87F2-53D3D6F24F13}" type="slidenum">
              <a:rPr lang="en-GB" smtClean="0"/>
              <a:t>‹#›</a:t>
            </a:fld>
            <a:endParaRPr lang="en-GB" dirty="0"/>
          </a:p>
        </p:txBody>
      </p:sp>
      <p:sp>
        <p:nvSpPr>
          <p:cNvPr id="7" name="TextBox 6">
            <a:extLst>
              <a:ext uri="{FF2B5EF4-FFF2-40B4-BE49-F238E27FC236}">
                <a16:creationId xmlns:a16="http://schemas.microsoft.com/office/drawing/2014/main" id="{17CAF788-6293-3042-966C-3A129445BF14}"/>
              </a:ext>
            </a:extLst>
          </p:cNvPr>
          <p:cNvSpPr txBox="1"/>
          <p:nvPr userDrawn="1"/>
        </p:nvSpPr>
        <p:spPr>
          <a:xfrm>
            <a:off x="2551685" y="1562726"/>
            <a:ext cx="9183115" cy="430676"/>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baseline="0" dirty="0">
                <a:solidFill>
                  <a:schemeClr val="bg1"/>
                </a:solidFill>
                <a:latin typeface="+mn-lt"/>
                <a:ea typeface="Open Sans Condensed Light" panose="020B0306030504020204" pitchFamily="34" charset="0"/>
                <a:cs typeface="Open Sans Condensed Light" panose="020B0306030504020204" pitchFamily="34" charset="0"/>
              </a:rPr>
              <a:t>EPIC ENGINEERS WORKSHOP - </a:t>
            </a:r>
            <a:r>
              <a:rPr lang="en-US" sz="2400" b="1" dirty="0">
                <a:solidFill>
                  <a:schemeClr val="bg1"/>
                </a:solidFill>
              </a:rPr>
              <a:t>TUNNEL STRUCTURES</a:t>
            </a:r>
          </a:p>
          <a:p>
            <a:pPr algn="l"/>
            <a:endParaRPr lang="en-US" sz="2400" b="1" i="0" baseline="0" dirty="0">
              <a:solidFill>
                <a:schemeClr val="bg1"/>
              </a:solidFill>
              <a:latin typeface="+mn-lt"/>
              <a:ea typeface="Open Sans Condensed Light" panose="020B0306030504020204" pitchFamily="34" charset="0"/>
              <a:cs typeface="Open Sans Condensed Light" panose="020B0306030504020204" pitchFamily="34" charset="0"/>
            </a:endParaRPr>
          </a:p>
        </p:txBody>
      </p:sp>
    </p:spTree>
    <p:extLst>
      <p:ext uri="{BB962C8B-B14F-4D97-AF65-F5344CB8AC3E}">
        <p14:creationId xmlns:p14="http://schemas.microsoft.com/office/powerpoint/2010/main" val="726639503"/>
      </p:ext>
    </p:extLst>
  </p:cSld>
  <p:clrMap bg1="lt1" tx1="dk1" bg2="lt2" tx2="dk2" accent1="accent1" accent2="accent2" accent3="accent3" accent4="accent4" accent5="accent5" accent6="accent6" hlink="hlink" folHlink="folHlink"/>
  <p:sldLayoutIdLst>
    <p:sldLayoutId id="2147483708" r:id="rId1"/>
    <p:sldLayoutId id="2147483737" r:id="rId2"/>
    <p:sldLayoutId id="2147483741" r:id="rId3"/>
    <p:sldLayoutId id="2147483739" r:id="rId4"/>
    <p:sldLayoutId id="2147483731" r:id="rId5"/>
    <p:sldLayoutId id="2147483722" r:id="rId6"/>
    <p:sldLayoutId id="2147483724" r:id="rId7"/>
    <p:sldLayoutId id="2147483723" r:id="rId8"/>
    <p:sldLayoutId id="2147483824" r:id="rId9"/>
    <p:sldLayoutId id="2147483726" r:id="rId10"/>
    <p:sldLayoutId id="2147483727" r:id="rId11"/>
    <p:sldLayoutId id="2147483825" r:id="rId12"/>
    <p:sldLayoutId id="2147483780" r:id="rId13"/>
    <p:sldLayoutId id="2147483795" r:id="rId14"/>
    <p:sldLayoutId id="2147483826" r:id="rId15"/>
    <p:sldLayoutId id="2147483806" r:id="rId16"/>
    <p:sldLayoutId id="2147483812" r:id="rId17"/>
    <p:sldLayoutId id="2147483818" r:id="rId18"/>
    <p:sldLayoutId id="2147483811" r:id="rId19"/>
    <p:sldLayoutId id="2147483814" r:id="rId20"/>
    <p:sldLayoutId id="2147483827" r:id="rId21"/>
    <p:sldLayoutId id="2147483828" r:id="rId22"/>
    <p:sldLayoutId id="2147483819" r:id="rId23"/>
    <p:sldLayoutId id="2147483820" r:id="rId24"/>
    <p:sldLayoutId id="2147483709" r:id="rId25"/>
    <p:sldLayoutId id="2147483815" r:id="rId26"/>
    <p:sldLayoutId id="2147483823" r:id="rId27"/>
    <p:sldLayoutId id="2147483816" r:id="rId28"/>
    <p:sldLayoutId id="2147483728" r:id="rId29"/>
    <p:sldLayoutId id="2147483808" r:id="rId30"/>
    <p:sldLayoutId id="2147483829" r:id="rId31"/>
    <p:sldLayoutId id="2147483796" r:id="rId32"/>
    <p:sldLayoutId id="2147483810" r:id="rId33"/>
    <p:sldLayoutId id="2147483803" r:id="rId34"/>
    <p:sldLayoutId id="2147483807" r:id="rId35"/>
    <p:sldLayoutId id="2147483740" r:id="rId36"/>
    <p:sldLayoutId id="2147483813" r:id="rId37"/>
    <p:sldLayoutId id="2147483801" r:id="rId38"/>
    <p:sldLayoutId id="2147483794" r:id="rId39"/>
    <p:sldLayoutId id="2147483793" r:id="rId40"/>
    <p:sldLayoutId id="2147483821" r:id="rId41"/>
    <p:sldLayoutId id="2147483822" r:id="rId42"/>
    <p:sldLayoutId id="2147483817" r:id="rId43"/>
    <p:sldLayoutId id="2147483831" r:id="rId44"/>
    <p:sldLayoutId id="2147483830" r:id="rId45"/>
  </p:sldLayoutIdLst>
  <p:transition>
    <p:fade/>
  </p:transition>
  <p:txStyles>
    <p:title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pos="7392">
          <p15:clr>
            <a:srgbClr val="F26B43"/>
          </p15:clr>
        </p15:guide>
        <p15:guide id="5" orient="horz" pos="288">
          <p15:clr>
            <a:srgbClr val="F26B43"/>
          </p15:clr>
        </p15:guide>
        <p15:guide id="6" orient="horz" pos="4032">
          <p15:clr>
            <a:srgbClr val="F26B43"/>
          </p15:clr>
        </p15:guide>
        <p15:guide id="7" orient="horz" pos="124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5EF9DE-B2ED-44A5-93CA-236808786ED4}"/>
              </a:ext>
            </a:extLst>
          </p:cNvPr>
          <p:cNvSpPr>
            <a:spLocks noGrp="1"/>
          </p:cNvSpPr>
          <p:nvPr>
            <p:ph type="title"/>
          </p:nvPr>
        </p:nvSpPr>
        <p:spPr>
          <a:xfrm>
            <a:off x="457200" y="469392"/>
            <a:ext cx="11277600" cy="968474"/>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1029117E-1B8D-41F9-9D38-A0E90F1399DF}"/>
              </a:ext>
            </a:extLst>
          </p:cNvPr>
          <p:cNvSpPr>
            <a:spLocks noGrp="1"/>
          </p:cNvSpPr>
          <p:nvPr>
            <p:ph type="body" idx="1"/>
          </p:nvPr>
        </p:nvSpPr>
        <p:spPr>
          <a:xfrm>
            <a:off x="457200" y="1976437"/>
            <a:ext cx="11277600" cy="3801600"/>
          </a:xfrm>
          <a:prstGeom prst="rect">
            <a:avLst/>
          </a:prstGeom>
        </p:spPr>
        <p:txBody>
          <a:bodyPr vert="horz" lIns="0" tIns="0" rIns="0" bIns="0" rtlCol="0" anchor="t" anchorCtr="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4168982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 id="2147483856" r:id="rId23"/>
    <p:sldLayoutId id="2147483857" r:id="rId24"/>
    <p:sldLayoutId id="2147483858" r:id="rId25"/>
    <p:sldLayoutId id="2147483859" r:id="rId26"/>
    <p:sldLayoutId id="2147483860" r:id="rId27"/>
    <p:sldLayoutId id="2147483861" r:id="rId28"/>
    <p:sldLayoutId id="2147483862" r:id="rId29"/>
    <p:sldLayoutId id="2147483863" r:id="rId30"/>
    <p:sldLayoutId id="2147483864" r:id="rId31"/>
    <p:sldLayoutId id="2147483865" r:id="rId32"/>
    <p:sldLayoutId id="2147483866" r:id="rId33"/>
    <p:sldLayoutId id="2147483867" r:id="rId34"/>
    <p:sldLayoutId id="2147483868" r:id="rId35"/>
    <p:sldLayoutId id="2147483869" r:id="rId36"/>
    <p:sldLayoutId id="2147483870" r:id="rId37"/>
    <p:sldLayoutId id="2147483871" r:id="rId38"/>
    <p:sldLayoutId id="2147483872" r:id="rId39"/>
    <p:sldLayoutId id="2147483873" r:id="rId40"/>
    <p:sldLayoutId id="2147483874" r:id="rId41"/>
    <p:sldLayoutId id="2147483875" r:id="rId42"/>
    <p:sldLayoutId id="2147483876" r:id="rId43"/>
    <p:sldLayoutId id="2147483877" r:id="rId44"/>
    <p:sldLayoutId id="2147483878" r:id="rId45"/>
  </p:sldLayoutIdLst>
  <p:transition>
    <p:fade/>
  </p:transition>
  <p:txStyles>
    <p:title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11">
          <p15:clr>
            <a:srgbClr val="F26B43"/>
          </p15:clr>
        </p15:guide>
        <p15:guide id="2" pos="3840">
          <p15:clr>
            <a:srgbClr val="F26B43"/>
          </p15:clr>
        </p15:guide>
        <p15:guide id="3" pos="688">
          <p15:clr>
            <a:srgbClr val="F26B43"/>
          </p15:clr>
        </p15:guide>
        <p15:guide id="4" pos="7392">
          <p15:clr>
            <a:srgbClr val="F26B43"/>
          </p15:clr>
        </p15:guide>
        <p15:guide id="5" orient="horz" pos="288">
          <p15:clr>
            <a:srgbClr val="F26B43"/>
          </p15:clr>
        </p15:guide>
        <p15:guide id="6" orient="horz" pos="4032">
          <p15:clr>
            <a:srgbClr val="F26B43"/>
          </p15:clr>
        </p15:guide>
        <p15:guide id="7" orient="horz" pos="14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5EF9DE-B2ED-44A5-93CA-236808786ED4}"/>
              </a:ext>
            </a:extLst>
          </p:cNvPr>
          <p:cNvSpPr>
            <a:spLocks noGrp="1"/>
          </p:cNvSpPr>
          <p:nvPr>
            <p:ph type="title"/>
          </p:nvPr>
        </p:nvSpPr>
        <p:spPr>
          <a:xfrm>
            <a:off x="457200" y="469392"/>
            <a:ext cx="11277600" cy="968474"/>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1029117E-1B8D-41F9-9D38-A0E90F1399DF}"/>
              </a:ext>
            </a:extLst>
          </p:cNvPr>
          <p:cNvSpPr>
            <a:spLocks noGrp="1"/>
          </p:cNvSpPr>
          <p:nvPr>
            <p:ph type="body" idx="1"/>
          </p:nvPr>
        </p:nvSpPr>
        <p:spPr>
          <a:xfrm>
            <a:off x="457200" y="1976437"/>
            <a:ext cx="11277600" cy="3801600"/>
          </a:xfrm>
          <a:prstGeom prst="rect">
            <a:avLst/>
          </a:prstGeom>
        </p:spPr>
        <p:txBody>
          <a:bodyPr vert="horz" lIns="0" tIns="0" rIns="0" bIns="0" rtlCol="0" anchor="t" anchorCtr="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F5CECD05-2B64-4C0A-B244-E7625063457E}"/>
              </a:ext>
            </a:extLst>
          </p:cNvPr>
          <p:cNvSpPr>
            <a:spLocks noGrp="1"/>
          </p:cNvSpPr>
          <p:nvPr>
            <p:ph type="ftr" sz="quarter" idx="3"/>
          </p:nvPr>
        </p:nvSpPr>
        <p:spPr>
          <a:xfrm>
            <a:off x="547199" y="6483601"/>
            <a:ext cx="4117669" cy="212399"/>
          </a:xfrm>
          <a:prstGeom prst="rect">
            <a:avLst/>
          </a:prstGeom>
        </p:spPr>
        <p:txBody>
          <a:bodyPr vert="horz" lIns="0" tIns="0" rIns="0" bIns="0" rtlCol="0" anchor="t" anchorCtr="0">
            <a:noAutofit/>
          </a:bodyPr>
          <a:lstStyle>
            <a:lvl1pPr algn="l">
              <a:defRPr sz="1000">
                <a:solidFill>
                  <a:schemeClr val="tx1"/>
                </a:solidFill>
              </a:defRPr>
            </a:lvl1pPr>
          </a:lstStyle>
          <a:p>
            <a:r>
              <a:rPr lang="en-GB" dirty="0"/>
              <a:t>www.hs2.org.uk</a:t>
            </a:r>
          </a:p>
        </p:txBody>
      </p:sp>
      <p:sp>
        <p:nvSpPr>
          <p:cNvPr id="4" name="Slide Number Placeholder 3"/>
          <p:cNvSpPr>
            <a:spLocks noGrp="1"/>
          </p:cNvSpPr>
          <p:nvPr>
            <p:ph type="sldNum" sz="quarter" idx="4"/>
          </p:nvPr>
        </p:nvSpPr>
        <p:spPr>
          <a:xfrm>
            <a:off x="10901779" y="6483601"/>
            <a:ext cx="744984" cy="212399"/>
          </a:xfrm>
          <a:prstGeom prst="rect">
            <a:avLst/>
          </a:prstGeom>
        </p:spPr>
        <p:txBody>
          <a:bodyPr vert="horz" lIns="91440" tIns="45720" rIns="91440" bIns="45720" rtlCol="0" anchor="ctr"/>
          <a:lstStyle>
            <a:lvl1pPr algn="r">
              <a:defRPr sz="1200">
                <a:solidFill>
                  <a:schemeClr val="tx1">
                    <a:tint val="75000"/>
                  </a:schemeClr>
                </a:solidFill>
              </a:defRPr>
            </a:lvl1pPr>
          </a:lstStyle>
          <a:p>
            <a:fld id="{3DDFAA72-5DC3-4587-87F2-53D3D6F24F13}" type="slidenum">
              <a:rPr lang="en-GB" smtClean="0"/>
              <a:t>‹#›</a:t>
            </a:fld>
            <a:endParaRPr lang="en-GB" dirty="0"/>
          </a:p>
        </p:txBody>
      </p:sp>
      <p:pic>
        <p:nvPicPr>
          <p:cNvPr id="8" name="Picture 7">
            <a:extLst>
              <a:ext uri="{FF2B5EF4-FFF2-40B4-BE49-F238E27FC236}">
                <a16:creationId xmlns:a16="http://schemas.microsoft.com/office/drawing/2014/main" id="{40FB4A1C-1029-47C9-A055-1BDAA9E96A5D}"/>
              </a:ext>
            </a:extLst>
          </p:cNvPr>
          <p:cNvPicPr>
            <a:picLocks noChangeAspect="1"/>
          </p:cNvPicPr>
          <p:nvPr userDrawn="1"/>
        </p:nvPicPr>
        <p:blipFill>
          <a:blip r:embed="rId72">
            <a:extLst>
              <a:ext uri="{28A0092B-C50C-407E-A947-70E740481C1C}">
                <a14:useLocalDpi xmlns:a14="http://schemas.microsoft.com/office/drawing/2010/main" val="0"/>
              </a:ext>
            </a:extLst>
          </a:blip>
          <a:srcRect/>
          <a:stretch/>
        </p:blipFill>
        <p:spPr>
          <a:xfrm>
            <a:off x="0" y="0"/>
            <a:ext cx="12192000" cy="1866900"/>
          </a:xfrm>
          <a:prstGeom prst="rect">
            <a:avLst/>
          </a:prstGeom>
        </p:spPr>
      </p:pic>
      <p:sp>
        <p:nvSpPr>
          <p:cNvPr id="7" name="TextBox 6">
            <a:extLst>
              <a:ext uri="{FF2B5EF4-FFF2-40B4-BE49-F238E27FC236}">
                <a16:creationId xmlns:a16="http://schemas.microsoft.com/office/drawing/2014/main" id="{97399844-37C8-3943-AC55-E150E30498E8}"/>
              </a:ext>
            </a:extLst>
          </p:cNvPr>
          <p:cNvSpPr txBox="1"/>
          <p:nvPr userDrawn="1"/>
        </p:nvSpPr>
        <p:spPr>
          <a:xfrm>
            <a:off x="2551685" y="1583046"/>
            <a:ext cx="9183115" cy="430676"/>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baseline="0" dirty="0">
                <a:solidFill>
                  <a:schemeClr val="bg1"/>
                </a:solidFill>
                <a:latin typeface="+mn-lt"/>
                <a:ea typeface="Open Sans Condensed Light" panose="020B0306030504020204" pitchFamily="34" charset="0"/>
                <a:cs typeface="Open Sans Condensed Light" panose="020B0306030504020204" pitchFamily="34" charset="0"/>
              </a:rPr>
              <a:t>EPIC ENGINEERS WORKSHOP</a:t>
            </a:r>
            <a:endParaRPr lang="en-US" sz="2400" b="1" dirty="0">
              <a:solidFill>
                <a:schemeClr val="bg1"/>
              </a:solidFill>
            </a:endParaRPr>
          </a:p>
          <a:p>
            <a:pPr algn="l"/>
            <a:endParaRPr lang="en-US" sz="2400" b="1" i="0" baseline="0" dirty="0">
              <a:solidFill>
                <a:schemeClr val="bg1"/>
              </a:solidFill>
              <a:latin typeface="+mn-lt"/>
              <a:ea typeface="Open Sans Condensed Light" panose="020B0306030504020204" pitchFamily="34" charset="0"/>
              <a:cs typeface="Open Sans Condensed Light" panose="020B0306030504020204" pitchFamily="34" charset="0"/>
            </a:endParaRPr>
          </a:p>
        </p:txBody>
      </p:sp>
    </p:spTree>
    <p:extLst>
      <p:ext uri="{BB962C8B-B14F-4D97-AF65-F5344CB8AC3E}">
        <p14:creationId xmlns:p14="http://schemas.microsoft.com/office/powerpoint/2010/main" val="378549256"/>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 id="2147483896" r:id="rId17"/>
    <p:sldLayoutId id="2147483897" r:id="rId18"/>
    <p:sldLayoutId id="2147483898" r:id="rId19"/>
    <p:sldLayoutId id="2147483899" r:id="rId20"/>
    <p:sldLayoutId id="2147483900" r:id="rId21"/>
    <p:sldLayoutId id="2147483901" r:id="rId22"/>
    <p:sldLayoutId id="2147483902" r:id="rId23"/>
    <p:sldLayoutId id="2147483903" r:id="rId24"/>
    <p:sldLayoutId id="2147483904" r:id="rId25"/>
    <p:sldLayoutId id="2147483905" r:id="rId26"/>
    <p:sldLayoutId id="2147483906" r:id="rId27"/>
    <p:sldLayoutId id="2147483907" r:id="rId28"/>
    <p:sldLayoutId id="2147483908" r:id="rId29"/>
    <p:sldLayoutId id="2147483909" r:id="rId30"/>
    <p:sldLayoutId id="2147483910" r:id="rId31"/>
    <p:sldLayoutId id="2147483911" r:id="rId32"/>
    <p:sldLayoutId id="2147483912" r:id="rId33"/>
    <p:sldLayoutId id="2147483913" r:id="rId34"/>
    <p:sldLayoutId id="2147483914" r:id="rId35"/>
    <p:sldLayoutId id="2147483915" r:id="rId36"/>
    <p:sldLayoutId id="2147483916" r:id="rId37"/>
    <p:sldLayoutId id="2147483917" r:id="rId38"/>
    <p:sldLayoutId id="2147483918" r:id="rId39"/>
    <p:sldLayoutId id="2147483919" r:id="rId40"/>
    <p:sldLayoutId id="2147483920" r:id="rId41"/>
    <p:sldLayoutId id="2147483921" r:id="rId42"/>
    <p:sldLayoutId id="2147483922" r:id="rId43"/>
    <p:sldLayoutId id="2147483923" r:id="rId44"/>
    <p:sldLayoutId id="2147483924" r:id="rId45"/>
    <p:sldLayoutId id="2147483925" r:id="rId46"/>
    <p:sldLayoutId id="2147483926" r:id="rId47"/>
    <p:sldLayoutId id="2147483927" r:id="rId48"/>
    <p:sldLayoutId id="2147483928" r:id="rId49"/>
    <p:sldLayoutId id="2147483929" r:id="rId50"/>
    <p:sldLayoutId id="2147483930" r:id="rId51"/>
    <p:sldLayoutId id="2147483931" r:id="rId52"/>
    <p:sldLayoutId id="2147483932" r:id="rId53"/>
    <p:sldLayoutId id="2147483933" r:id="rId54"/>
    <p:sldLayoutId id="2147483934" r:id="rId55"/>
    <p:sldLayoutId id="2147483935" r:id="rId56"/>
    <p:sldLayoutId id="2147483936" r:id="rId57"/>
    <p:sldLayoutId id="2147483937" r:id="rId58"/>
    <p:sldLayoutId id="2147483938" r:id="rId59"/>
    <p:sldLayoutId id="2147483939" r:id="rId60"/>
    <p:sldLayoutId id="2147483940" r:id="rId61"/>
    <p:sldLayoutId id="2147483941" r:id="rId62"/>
    <p:sldLayoutId id="2147483942" r:id="rId63"/>
    <p:sldLayoutId id="2147483943" r:id="rId64"/>
    <p:sldLayoutId id="2147483944" r:id="rId65"/>
    <p:sldLayoutId id="2147483945" r:id="rId66"/>
    <p:sldLayoutId id="2147483946" r:id="rId67"/>
    <p:sldLayoutId id="2147483947" r:id="rId68"/>
    <p:sldLayoutId id="2147483948" r:id="rId69"/>
    <p:sldLayoutId id="2147483949" r:id="rId70"/>
  </p:sldLayoutIdLst>
  <p:transition>
    <p:fade/>
  </p:transition>
  <p:txStyles>
    <p:title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pos="7392">
          <p15:clr>
            <a:srgbClr val="F26B43"/>
          </p15:clr>
        </p15:guide>
        <p15:guide id="5" orient="horz" pos="288">
          <p15:clr>
            <a:srgbClr val="F26B43"/>
          </p15:clr>
        </p15:guide>
        <p15:guide id="6" orient="horz" pos="4032">
          <p15:clr>
            <a:srgbClr val="F26B43"/>
          </p15:clr>
        </p15:guide>
        <p15:guide id="7" orient="horz" pos="124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hyperlink" Target="http://www.goconstruct.org/" TargetMode="External"/><Relationship Id="rId3" Type="http://schemas.openxmlformats.org/officeDocument/2006/relationships/image" Target="../media/image49.png"/><Relationship Id="rId7" Type="http://schemas.openxmlformats.org/officeDocument/2006/relationships/hyperlink" Target="http://www.ice.org.uk/"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neonfutures.org.uk/" TargetMode="External"/><Relationship Id="rId5" Type="http://schemas.openxmlformats.org/officeDocument/2006/relationships/hyperlink" Target="http://www.skillsbuilder.org/" TargetMode="External"/><Relationship Id="rId4" Type="http://schemas.openxmlformats.org/officeDocument/2006/relationships/hyperlink" Target="http://www.hs2.org.uk/education" TargetMode="External"/><Relationship Id="rId9" Type="http://schemas.openxmlformats.org/officeDocument/2006/relationships/hyperlink" Target="https://routesintorail.or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1.xml"/><Relationship Id="rId1" Type="http://schemas.openxmlformats.org/officeDocument/2006/relationships/tags" Target="../tags/tag1.xml"/><Relationship Id="rId5" Type="http://schemas.openxmlformats.org/officeDocument/2006/relationships/image" Target="../media/image32.png"/><Relationship Id="rId4" Type="http://schemas.openxmlformats.org/officeDocument/2006/relationships/image" Target="../media/image31.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4.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58330" y="1313427"/>
            <a:ext cx="10160000" cy="311421"/>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Arial"/>
              </a:rPr>
              <a:t>EPIC ENGINEERING: </a:t>
            </a:r>
            <a:r>
              <a:rPr kumimoji="0" lang="en-US" sz="1800" b="1" i="0" u="none" strike="noStrike" kern="1200" cap="none" spc="0" normalizeH="0" baseline="0" noProof="0" dirty="0">
                <a:ln>
                  <a:noFill/>
                </a:ln>
                <a:solidFill>
                  <a:srgbClr val="FFFFFF"/>
                </a:solidFill>
                <a:effectLst/>
                <a:uLnTx/>
                <a:uFillTx/>
                <a:latin typeface="Arial"/>
                <a:ea typeface="+mn-ea"/>
                <a:cs typeface="Arial"/>
              </a:rPr>
              <a:t>WELCOME TO THE TEAM PURPOSE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2" name="TextBox 1">
            <a:extLst>
              <a:ext uri="{FF2B5EF4-FFF2-40B4-BE49-F238E27FC236}">
                <a16:creationId xmlns:a16="http://schemas.microsoft.com/office/drawing/2014/main" id="{24F68384-1B41-704E-B61A-0B7697FAA8A4}"/>
              </a:ext>
            </a:extLst>
          </p:cNvPr>
          <p:cNvSpPr txBox="1"/>
          <p:nvPr/>
        </p:nvSpPr>
        <p:spPr>
          <a:xfrm>
            <a:off x="7700211" y="6509084"/>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49114"/>
              </a:solidFill>
              <a:effectLst/>
              <a:uLnTx/>
              <a:uFillTx/>
              <a:latin typeface="Open Sans"/>
              <a:ea typeface="+mn-ea"/>
              <a:cs typeface="+mn-cs"/>
            </a:endParaRPr>
          </a:p>
        </p:txBody>
      </p:sp>
      <p:sp>
        <p:nvSpPr>
          <p:cNvPr id="3" name="TextBox 2">
            <a:extLst>
              <a:ext uri="{FF2B5EF4-FFF2-40B4-BE49-F238E27FC236}">
                <a16:creationId xmlns:a16="http://schemas.microsoft.com/office/drawing/2014/main" id="{7F72A06E-F6A8-584C-AF0D-AC1D88A4BF03}"/>
              </a:ext>
            </a:extLst>
          </p:cNvPr>
          <p:cNvSpPr txBox="1"/>
          <p:nvPr/>
        </p:nvSpPr>
        <p:spPr>
          <a:xfrm>
            <a:off x="6882063" y="6521116"/>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49114"/>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79E390D6-1090-7B4C-8F51-E1BF676C56B1}"/>
              </a:ext>
            </a:extLst>
          </p:cNvPr>
          <p:cNvSpPr txBox="1"/>
          <p:nvPr/>
        </p:nvSpPr>
        <p:spPr>
          <a:xfrm>
            <a:off x="5727032" y="6545179"/>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49114"/>
              </a:solidFill>
              <a:effectLst/>
              <a:uLnTx/>
              <a:uFillTx/>
              <a:latin typeface="Open Sans"/>
              <a:ea typeface="+mn-ea"/>
              <a:cs typeface="+mn-cs"/>
            </a:endParaRPr>
          </a:p>
        </p:txBody>
      </p:sp>
      <p:sp>
        <p:nvSpPr>
          <p:cNvPr id="5" name="TextBox 4"/>
          <p:cNvSpPr txBox="1"/>
          <p:nvPr/>
        </p:nvSpPr>
        <p:spPr>
          <a:xfrm>
            <a:off x="3057555" y="1787254"/>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7" name="TextBox 6"/>
          <p:cNvSpPr txBox="1"/>
          <p:nvPr/>
        </p:nvSpPr>
        <p:spPr>
          <a:xfrm>
            <a:off x="4186498" y="6584621"/>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 name="TextBox 7"/>
          <p:cNvSpPr txBox="1"/>
          <p:nvPr/>
        </p:nvSpPr>
        <p:spPr>
          <a:xfrm>
            <a:off x="9337302" y="6608137"/>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9" name="TextBox 8"/>
          <p:cNvSpPr txBox="1"/>
          <p:nvPr/>
        </p:nvSpPr>
        <p:spPr>
          <a:xfrm>
            <a:off x="8202359" y="6763584"/>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10" name="TextBox 9">
            <a:extLst>
              <a:ext uri="{FF2B5EF4-FFF2-40B4-BE49-F238E27FC236}">
                <a16:creationId xmlns:a16="http://schemas.microsoft.com/office/drawing/2014/main" id="{1A129386-CE0B-E341-B94F-405C1AF395AE}"/>
              </a:ext>
            </a:extLst>
          </p:cNvPr>
          <p:cNvSpPr txBox="1"/>
          <p:nvPr/>
        </p:nvSpPr>
        <p:spPr>
          <a:xfrm>
            <a:off x="-4682836" y="1856509"/>
            <a:ext cx="0" cy="0"/>
          </a:xfrm>
          <a:prstGeom prst="rect">
            <a:avLst/>
          </a:prstGeom>
          <a:noFill/>
        </p:spPr>
        <p:txBody>
          <a:bodyPr wrap="none" lIns="0" tIns="0" rIns="0" bIns="0" rtlCol="0">
            <a:noAutofit/>
          </a:bodyPr>
          <a:lstStyle/>
          <a:p>
            <a:pPr algn="l"/>
            <a:endParaRPr lang="en-US" sz="1600" dirty="0">
              <a:solidFill>
                <a:schemeClr val="accent1"/>
              </a:solidFill>
            </a:endParaRPr>
          </a:p>
        </p:txBody>
      </p:sp>
    </p:spTree>
    <p:extLst>
      <p:ext uri="{BB962C8B-B14F-4D97-AF65-F5344CB8AC3E}">
        <p14:creationId xmlns:p14="http://schemas.microsoft.com/office/powerpoint/2010/main" val="280889289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069200" y="2264400"/>
            <a:ext cx="8697074" cy="505530"/>
          </a:xfrm>
        </p:spPr>
        <p:txBody>
          <a:bodyPr/>
          <a:lstStyle/>
          <a:p>
            <a:r>
              <a:rPr lang="en-US" sz="3000" b="1" dirty="0">
                <a:solidFill>
                  <a:srgbClr val="0B4C86"/>
                </a:solidFill>
                <a:latin typeface="Arial" panose="020B0604020202020204" pitchFamily="34" charset="0"/>
                <a:cs typeface="Arial" panose="020B0604020202020204" pitchFamily="34" charset="0"/>
              </a:rPr>
              <a:t>Types of tunnel</a:t>
            </a:r>
          </a:p>
        </p:txBody>
      </p:sp>
      <p:pic>
        <p:nvPicPr>
          <p:cNvPr id="3" name="Picture 2">
            <a:extLst>
              <a:ext uri="{FF2B5EF4-FFF2-40B4-BE49-F238E27FC236}">
                <a16:creationId xmlns:a16="http://schemas.microsoft.com/office/drawing/2014/main" id="{31B00840-0381-4EBE-99D7-F0104B9C54D0}"/>
              </a:ext>
            </a:extLst>
          </p:cNvPr>
          <p:cNvPicPr>
            <a:picLocks noChangeAspect="1"/>
          </p:cNvPicPr>
          <p:nvPr/>
        </p:nvPicPr>
        <p:blipFill>
          <a:blip r:embed="rId3"/>
          <a:stretch>
            <a:fillRect/>
          </a:stretch>
        </p:blipFill>
        <p:spPr>
          <a:xfrm>
            <a:off x="337412" y="3392488"/>
            <a:ext cx="6143262" cy="2751303"/>
          </a:xfrm>
          <a:prstGeom prst="rect">
            <a:avLst/>
          </a:prstGeom>
        </p:spPr>
      </p:pic>
      <p:pic>
        <p:nvPicPr>
          <p:cNvPr id="4" name="Picture 3">
            <a:extLst>
              <a:ext uri="{FF2B5EF4-FFF2-40B4-BE49-F238E27FC236}">
                <a16:creationId xmlns:a16="http://schemas.microsoft.com/office/drawing/2014/main" id="{AC555B62-1D43-4FFC-831A-65CC2C410299}"/>
              </a:ext>
            </a:extLst>
          </p:cNvPr>
          <p:cNvPicPr>
            <a:picLocks noChangeAspect="1"/>
          </p:cNvPicPr>
          <p:nvPr/>
        </p:nvPicPr>
        <p:blipFill>
          <a:blip r:embed="rId4"/>
          <a:stretch>
            <a:fillRect/>
          </a:stretch>
        </p:blipFill>
        <p:spPr>
          <a:xfrm>
            <a:off x="6642139" y="2891062"/>
            <a:ext cx="5329601" cy="3661373"/>
          </a:xfrm>
          <a:prstGeom prst="rect">
            <a:avLst/>
          </a:prstGeom>
        </p:spPr>
      </p:pic>
    </p:spTree>
    <p:extLst>
      <p:ext uri="{BB962C8B-B14F-4D97-AF65-F5344CB8AC3E}">
        <p14:creationId xmlns:p14="http://schemas.microsoft.com/office/powerpoint/2010/main" val="58762293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9200" y="2264400"/>
            <a:ext cx="10499345" cy="4058292"/>
          </a:xfrm>
        </p:spPr>
        <p:txBody>
          <a:bodyPr/>
          <a:lstStyle/>
          <a:p>
            <a:pPr lvl="0">
              <a:spcAft>
                <a:spcPts val="2000"/>
              </a:spcAft>
            </a:pPr>
            <a:r>
              <a:rPr lang="en-US" sz="3000" b="1" dirty="0">
                <a:solidFill>
                  <a:srgbClr val="0B4C86"/>
                </a:solidFill>
                <a:latin typeface="Arial" panose="020B0604020202020204" pitchFamily="34" charset="0"/>
                <a:cs typeface="Arial" panose="020B0604020202020204" pitchFamily="34" charset="0"/>
              </a:rPr>
              <a:t>The challenge</a:t>
            </a:r>
          </a:p>
          <a:p>
            <a:pPr>
              <a:spcAft>
                <a:spcPts val="3000"/>
              </a:spcAft>
            </a:pPr>
            <a:r>
              <a:rPr lang="en-GB" sz="2000" dirty="0">
                <a:latin typeface="Arial" panose="020B0604020202020204" pitchFamily="34" charset="0"/>
                <a:cs typeface="Arial" panose="020B0604020202020204" pitchFamily="34" charset="0"/>
              </a:rPr>
              <a:t>Together with your team, you must design a prototype tunnel structure to span 400mm and fit the train. Your design should be strong and lightweight, using as few materials as possible.</a:t>
            </a:r>
          </a:p>
          <a:p>
            <a:r>
              <a:rPr lang="en-GB" sz="2000" b="1" dirty="0">
                <a:solidFill>
                  <a:srgbClr val="0B4C86"/>
                </a:solidFill>
                <a:latin typeface="Arial" panose="020B0604020202020204" pitchFamily="34" charset="0"/>
                <a:cs typeface="Arial" panose="020B0604020202020204" pitchFamily="34" charset="0"/>
              </a:rPr>
              <a:t>You will have:</a:t>
            </a:r>
          </a:p>
          <a:p>
            <a:pPr marL="342900" indent="-342900">
              <a:buClr>
                <a:srgbClr val="3EAC4D"/>
              </a:buClr>
              <a:buFont typeface="Arial"/>
              <a:buChar char="•"/>
            </a:pPr>
            <a:r>
              <a:rPr lang="en-GB" sz="2000" dirty="0">
                <a:latin typeface="Arial" panose="020B0604020202020204" pitchFamily="34" charset="0"/>
                <a:cs typeface="Arial" panose="020B0604020202020204" pitchFamily="34" charset="0"/>
              </a:rPr>
              <a:t>40 x 400mm paper straws</a:t>
            </a:r>
          </a:p>
          <a:p>
            <a:pPr marL="342900" indent="-342900">
              <a:buClr>
                <a:srgbClr val="3EAC4D"/>
              </a:buClr>
              <a:buFont typeface="Arial"/>
              <a:buChar char="•"/>
            </a:pPr>
            <a:r>
              <a:rPr lang="en-GB" sz="2000" dirty="0">
                <a:latin typeface="Arial" panose="020B0604020202020204" pitchFamily="34" charset="0"/>
                <a:cs typeface="Arial" panose="020B0604020202020204" pitchFamily="34" charset="0"/>
              </a:rPr>
              <a:t>Scissors</a:t>
            </a:r>
          </a:p>
          <a:p>
            <a:pPr marL="342900" indent="-342900">
              <a:buClr>
                <a:srgbClr val="3EAC4D"/>
              </a:buClr>
              <a:buFont typeface="Arial"/>
              <a:buChar char="•"/>
            </a:pPr>
            <a:r>
              <a:rPr lang="en-GB" sz="2000" dirty="0">
                <a:latin typeface="Arial" panose="020B0604020202020204" pitchFamily="34" charset="0"/>
                <a:cs typeface="Arial" panose="020B0604020202020204" pitchFamily="34" charset="0"/>
              </a:rPr>
              <a:t>Masking tape</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Focus on your </a:t>
            </a:r>
            <a:r>
              <a:rPr lang="en-US" sz="2000" dirty="0">
                <a:latin typeface="Arial" panose="020B0604020202020204" pitchFamily="34" charset="0"/>
                <a:cs typeface="Arial" panose="020B0604020202020204" pitchFamily="34" charset="0"/>
              </a:rPr>
              <a:t>essential skills</a:t>
            </a:r>
            <a:r>
              <a:rPr lang="en-GB" sz="2000" dirty="0">
                <a:latin typeface="Arial" panose="020B0604020202020204" pitchFamily="34" charset="0"/>
                <a:cs typeface="Arial" panose="020B0604020202020204" pitchFamily="34" charset="0"/>
              </a:rPr>
              <a:t> of </a:t>
            </a:r>
            <a:r>
              <a:rPr lang="en-GB" sz="2000" b="1" dirty="0">
                <a:latin typeface="Arial" panose="020B0604020202020204" pitchFamily="34" charset="0"/>
                <a:cs typeface="Arial" panose="020B0604020202020204" pitchFamily="34" charset="0"/>
              </a:rPr>
              <a:t>teamwork,</a:t>
            </a:r>
            <a:r>
              <a:rPr lang="en-GB" sz="2000" dirty="0">
                <a:latin typeface="Arial" panose="020B0604020202020204" pitchFamily="34" charset="0"/>
                <a:cs typeface="Arial" panose="020B0604020202020204" pitchFamily="34" charset="0"/>
              </a:rPr>
              <a:t> </a:t>
            </a:r>
            <a:r>
              <a:rPr lang="en-GB" sz="2000" b="1" dirty="0">
                <a:latin typeface="Arial" panose="020B0604020202020204" pitchFamily="34" charset="0"/>
                <a:cs typeface="Arial" panose="020B0604020202020204" pitchFamily="34" charset="0"/>
              </a:rPr>
              <a:t>problem solving and staying positive</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  </a:t>
            </a:r>
          </a:p>
          <a:p>
            <a:endParaRPr lang="en-US" dirty="0"/>
          </a:p>
          <a:p>
            <a:endParaRPr lang="en-US" dirty="0"/>
          </a:p>
          <a:p>
            <a:endParaRPr lang="en-US" dirty="0"/>
          </a:p>
        </p:txBody>
      </p:sp>
      <p:pic>
        <p:nvPicPr>
          <p:cNvPr id="4" name="Picture 3"/>
          <p:cNvPicPr>
            <a:picLocks noChangeAspect="1"/>
          </p:cNvPicPr>
          <p:nvPr/>
        </p:nvPicPr>
        <p:blipFill>
          <a:blip r:embed="rId3"/>
          <a:stretch>
            <a:fillRect/>
          </a:stretch>
        </p:blipFill>
        <p:spPr>
          <a:xfrm>
            <a:off x="4269465" y="3709985"/>
            <a:ext cx="7132826" cy="2026591"/>
          </a:xfrm>
          <a:prstGeom prst="rect">
            <a:avLst/>
          </a:prstGeom>
        </p:spPr>
      </p:pic>
    </p:spTree>
    <p:extLst>
      <p:ext uri="{BB962C8B-B14F-4D97-AF65-F5344CB8AC3E}">
        <p14:creationId xmlns:p14="http://schemas.microsoft.com/office/powerpoint/2010/main" val="237729314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4"/>
          <p:cNvSpPr>
            <a:spLocks noGrp="1"/>
          </p:cNvSpPr>
          <p:nvPr>
            <p:ph sz="quarter" idx="4294967295"/>
          </p:nvPr>
        </p:nvSpPr>
        <p:spPr>
          <a:xfrm>
            <a:off x="1069200" y="2264400"/>
            <a:ext cx="7745656" cy="2622570"/>
          </a:xfrm>
        </p:spPr>
        <p:txBody>
          <a:bodyPr/>
          <a:lstStyle/>
          <a:p>
            <a:pPr>
              <a:spcAft>
                <a:spcPts val="2000"/>
              </a:spcAft>
            </a:pP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Essential skills </a:t>
            </a:r>
            <a:r>
              <a:rPr lang="mr-IN" sz="3000" b="1" dirty="0">
                <a:solidFill>
                  <a:srgbClr val="0B4C86"/>
                </a:solidFill>
                <a:latin typeface="Arial" panose="020B0604020202020204" pitchFamily="34" charset="0"/>
                <a:ea typeface="Open Sans" panose="020B0606030504020204" pitchFamily="34" charset="0"/>
                <a:cs typeface="Arial" panose="020B0604020202020204" pitchFamily="34" charset="0"/>
              </a:rPr>
              <a:t>–</a:t>
            </a: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 problem solving</a:t>
            </a:r>
            <a:endParaRPr lang="en-US" sz="3000" dirty="0">
              <a:solidFill>
                <a:srgbClr val="0B4C86"/>
              </a:solidFill>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 ability to find a solution to a complex situation or challenge.</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can come up with different ways to solve a problem</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can use pros and cons to pick the best way of solving a simple problem</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can carry out research to better understand complex problems</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can evaluate different solutions for a complex problem and pick the best one</a:t>
            </a:r>
            <a:endParaRPr lang="en-US" dirty="0"/>
          </a:p>
        </p:txBody>
      </p:sp>
      <p:sp>
        <p:nvSpPr>
          <p:cNvPr id="7" name="TextBox 6"/>
          <p:cNvSpPr txBox="1"/>
          <p:nvPr/>
        </p:nvSpPr>
        <p:spPr>
          <a:xfrm>
            <a:off x="3086582" y="1355675"/>
            <a:ext cx="8911404" cy="831828"/>
          </a:xfrm>
          <a:prstGeom prst="rect">
            <a:avLst/>
          </a:prstGeom>
          <a:noFill/>
        </p:spPr>
        <p:txBody>
          <a:bodyPr wrap="square" lIns="0" tIns="0" rIns="0" bIns="0" rtlCol="0">
            <a:noAutofit/>
          </a:bodyPr>
          <a:lstStyle/>
          <a:p>
            <a:pPr algn="r"/>
            <a:endParaRPr lang="en-US" sz="3000" dirty="0">
              <a:solidFill>
                <a:schemeClr val="bg1"/>
              </a:solidFill>
            </a:endParaRPr>
          </a:p>
        </p:txBody>
      </p:sp>
      <p:pic>
        <p:nvPicPr>
          <p:cNvPr id="6" name="Picture 5">
            <a:extLst>
              <a:ext uri="{FF2B5EF4-FFF2-40B4-BE49-F238E27FC236}">
                <a16:creationId xmlns:a16="http://schemas.microsoft.com/office/drawing/2014/main" id="{ABF98DF3-33D9-A248-8070-D618C45083FE}"/>
              </a:ext>
            </a:extLst>
          </p:cNvPr>
          <p:cNvPicPr/>
          <p:nvPr/>
        </p:nvPicPr>
        <p:blipFill rotWithShape="1">
          <a:blip r:embed="rId3">
            <a:extLst>
              <a:ext uri="{28A0092B-C50C-407E-A947-70E740481C1C}">
                <a14:useLocalDpi xmlns:a14="http://schemas.microsoft.com/office/drawing/2010/main" val="0"/>
              </a:ext>
            </a:extLst>
          </a:blip>
          <a:srcRect l="25050" r="63730"/>
          <a:stretch/>
        </p:blipFill>
        <p:spPr bwMode="auto">
          <a:xfrm>
            <a:off x="8836525" y="2143623"/>
            <a:ext cx="2455029" cy="2570753"/>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423543763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4"/>
          <p:cNvSpPr>
            <a:spLocks noGrp="1"/>
          </p:cNvSpPr>
          <p:nvPr>
            <p:ph sz="quarter" idx="4294967295"/>
          </p:nvPr>
        </p:nvSpPr>
        <p:spPr>
          <a:xfrm>
            <a:off x="1069200" y="2264400"/>
            <a:ext cx="7745656" cy="2622570"/>
          </a:xfrm>
        </p:spPr>
        <p:txBody>
          <a:bodyPr/>
          <a:lstStyle/>
          <a:p>
            <a:pPr>
              <a:spcAft>
                <a:spcPts val="3000"/>
              </a:spcAft>
            </a:pP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Essential skills </a:t>
            </a:r>
            <a:r>
              <a:rPr lang="mr-IN" sz="3000" b="1" dirty="0">
                <a:solidFill>
                  <a:srgbClr val="0B4C86"/>
                </a:solidFill>
                <a:latin typeface="Arial" panose="020B0604020202020204" pitchFamily="34" charset="0"/>
                <a:ea typeface="Open Sans" panose="020B0606030504020204" pitchFamily="34" charset="0"/>
                <a:cs typeface="Arial" panose="020B0604020202020204" pitchFamily="34" charset="0"/>
              </a:rPr>
              <a:t>–</a:t>
            </a: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 teamwork</a:t>
            </a:r>
            <a:endParaRPr lang="en-US" sz="2000" dirty="0">
              <a:solidFill>
                <a:srgbClr val="0B4C86"/>
              </a:solidFill>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Working cooperatively with others towards achieving a shared goal.</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help with different jobs in my team and take responsibility for finishing my job</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help make decisions and make my own suggestions</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a:t>
            </a:r>
            <a:r>
              <a:rPr lang="en-GB" sz="2000" dirty="0">
                <a:latin typeface="Arial" panose="020B0604020202020204" pitchFamily="34" charset="0"/>
                <a:cs typeface="Arial" panose="020B0604020202020204" pitchFamily="34" charset="0"/>
              </a:rPr>
              <a:t>recognise</a:t>
            </a:r>
            <a:r>
              <a:rPr lang="en-US" sz="2000" dirty="0">
                <a:latin typeface="Arial" panose="020B0604020202020204" pitchFamily="34" charset="0"/>
                <a:cs typeface="Arial" panose="020B0604020202020204" pitchFamily="34" charset="0"/>
              </a:rPr>
              <a:t> the value of others’ ideas and make useful contributions myself</a:t>
            </a:r>
          </a:p>
          <a:p>
            <a:pPr marL="342900" indent="-342900">
              <a:buFont typeface="Arial"/>
              <a:buChar char="•"/>
            </a:pPr>
            <a:endParaRPr lang="en-US" dirty="0"/>
          </a:p>
        </p:txBody>
      </p:sp>
      <p:sp>
        <p:nvSpPr>
          <p:cNvPr id="5" name="TextBox 4"/>
          <p:cNvSpPr txBox="1"/>
          <p:nvPr/>
        </p:nvSpPr>
        <p:spPr>
          <a:xfrm>
            <a:off x="13475136" y="3951619"/>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pic>
        <p:nvPicPr>
          <p:cNvPr id="8" name="Picture 7">
            <a:extLst>
              <a:ext uri="{FF2B5EF4-FFF2-40B4-BE49-F238E27FC236}">
                <a16:creationId xmlns:a16="http://schemas.microsoft.com/office/drawing/2014/main" id="{636CC905-F9E7-6141-9CAC-573A97E21FEF}"/>
              </a:ext>
            </a:extLst>
          </p:cNvPr>
          <p:cNvPicPr/>
          <p:nvPr/>
        </p:nvPicPr>
        <p:blipFill rotWithShape="1">
          <a:blip r:embed="rId3">
            <a:extLst>
              <a:ext uri="{28A0092B-C50C-407E-A947-70E740481C1C}">
                <a14:useLocalDpi xmlns:a14="http://schemas.microsoft.com/office/drawing/2010/main" val="0"/>
              </a:ext>
            </a:extLst>
          </a:blip>
          <a:srcRect l="88295" t="1420" r="485" b="-1420"/>
          <a:stretch/>
        </p:blipFill>
        <p:spPr bwMode="auto">
          <a:xfrm>
            <a:off x="8836525" y="2143623"/>
            <a:ext cx="2455029" cy="2570753"/>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242018344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4"/>
          <p:cNvSpPr>
            <a:spLocks noGrp="1"/>
          </p:cNvSpPr>
          <p:nvPr>
            <p:ph sz="quarter" idx="4294967295"/>
          </p:nvPr>
        </p:nvSpPr>
        <p:spPr>
          <a:xfrm>
            <a:off x="1069200" y="2264400"/>
            <a:ext cx="7534473" cy="4136400"/>
          </a:xfrm>
        </p:spPr>
        <p:txBody>
          <a:bodyPr/>
          <a:lstStyle/>
          <a:p>
            <a:pPr>
              <a:spcAft>
                <a:spcPts val="2000"/>
              </a:spcAft>
            </a:pP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Essential skills </a:t>
            </a:r>
            <a:r>
              <a:rPr lang="mr-IN" sz="3000" b="1" dirty="0">
                <a:solidFill>
                  <a:srgbClr val="0B4C86"/>
                </a:solidFill>
                <a:latin typeface="Arial" panose="020B0604020202020204" pitchFamily="34" charset="0"/>
                <a:ea typeface="Open Sans" panose="020B0606030504020204" pitchFamily="34" charset="0"/>
                <a:cs typeface="Arial" panose="020B0604020202020204" pitchFamily="34" charset="0"/>
              </a:rPr>
              <a:t>–</a:t>
            </a: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 staying positive</a:t>
            </a: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 ability to use tactics to overcome setbacks and achieve goals.</a:t>
            </a:r>
          </a:p>
          <a:p>
            <a:pPr marL="457200" indent="-457200">
              <a:buClr>
                <a:srgbClr val="3EAC4D"/>
              </a:buClr>
              <a:buFont typeface="Arial" panose="020B0604020202020204" pitchFamily="34" charset="0"/>
              <a:buChar char="•"/>
            </a:pPr>
            <a:r>
              <a:rPr lang="en-US" sz="2000" dirty="0">
                <a:latin typeface="Arial" panose="020B0604020202020204" pitchFamily="34" charset="0"/>
                <a:cs typeface="Arial" panose="020B0604020202020204" pitchFamily="34" charset="0"/>
              </a:rPr>
              <a:t>I keep trying when something goes wrong and think about what happened</a:t>
            </a:r>
          </a:p>
          <a:p>
            <a:pPr marL="457200" indent="-457200">
              <a:buClr>
                <a:srgbClr val="3EAC4D"/>
              </a:buClr>
              <a:buFont typeface="Arial" panose="020B0604020202020204" pitchFamily="34" charset="0"/>
              <a:buChar char="•"/>
            </a:pPr>
            <a:r>
              <a:rPr lang="en-US" sz="2000" dirty="0">
                <a:latin typeface="Arial" panose="020B0604020202020204" pitchFamily="34" charset="0"/>
                <a:cs typeface="Arial" panose="020B0604020202020204" pitchFamily="34" charset="0"/>
              </a:rPr>
              <a:t>I can come up with ideas for changing difficult situations to positive opportunities</a:t>
            </a:r>
          </a:p>
          <a:p>
            <a:pPr marL="457200" indent="-457200">
              <a:buClr>
                <a:srgbClr val="3EAC4D"/>
              </a:buClr>
              <a:buFont typeface="Arial" panose="020B0604020202020204" pitchFamily="34" charset="0"/>
              <a:buChar char="•"/>
            </a:pPr>
            <a:r>
              <a:rPr lang="en-US" sz="2000" dirty="0">
                <a:latin typeface="Arial" panose="020B0604020202020204" pitchFamily="34" charset="0"/>
                <a:cs typeface="Arial" panose="020B0604020202020204" pitchFamily="34" charset="0"/>
              </a:rPr>
              <a:t>In difficult situations I choose the best way to move forward instead of giving up</a:t>
            </a:r>
          </a:p>
          <a:p>
            <a:pPr marL="342900" indent="-342900">
              <a:buFont typeface="Arial"/>
              <a:buChar char="•"/>
            </a:pPr>
            <a:endParaRPr lang="en-US" dirty="0"/>
          </a:p>
        </p:txBody>
      </p:sp>
      <p:sp>
        <p:nvSpPr>
          <p:cNvPr id="5" name="TextBox 4"/>
          <p:cNvSpPr txBox="1"/>
          <p:nvPr/>
        </p:nvSpPr>
        <p:spPr>
          <a:xfrm>
            <a:off x="13475136" y="3951619"/>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3" name="TextBox 2">
            <a:extLst>
              <a:ext uri="{FF2B5EF4-FFF2-40B4-BE49-F238E27FC236}">
                <a16:creationId xmlns:a16="http://schemas.microsoft.com/office/drawing/2014/main" id="{93DEEC34-18A8-8749-A6FC-2EB879BF3D05}"/>
              </a:ext>
            </a:extLst>
          </p:cNvPr>
          <p:cNvSpPr txBox="1"/>
          <p:nvPr/>
        </p:nvSpPr>
        <p:spPr>
          <a:xfrm>
            <a:off x="5638800" y="2951018"/>
            <a:ext cx="0" cy="0"/>
          </a:xfrm>
          <a:prstGeom prst="rect">
            <a:avLst/>
          </a:prstGeom>
          <a:noFill/>
        </p:spPr>
        <p:txBody>
          <a:bodyPr wrap="none" lIns="0" tIns="0" rIns="0" bIns="0" rtlCol="0">
            <a:noAutofit/>
          </a:bodyPr>
          <a:lstStyle/>
          <a:p>
            <a:pPr algn="l"/>
            <a:endParaRPr lang="en-US" sz="1600" dirty="0">
              <a:solidFill>
                <a:schemeClr val="accent1"/>
              </a:solidFill>
            </a:endParaRPr>
          </a:p>
        </p:txBody>
      </p:sp>
      <p:pic>
        <p:nvPicPr>
          <p:cNvPr id="8" name="Picture 7">
            <a:extLst>
              <a:ext uri="{FF2B5EF4-FFF2-40B4-BE49-F238E27FC236}">
                <a16:creationId xmlns:a16="http://schemas.microsoft.com/office/drawing/2014/main" id="{28D69BD0-2222-3A45-946C-24B8935A4219}"/>
              </a:ext>
            </a:extLst>
          </p:cNvPr>
          <p:cNvPicPr/>
          <p:nvPr/>
        </p:nvPicPr>
        <p:blipFill rotWithShape="1">
          <a:blip r:embed="rId3">
            <a:extLst>
              <a:ext uri="{28A0092B-C50C-407E-A947-70E740481C1C}">
                <a14:useLocalDpi xmlns:a14="http://schemas.microsoft.com/office/drawing/2010/main" val="0"/>
              </a:ext>
            </a:extLst>
          </a:blip>
          <a:srcRect l="50621" t="1420" r="38159" b="-1420"/>
          <a:stretch/>
        </p:blipFill>
        <p:spPr bwMode="auto">
          <a:xfrm>
            <a:off x="8836525" y="2143623"/>
            <a:ext cx="2455029" cy="2570753"/>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133741389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069200" y="2264400"/>
            <a:ext cx="8697074" cy="505530"/>
          </a:xfrm>
        </p:spPr>
        <p:txBody>
          <a:bodyPr/>
          <a:lstStyle/>
          <a:p>
            <a:r>
              <a:rPr lang="en-US" sz="3000" b="1" dirty="0">
                <a:solidFill>
                  <a:srgbClr val="0B4C86"/>
                </a:solidFill>
                <a:latin typeface="Arial" panose="020B0604020202020204" pitchFamily="34" charset="0"/>
                <a:cs typeface="Arial" panose="020B0604020202020204" pitchFamily="34" charset="0"/>
              </a:rPr>
              <a:t>Designing structures </a:t>
            </a:r>
            <a:r>
              <a:rPr lang="en-GB" sz="3000" b="1" dirty="0">
                <a:solidFill>
                  <a:srgbClr val="0B4C86"/>
                </a:solidFill>
                <a:latin typeface="Arial" panose="020B0604020202020204" pitchFamily="34" charset="0"/>
                <a:cs typeface="Arial" panose="020B0604020202020204" pitchFamily="34" charset="0"/>
              </a:rPr>
              <a:t>&amp; resisting forces</a:t>
            </a:r>
            <a:endParaRPr lang="en-US" sz="3000" b="1" dirty="0">
              <a:solidFill>
                <a:srgbClr val="0B4C86"/>
              </a:solidFill>
              <a:latin typeface="Arial" panose="020B0604020202020204" pitchFamily="34" charset="0"/>
              <a:cs typeface="Arial" panose="020B0604020202020204" pitchFamily="34" charset="0"/>
            </a:endParaRPr>
          </a:p>
        </p:txBody>
      </p:sp>
      <p:sp>
        <p:nvSpPr>
          <p:cNvPr id="11" name="TextBox 10"/>
          <p:cNvSpPr txBox="1"/>
          <p:nvPr/>
        </p:nvSpPr>
        <p:spPr>
          <a:xfrm>
            <a:off x="7121689" y="3463014"/>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4" name="Rectangle 3">
            <a:extLst>
              <a:ext uri="{FF2B5EF4-FFF2-40B4-BE49-F238E27FC236}">
                <a16:creationId xmlns:a16="http://schemas.microsoft.com/office/drawing/2014/main" id="{7D478AA5-ECE2-2642-9DAD-547489D58F03}"/>
              </a:ext>
            </a:extLst>
          </p:cNvPr>
          <p:cNvSpPr/>
          <p:nvPr/>
        </p:nvSpPr>
        <p:spPr>
          <a:xfrm>
            <a:off x="457200" y="2859460"/>
            <a:ext cx="11277600" cy="3541340"/>
          </a:xfrm>
          <a:prstGeom prst="rect">
            <a:avLst/>
          </a:prstGeom>
          <a:solidFill>
            <a:srgbClr val="3EAC4D">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600" dirty="0" err="1"/>
          </a:p>
        </p:txBody>
      </p:sp>
      <p:sp>
        <p:nvSpPr>
          <p:cNvPr id="12" name="Left-Right Arrow 11"/>
          <p:cNvSpPr/>
          <p:nvPr/>
        </p:nvSpPr>
        <p:spPr>
          <a:xfrm>
            <a:off x="4911166" y="4141661"/>
            <a:ext cx="2369667" cy="968959"/>
          </a:xfrm>
          <a:prstGeom prst="leftRightArrow">
            <a:avLst/>
          </a:prstGeom>
          <a:solidFill>
            <a:srgbClr val="3EA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600" dirty="0"/>
          </a:p>
        </p:txBody>
      </p:sp>
      <p:sp>
        <p:nvSpPr>
          <p:cNvPr id="14" name="Up Arrow 13"/>
          <p:cNvSpPr/>
          <p:nvPr/>
        </p:nvSpPr>
        <p:spPr>
          <a:xfrm>
            <a:off x="2440818" y="4460950"/>
            <a:ext cx="1217563" cy="1387968"/>
          </a:xfrm>
          <a:prstGeom prst="upArrow">
            <a:avLst/>
          </a:prstGeom>
          <a:solidFill>
            <a:srgbClr val="3EA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600" dirty="0"/>
          </a:p>
        </p:txBody>
      </p:sp>
      <p:sp>
        <p:nvSpPr>
          <p:cNvPr id="15" name="Down Arrow 14"/>
          <p:cNvSpPr/>
          <p:nvPr/>
        </p:nvSpPr>
        <p:spPr>
          <a:xfrm>
            <a:off x="2467785" y="3033701"/>
            <a:ext cx="1165196" cy="1427249"/>
          </a:xfrm>
          <a:prstGeom prst="downArrow">
            <a:avLst/>
          </a:prstGeom>
          <a:solidFill>
            <a:srgbClr val="3EA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600" dirty="0"/>
          </a:p>
        </p:txBody>
      </p:sp>
      <p:sp>
        <p:nvSpPr>
          <p:cNvPr id="17" name="Curved Right Arrow 16"/>
          <p:cNvSpPr/>
          <p:nvPr/>
        </p:nvSpPr>
        <p:spPr>
          <a:xfrm>
            <a:off x="8019143" y="4307854"/>
            <a:ext cx="1453221" cy="1605532"/>
          </a:xfrm>
          <a:prstGeom prst="curvedRightArrow">
            <a:avLst/>
          </a:prstGeom>
          <a:solidFill>
            <a:srgbClr val="3EA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600" dirty="0">
              <a:solidFill>
                <a:schemeClr val="tx1"/>
              </a:solidFill>
            </a:endParaRPr>
          </a:p>
        </p:txBody>
      </p:sp>
      <p:sp>
        <p:nvSpPr>
          <p:cNvPr id="19" name="Curved Right Arrow 18"/>
          <p:cNvSpPr/>
          <p:nvPr/>
        </p:nvSpPr>
        <p:spPr>
          <a:xfrm rot="10800000">
            <a:off x="9003750" y="2962027"/>
            <a:ext cx="1453221" cy="1741418"/>
          </a:xfrm>
          <a:prstGeom prst="curvedRightArrow">
            <a:avLst/>
          </a:prstGeom>
          <a:solidFill>
            <a:srgbClr val="3EA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600" dirty="0">
              <a:solidFill>
                <a:schemeClr val="tx1"/>
              </a:solidFill>
            </a:endParaRPr>
          </a:p>
        </p:txBody>
      </p:sp>
      <p:sp>
        <p:nvSpPr>
          <p:cNvPr id="3" name="TextBox 2"/>
          <p:cNvSpPr txBox="1"/>
          <p:nvPr/>
        </p:nvSpPr>
        <p:spPr>
          <a:xfrm>
            <a:off x="2026526" y="5943600"/>
            <a:ext cx="2040596" cy="914400"/>
          </a:xfrm>
          <a:prstGeom prst="rect">
            <a:avLst/>
          </a:prstGeom>
          <a:noFill/>
        </p:spPr>
        <p:txBody>
          <a:bodyPr wrap="none" lIns="0" tIns="0" rIns="0" bIns="0" rtlCol="0">
            <a:noAutofit/>
          </a:bodyPr>
          <a:lstStyle/>
          <a:p>
            <a:pPr algn="ctr"/>
            <a:r>
              <a:rPr lang="en-US" sz="2000" b="1" dirty="0">
                <a:solidFill>
                  <a:srgbClr val="0B4C86"/>
                </a:solidFill>
              </a:rPr>
              <a:t>Compression</a:t>
            </a:r>
          </a:p>
        </p:txBody>
      </p:sp>
      <p:sp>
        <p:nvSpPr>
          <p:cNvPr id="13" name="TextBox 12"/>
          <p:cNvSpPr txBox="1"/>
          <p:nvPr/>
        </p:nvSpPr>
        <p:spPr>
          <a:xfrm>
            <a:off x="5641626" y="5900725"/>
            <a:ext cx="914400" cy="914400"/>
          </a:xfrm>
          <a:prstGeom prst="rect">
            <a:avLst/>
          </a:prstGeom>
          <a:noFill/>
        </p:spPr>
        <p:txBody>
          <a:bodyPr wrap="none" lIns="0" tIns="0" rIns="0" bIns="0" rtlCol="0">
            <a:noAutofit/>
          </a:bodyPr>
          <a:lstStyle/>
          <a:p>
            <a:pPr algn="l"/>
            <a:r>
              <a:rPr lang="en-US" sz="2000" b="1" dirty="0">
                <a:solidFill>
                  <a:srgbClr val="0B4C86"/>
                </a:solidFill>
              </a:rPr>
              <a:t>Tension</a:t>
            </a:r>
          </a:p>
        </p:txBody>
      </p:sp>
      <p:sp>
        <p:nvSpPr>
          <p:cNvPr id="16" name="TextBox 15"/>
          <p:cNvSpPr txBox="1"/>
          <p:nvPr/>
        </p:nvSpPr>
        <p:spPr>
          <a:xfrm>
            <a:off x="8737993" y="5983852"/>
            <a:ext cx="914400" cy="914400"/>
          </a:xfrm>
          <a:prstGeom prst="rect">
            <a:avLst/>
          </a:prstGeom>
          <a:noFill/>
        </p:spPr>
        <p:txBody>
          <a:bodyPr wrap="none" lIns="0" tIns="0" rIns="0" bIns="0" rtlCol="0">
            <a:noAutofit/>
          </a:bodyPr>
          <a:lstStyle/>
          <a:p>
            <a:pPr algn="l"/>
            <a:r>
              <a:rPr lang="en-US" sz="2000" b="1" dirty="0">
                <a:solidFill>
                  <a:srgbClr val="0B4C86"/>
                </a:solidFill>
              </a:rPr>
              <a:t>Torsion</a:t>
            </a:r>
          </a:p>
        </p:txBody>
      </p:sp>
    </p:spTree>
    <p:extLst>
      <p:ext uri="{BB962C8B-B14F-4D97-AF65-F5344CB8AC3E}">
        <p14:creationId xmlns:p14="http://schemas.microsoft.com/office/powerpoint/2010/main" val="29800062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069200" y="2264400"/>
            <a:ext cx="8697074" cy="505530"/>
          </a:xfrm>
        </p:spPr>
        <p:txBody>
          <a:bodyPr/>
          <a:lstStyle/>
          <a:p>
            <a:r>
              <a:rPr lang="en-GB" sz="3000" b="1" dirty="0">
                <a:solidFill>
                  <a:srgbClr val="0B4C86"/>
                </a:solidFill>
                <a:latin typeface="Arial" panose="020B0604020202020204" pitchFamily="34" charset="0"/>
                <a:cs typeface="Arial" panose="020B0604020202020204" pitchFamily="34" charset="0"/>
              </a:rPr>
              <a:t>Types of structure</a:t>
            </a:r>
            <a:endParaRPr lang="en-US" sz="3000" b="1" dirty="0">
              <a:solidFill>
                <a:srgbClr val="0B4C86"/>
              </a:solidFill>
              <a:latin typeface="Arial" panose="020B0604020202020204" pitchFamily="34" charset="0"/>
              <a:cs typeface="Arial" panose="020B0604020202020204" pitchFamily="34" charset="0"/>
            </a:endParaRPr>
          </a:p>
        </p:txBody>
      </p:sp>
      <p:pic>
        <p:nvPicPr>
          <p:cNvPr id="10" name="Picture 9"/>
          <p:cNvPicPr/>
          <p:nvPr/>
        </p:nvPicPr>
        <p:blipFill>
          <a:blip r:embed="rId3">
            <a:alphaModFix/>
            <a:extLst>
              <a:ext uri="{28A0092B-C50C-407E-A947-70E740481C1C}">
                <a14:useLocalDpi xmlns:a14="http://schemas.microsoft.com/office/drawing/2010/main" val="0"/>
              </a:ext>
            </a:extLst>
          </a:blip>
          <a:stretch>
            <a:fillRect/>
          </a:stretch>
        </p:blipFill>
        <p:spPr>
          <a:xfrm>
            <a:off x="917593" y="3122150"/>
            <a:ext cx="10229814" cy="2614454"/>
          </a:xfrm>
          <a:prstGeom prst="rect">
            <a:avLst/>
          </a:prstGeom>
        </p:spPr>
      </p:pic>
      <p:sp>
        <p:nvSpPr>
          <p:cNvPr id="6" name="Rectangle 5">
            <a:extLst>
              <a:ext uri="{FF2B5EF4-FFF2-40B4-BE49-F238E27FC236}">
                <a16:creationId xmlns:a16="http://schemas.microsoft.com/office/drawing/2014/main" id="{7936054D-A8B4-4D4E-B1FA-C6BFCD55E630}"/>
              </a:ext>
            </a:extLst>
          </p:cNvPr>
          <p:cNvSpPr/>
          <p:nvPr/>
        </p:nvSpPr>
        <p:spPr>
          <a:xfrm>
            <a:off x="457200" y="2859460"/>
            <a:ext cx="11277600" cy="3541340"/>
          </a:xfrm>
          <a:prstGeom prst="rect">
            <a:avLst/>
          </a:prstGeom>
          <a:solidFill>
            <a:srgbClr val="3EAC4D">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600" dirty="0" err="1"/>
          </a:p>
        </p:txBody>
      </p:sp>
      <p:sp>
        <p:nvSpPr>
          <p:cNvPr id="3" name="Rectangle 2">
            <a:extLst>
              <a:ext uri="{FF2B5EF4-FFF2-40B4-BE49-F238E27FC236}">
                <a16:creationId xmlns:a16="http://schemas.microsoft.com/office/drawing/2014/main" id="{3FF4E4F0-62D1-4A32-808B-397B72B06B25}"/>
              </a:ext>
            </a:extLst>
          </p:cNvPr>
          <p:cNvSpPr/>
          <p:nvPr/>
        </p:nvSpPr>
        <p:spPr>
          <a:xfrm>
            <a:off x="1900845" y="5791545"/>
            <a:ext cx="10169235" cy="400110"/>
          </a:xfrm>
          <a:prstGeom prst="rect">
            <a:avLst/>
          </a:prstGeom>
        </p:spPr>
        <p:txBody>
          <a:bodyPr wrap="square">
            <a:spAutoFit/>
          </a:bodyPr>
          <a:lstStyle/>
          <a:p>
            <a:r>
              <a:rPr lang="en-GB" sz="2000" b="1" dirty="0">
                <a:solidFill>
                  <a:srgbClr val="0B4C86"/>
                </a:solidFill>
                <a:latin typeface="Arial" panose="020B0604020202020204" pitchFamily="34" charset="0"/>
                <a:cs typeface="Arial" panose="020B0604020202020204" pitchFamily="34" charset="0"/>
              </a:rPr>
              <a:t>Mass				Frame				Shell</a:t>
            </a:r>
          </a:p>
        </p:txBody>
      </p:sp>
    </p:spTree>
    <p:extLst>
      <p:ext uri="{BB962C8B-B14F-4D97-AF65-F5344CB8AC3E}">
        <p14:creationId xmlns:p14="http://schemas.microsoft.com/office/powerpoint/2010/main" val="320770197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9200" y="2264400"/>
            <a:ext cx="11277600" cy="4058292"/>
          </a:xfrm>
        </p:spPr>
        <p:txBody>
          <a:bodyPr/>
          <a:lstStyle/>
          <a:p>
            <a:pPr>
              <a:spcAft>
                <a:spcPts val="2000"/>
              </a:spcAft>
            </a:pPr>
            <a:r>
              <a:rPr lang="en-US" sz="3000" b="1" dirty="0">
                <a:solidFill>
                  <a:srgbClr val="0B4C86"/>
                </a:solidFill>
              </a:rPr>
              <a:t>Planning</a:t>
            </a:r>
            <a:endParaRPr lang="en-GB" sz="2000" dirty="0">
              <a:solidFill>
                <a:srgbClr val="0B4C86"/>
              </a:solidFill>
            </a:endParaRPr>
          </a:p>
          <a:p>
            <a:r>
              <a:rPr lang="en-GB" sz="1900" dirty="0"/>
              <a:t>You have 10 minutes to make your plan. Use the isometric paper provided to sketch your structure. </a:t>
            </a:r>
          </a:p>
          <a:p>
            <a:endParaRPr lang="en-GB" sz="2000" dirty="0"/>
          </a:p>
          <a:p>
            <a:endParaRPr lang="en-GB" sz="2000" dirty="0"/>
          </a:p>
          <a:p>
            <a:endParaRPr lang="en-US" dirty="0"/>
          </a:p>
          <a:p>
            <a:endParaRPr lang="en-US" dirty="0"/>
          </a:p>
          <a:p>
            <a:endParaRPr lang="en-US" dirty="0"/>
          </a:p>
        </p:txBody>
      </p:sp>
      <p:pic>
        <p:nvPicPr>
          <p:cNvPr id="6" name="Picture 5" descr="mage result for isometric paper"/>
          <p:cNvPicPr/>
          <p:nvPr/>
        </p:nvPicPr>
        <p:blipFill rotWithShape="1">
          <a:blip r:embed="rId3">
            <a:alphaModFix amt="72000"/>
            <a:extLst>
              <a:ext uri="{28A0092B-C50C-407E-A947-70E740481C1C}">
                <a14:useLocalDpi xmlns:a14="http://schemas.microsoft.com/office/drawing/2010/main" val="0"/>
              </a:ext>
            </a:extLst>
          </a:blip>
          <a:srcRect l="3621" t="7277" r="18502" b="57138"/>
          <a:stretch/>
        </p:blipFill>
        <p:spPr bwMode="auto">
          <a:xfrm>
            <a:off x="1069200" y="3519249"/>
            <a:ext cx="5566370" cy="2854409"/>
          </a:xfrm>
          <a:prstGeom prst="rect">
            <a:avLst/>
          </a:prstGeom>
          <a:noFill/>
          <a:ln>
            <a:noFill/>
          </a:ln>
          <a:extLst>
            <a:ext uri="{53640926-AAD7-44d8-BBD7-CCE9431645EC}">
              <a14:shadowObscured xmlns:a14="http://schemas.microsoft.com/office/drawing/2010/main" xmlns=""/>
            </a:ext>
          </a:extLst>
        </p:spPr>
      </p:pic>
      <p:pic>
        <p:nvPicPr>
          <p:cNvPr id="7" name="Picture 6"/>
          <p:cNvPicPr/>
          <p:nvPr/>
        </p:nvPicPr>
        <p:blipFill rotWithShape="1">
          <a:blip r:embed="rId4">
            <a:extLst>
              <a:ext uri="{28A0092B-C50C-407E-A947-70E740481C1C}">
                <a14:useLocalDpi xmlns:a14="http://schemas.microsoft.com/office/drawing/2010/main" val="0"/>
              </a:ext>
            </a:extLst>
          </a:blip>
          <a:srcRect l="31415" r="31415"/>
          <a:stretch/>
        </p:blipFill>
        <p:spPr>
          <a:xfrm>
            <a:off x="7319470" y="3863094"/>
            <a:ext cx="4427042" cy="2561530"/>
          </a:xfrm>
          <a:prstGeom prst="rect">
            <a:avLst/>
          </a:prstGeom>
        </p:spPr>
      </p:pic>
    </p:spTree>
    <p:extLst>
      <p:ext uri="{BB962C8B-B14F-4D97-AF65-F5344CB8AC3E}">
        <p14:creationId xmlns:p14="http://schemas.microsoft.com/office/powerpoint/2010/main" val="218808789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981093" y="3536965"/>
            <a:ext cx="10229814" cy="2614454"/>
          </a:xfrm>
          <a:prstGeom prst="rect">
            <a:avLst/>
          </a:prstGeom>
        </p:spPr>
      </p:pic>
      <p:sp>
        <p:nvSpPr>
          <p:cNvPr id="7" name="Rectangle 6">
            <a:extLst>
              <a:ext uri="{FF2B5EF4-FFF2-40B4-BE49-F238E27FC236}">
                <a16:creationId xmlns:a16="http://schemas.microsoft.com/office/drawing/2014/main" id="{C88E0804-D533-AA46-8C79-2CD69333BFE0}"/>
              </a:ext>
            </a:extLst>
          </p:cNvPr>
          <p:cNvSpPr/>
          <p:nvPr/>
        </p:nvSpPr>
        <p:spPr>
          <a:xfrm>
            <a:off x="457200" y="3392488"/>
            <a:ext cx="11277600" cy="3008312"/>
          </a:xfrm>
          <a:prstGeom prst="rect">
            <a:avLst/>
          </a:prstGeom>
          <a:solidFill>
            <a:srgbClr val="3EAC4D">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600" dirty="0" err="1"/>
          </a:p>
        </p:txBody>
      </p:sp>
      <p:sp>
        <p:nvSpPr>
          <p:cNvPr id="5" name="Content Placeholder 4"/>
          <p:cNvSpPr>
            <a:spLocks noGrp="1"/>
          </p:cNvSpPr>
          <p:nvPr>
            <p:ph idx="1"/>
          </p:nvPr>
        </p:nvSpPr>
        <p:spPr>
          <a:xfrm>
            <a:off x="1069200" y="2264400"/>
            <a:ext cx="11277600" cy="1587164"/>
          </a:xfrm>
        </p:spPr>
        <p:txBody>
          <a:bodyPr/>
          <a:lstStyle/>
          <a:p>
            <a:pPr>
              <a:spcAft>
                <a:spcPts val="2000"/>
              </a:spcAft>
            </a:pPr>
            <a:r>
              <a:rPr lang="en-US" sz="3000" b="1" dirty="0">
                <a:solidFill>
                  <a:srgbClr val="0B4C86"/>
                </a:solidFill>
              </a:rPr>
              <a:t>Making</a:t>
            </a:r>
          </a:p>
          <a:p>
            <a:r>
              <a:rPr lang="en-GB" sz="2000" dirty="0"/>
              <a:t>You have 50 minutes to make your structure.</a:t>
            </a:r>
          </a:p>
          <a:p>
            <a:endParaRPr lang="en-GB" sz="2000" dirty="0"/>
          </a:p>
          <a:p>
            <a:endParaRPr lang="en-US" dirty="0"/>
          </a:p>
          <a:p>
            <a:endParaRPr lang="en-US" dirty="0"/>
          </a:p>
          <a:p>
            <a:endParaRPr lang="en-US" dirty="0"/>
          </a:p>
        </p:txBody>
      </p:sp>
    </p:spTree>
    <p:extLst>
      <p:ext uri="{BB962C8B-B14F-4D97-AF65-F5344CB8AC3E}">
        <p14:creationId xmlns:p14="http://schemas.microsoft.com/office/powerpoint/2010/main" val="396314588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9200" y="2264400"/>
            <a:ext cx="11277600" cy="4058292"/>
          </a:xfrm>
        </p:spPr>
        <p:txBody>
          <a:bodyPr/>
          <a:lstStyle/>
          <a:p>
            <a:pPr>
              <a:spcAft>
                <a:spcPts val="2000"/>
              </a:spcAft>
            </a:pPr>
            <a:r>
              <a:rPr lang="en-US" sz="3000" b="1" dirty="0">
                <a:solidFill>
                  <a:srgbClr val="0B4C86"/>
                </a:solidFill>
                <a:latin typeface="Arial" panose="020B0604020202020204" pitchFamily="34" charset="0"/>
                <a:cs typeface="Arial" panose="020B0604020202020204" pitchFamily="34" charset="0"/>
              </a:rPr>
              <a:t>Tidy up!</a:t>
            </a:r>
          </a:p>
          <a:p>
            <a:r>
              <a:rPr lang="en-GB" sz="2000" dirty="0">
                <a:latin typeface="Arial" panose="020B0604020202020204" pitchFamily="34" charset="0"/>
                <a:cs typeface="Arial" panose="020B0604020202020204" pitchFamily="34" charset="0"/>
              </a:rPr>
              <a:t>You have 2 minutes to tidy up the room.</a:t>
            </a:r>
          </a:p>
          <a:p>
            <a:pPr marL="342900" indent="-342900">
              <a:buClr>
                <a:srgbClr val="3EAC4D"/>
              </a:buClr>
              <a:buFont typeface="Arial"/>
              <a:buChar char="•"/>
            </a:pPr>
            <a:r>
              <a:rPr lang="en-GB" sz="2000" dirty="0">
                <a:latin typeface="Arial" panose="020B0604020202020204" pitchFamily="34" charset="0"/>
                <a:cs typeface="Arial" panose="020B0604020202020204" pitchFamily="34" charset="0"/>
              </a:rPr>
              <a:t>Replace all tools and unused materials.</a:t>
            </a:r>
          </a:p>
          <a:p>
            <a:pPr marL="342900" indent="-342900">
              <a:buClr>
                <a:srgbClr val="3EAC4D"/>
              </a:buClr>
              <a:buFont typeface="Arial"/>
              <a:buChar char="•"/>
            </a:pPr>
            <a:r>
              <a:rPr lang="en-GB" sz="2000" dirty="0">
                <a:latin typeface="Arial" panose="020B0604020202020204" pitchFamily="34" charset="0"/>
                <a:cs typeface="Arial" panose="020B0604020202020204" pitchFamily="34" charset="0"/>
              </a:rPr>
              <a:t>Recycle any rubbish.</a:t>
            </a:r>
          </a:p>
          <a:p>
            <a:pPr marL="342900" indent="-342900">
              <a:spcAft>
                <a:spcPts val="1500"/>
              </a:spcAft>
              <a:buClr>
                <a:srgbClr val="3EAC4D"/>
              </a:buClr>
              <a:buFont typeface="Arial"/>
              <a:buChar char="•"/>
            </a:pPr>
            <a:r>
              <a:rPr lang="en-GB" sz="2000" dirty="0">
                <a:latin typeface="Arial" panose="020B0604020202020204" pitchFamily="34" charset="0"/>
                <a:cs typeface="Arial" panose="020B0604020202020204" pitchFamily="34" charset="0"/>
              </a:rPr>
              <a:t>Sit at your tables in silence.</a:t>
            </a:r>
          </a:p>
          <a:p>
            <a:r>
              <a:rPr lang="en-GB" sz="2000" dirty="0">
                <a:latin typeface="Arial" panose="020B0604020202020204" pitchFamily="34" charset="0"/>
                <a:cs typeface="Arial" panose="020B0604020202020204" pitchFamily="34" charset="0"/>
              </a:rPr>
              <a:t>Use your </a:t>
            </a:r>
            <a:r>
              <a:rPr lang="en-US" sz="2000" i="1" dirty="0">
                <a:latin typeface="Arial" panose="020B0604020202020204" pitchFamily="34" charset="0"/>
                <a:cs typeface="Arial" panose="020B0604020202020204" pitchFamily="34" charset="0"/>
              </a:rPr>
              <a:t>Essential Skills</a:t>
            </a:r>
            <a:r>
              <a:rPr lang="en-GB" sz="2000" dirty="0">
                <a:latin typeface="Arial" panose="020B0604020202020204" pitchFamily="34" charset="0"/>
                <a:cs typeface="Arial" panose="020B0604020202020204" pitchFamily="34" charset="0"/>
              </a:rPr>
              <a:t> of </a:t>
            </a:r>
            <a:r>
              <a:rPr lang="en-GB" sz="2000" b="1" dirty="0">
                <a:latin typeface="Arial" panose="020B0604020202020204" pitchFamily="34" charset="0"/>
                <a:cs typeface="Arial" panose="020B0604020202020204" pitchFamily="34" charset="0"/>
              </a:rPr>
              <a:t>teamwork</a:t>
            </a:r>
            <a:r>
              <a:rPr lang="en-GB" sz="2000" dirty="0">
                <a:latin typeface="Arial" panose="020B0604020202020204" pitchFamily="34" charset="0"/>
                <a:cs typeface="Arial" panose="020B0604020202020204" pitchFamily="34" charset="0"/>
              </a:rPr>
              <a:t> and </a:t>
            </a:r>
            <a:r>
              <a:rPr lang="en-GB" sz="2000" b="1" dirty="0">
                <a:latin typeface="Arial" panose="020B0604020202020204" pitchFamily="34" charset="0"/>
                <a:cs typeface="Arial" panose="020B0604020202020204" pitchFamily="34" charset="0"/>
              </a:rPr>
              <a:t>aiming high</a:t>
            </a:r>
          </a:p>
          <a:p>
            <a:endParaRPr lang="en-GB" sz="2000" dirty="0"/>
          </a:p>
          <a:p>
            <a:endParaRPr lang="en-GB" sz="2000" dirty="0"/>
          </a:p>
          <a:p>
            <a:endParaRPr lang="en-US" dirty="0"/>
          </a:p>
          <a:p>
            <a:endParaRPr lang="en-US" dirty="0"/>
          </a:p>
          <a:p>
            <a:endParaRPr lang="en-US" dirty="0"/>
          </a:p>
        </p:txBody>
      </p:sp>
    </p:spTree>
    <p:extLst>
      <p:ext uri="{BB962C8B-B14F-4D97-AF65-F5344CB8AC3E}">
        <p14:creationId xmlns:p14="http://schemas.microsoft.com/office/powerpoint/2010/main" val="311963011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294967295"/>
          </p:nvPr>
        </p:nvSpPr>
        <p:spPr>
          <a:xfrm>
            <a:off x="1069200" y="2264400"/>
            <a:ext cx="10972187" cy="3557588"/>
          </a:xfrm>
        </p:spPr>
        <p:txBody>
          <a:bodyPr/>
          <a:lstStyle/>
          <a:p>
            <a:pPr>
              <a:spcAft>
                <a:spcPts val="2000"/>
              </a:spcAft>
            </a:pPr>
            <a:r>
              <a:rPr lang="en-US" sz="3000" b="1" dirty="0">
                <a:solidFill>
                  <a:srgbClr val="0B4C86"/>
                </a:solidFill>
                <a:ea typeface="Open Sans" panose="020B0606030504020204" pitchFamily="34" charset="0"/>
                <a:cs typeface="Open Sans" panose="020B0606030504020204" pitchFamily="34" charset="0"/>
              </a:rPr>
              <a:t>Introduction to EPIC Engineers</a:t>
            </a:r>
            <a:endParaRPr lang="en-GB" sz="3000" dirty="0">
              <a:solidFill>
                <a:srgbClr val="0B4C86"/>
              </a:solidFill>
              <a:latin typeface="Arial" panose="020B0604020202020204" pitchFamily="34" charset="0"/>
              <a:cs typeface="Arial" panose="020B0604020202020204" pitchFamily="34" charset="0"/>
            </a:endParaRPr>
          </a:p>
          <a:p>
            <a:pPr>
              <a:spcAft>
                <a:spcPts val="1500"/>
              </a:spcAft>
            </a:pPr>
            <a:r>
              <a:rPr lang="en-GB" sz="2000" b="1" dirty="0">
                <a:solidFill>
                  <a:srgbClr val="014A80"/>
                </a:solidFill>
                <a:latin typeface="Arial" panose="020B0604020202020204" pitchFamily="34" charset="0"/>
                <a:cs typeface="Arial" panose="020B0604020202020204" pitchFamily="34" charset="0"/>
              </a:rPr>
              <a:t>Welcome to EPIC Engineers </a:t>
            </a:r>
          </a:p>
          <a:p>
            <a:pPr>
              <a:spcAft>
                <a:spcPts val="1500"/>
              </a:spcAft>
            </a:pPr>
            <a:r>
              <a:rPr lang="en-GB" sz="2000" dirty="0">
                <a:latin typeface="Arial" panose="020B0604020202020204" pitchFamily="34" charset="0"/>
                <a:cs typeface="Arial" panose="020B0604020202020204" pitchFamily="34" charset="0"/>
              </a:rPr>
              <a:t>Today’s workshop will be dedicated to STEM learning based around transport infrastructure, brought to you in partnership with HS2. </a:t>
            </a:r>
          </a:p>
          <a:p>
            <a:pPr>
              <a:spcAft>
                <a:spcPts val="1500"/>
              </a:spcAft>
            </a:pPr>
            <a:r>
              <a:rPr lang="en-US" sz="2000" dirty="0">
                <a:latin typeface="Arial" panose="020B0604020202020204" pitchFamily="34" charset="0"/>
                <a:cs typeface="Arial" panose="020B0604020202020204" pitchFamily="34" charset="0"/>
              </a:rPr>
              <a:t>T</a:t>
            </a:r>
            <a:r>
              <a:rPr lang="en-GB" sz="2000" dirty="0" err="1">
                <a:latin typeface="Arial" panose="020B0604020202020204" pitchFamily="34" charset="0"/>
                <a:cs typeface="Arial" panose="020B0604020202020204" pitchFamily="34" charset="0"/>
              </a:rPr>
              <a:t>oday</a:t>
            </a:r>
            <a:r>
              <a:rPr lang="en-GB" sz="2000" dirty="0">
                <a:latin typeface="Arial" panose="020B0604020202020204" pitchFamily="34" charset="0"/>
                <a:cs typeface="Arial" panose="020B0604020202020204" pitchFamily="34" charset="0"/>
              </a:rPr>
              <a:t> you will be completing the Engineering Challenge: Tunnel Structures activity. </a:t>
            </a:r>
          </a:p>
          <a:p>
            <a:endParaRPr lang="en-US" dirty="0"/>
          </a:p>
        </p:txBody>
      </p:sp>
    </p:spTree>
    <p:extLst>
      <p:ext uri="{BB962C8B-B14F-4D97-AF65-F5344CB8AC3E}">
        <p14:creationId xmlns:p14="http://schemas.microsoft.com/office/powerpoint/2010/main" val="128658704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069200" y="2264400"/>
            <a:ext cx="8697074" cy="505530"/>
          </a:xfrm>
        </p:spPr>
        <p:txBody>
          <a:bodyPr/>
          <a:lstStyle/>
          <a:p>
            <a:r>
              <a:rPr lang="en-US" sz="3000" b="1" dirty="0">
                <a:solidFill>
                  <a:srgbClr val="0B4C86"/>
                </a:solidFill>
                <a:latin typeface="Arial" panose="020B0604020202020204" pitchFamily="34" charset="0"/>
                <a:cs typeface="Arial" panose="020B0604020202020204" pitchFamily="34" charset="0"/>
              </a:rPr>
              <a:t>Testing</a:t>
            </a:r>
          </a:p>
        </p:txBody>
      </p:sp>
      <p:pic>
        <p:nvPicPr>
          <p:cNvPr id="8" name="Picture 7"/>
          <p:cNvPicPr>
            <a:picLocks noChangeAspect="1"/>
          </p:cNvPicPr>
          <p:nvPr/>
        </p:nvPicPr>
        <p:blipFill rotWithShape="1">
          <a:blip r:embed="rId3"/>
          <a:srcRect l="59470"/>
          <a:stretch/>
        </p:blipFill>
        <p:spPr>
          <a:xfrm>
            <a:off x="7495309" y="2992332"/>
            <a:ext cx="3954225" cy="2771953"/>
          </a:xfrm>
          <a:prstGeom prst="rect">
            <a:avLst/>
          </a:prstGeom>
        </p:spPr>
      </p:pic>
      <p:pic>
        <p:nvPicPr>
          <p:cNvPr id="4" name="Picture 3" descr="Table&#10;&#10;Description automatically generated">
            <a:extLst>
              <a:ext uri="{FF2B5EF4-FFF2-40B4-BE49-F238E27FC236}">
                <a16:creationId xmlns:a16="http://schemas.microsoft.com/office/drawing/2014/main" id="{9003CE5D-F3AE-8647-A853-D86FA13C9E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891" y="2772098"/>
            <a:ext cx="6248400" cy="3708400"/>
          </a:xfrm>
          <a:prstGeom prst="rect">
            <a:avLst/>
          </a:prstGeom>
        </p:spPr>
      </p:pic>
    </p:spTree>
    <p:extLst>
      <p:ext uri="{BB962C8B-B14F-4D97-AF65-F5344CB8AC3E}">
        <p14:creationId xmlns:p14="http://schemas.microsoft.com/office/powerpoint/2010/main" val="161336061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p:cNvSpPr txBox="1">
            <a:spLocks/>
          </p:cNvSpPr>
          <p:nvPr/>
        </p:nvSpPr>
        <p:spPr>
          <a:xfrm>
            <a:off x="1069200" y="2264400"/>
            <a:ext cx="5928541" cy="405829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000"/>
              </a:spcAft>
            </a:pPr>
            <a:r>
              <a:rPr lang="en-US" sz="3000" b="1" dirty="0">
                <a:solidFill>
                  <a:srgbClr val="0B4C86"/>
                </a:solidFill>
                <a:latin typeface="Arial" panose="020B0604020202020204" pitchFamily="34" charset="0"/>
                <a:cs typeface="Arial" panose="020B0604020202020204" pitchFamily="34" charset="0"/>
              </a:rPr>
              <a:t>Evaluation</a:t>
            </a:r>
            <a:endParaRPr lang="en-GB" sz="3000" dirty="0">
              <a:solidFill>
                <a:srgbClr val="0B4C86"/>
              </a:solidFill>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Complete the evaluation in your student booklet.</a:t>
            </a:r>
          </a:p>
          <a:p>
            <a:r>
              <a:rPr lang="en-GB" sz="2000" dirty="0">
                <a:latin typeface="Arial" panose="020B0604020202020204" pitchFamily="34" charset="0"/>
                <a:cs typeface="Arial" panose="020B0604020202020204" pitchFamily="34" charset="0"/>
              </a:rPr>
              <a:t>What made this activity challenging?</a:t>
            </a:r>
          </a:p>
          <a:p>
            <a:r>
              <a:rPr lang="en-GB" sz="2000" dirty="0">
                <a:latin typeface="Arial" panose="020B0604020202020204" pitchFamily="34" charset="0"/>
                <a:cs typeface="Arial" panose="020B0604020202020204" pitchFamily="34" charset="0"/>
              </a:rPr>
              <a:t>How did you overcome these challenges?</a:t>
            </a:r>
          </a:p>
          <a:p>
            <a:endParaRPr lang="en-GB" sz="2200" dirty="0">
              <a:latin typeface="Arial" panose="020B0604020202020204" pitchFamily="34" charset="0"/>
              <a:cs typeface="Arial" panose="020B0604020202020204" pitchFamily="34" charset="0"/>
            </a:endParaRPr>
          </a:p>
          <a:p>
            <a:endParaRPr lang="en-GB" sz="2200" dirty="0">
              <a:latin typeface="Arial" panose="020B0604020202020204" pitchFamily="34" charset="0"/>
              <a:cs typeface="Arial" panose="020B0604020202020204" pitchFamily="34" charset="0"/>
            </a:endParaRPr>
          </a:p>
          <a:p>
            <a:endParaRPr lang="en-GB" sz="2000" b="1" dirty="0"/>
          </a:p>
          <a:p>
            <a:endParaRPr lang="en-GB" sz="2000" dirty="0"/>
          </a:p>
          <a:p>
            <a:endParaRPr lang="en-GB" sz="2000" dirty="0"/>
          </a:p>
          <a:p>
            <a:endParaRPr lang="en-US" dirty="0"/>
          </a:p>
          <a:p>
            <a:endParaRPr lang="en-US" dirty="0"/>
          </a:p>
          <a:p>
            <a:endParaRPr lang="en-US" dirty="0"/>
          </a:p>
        </p:txBody>
      </p:sp>
      <p:pic>
        <p:nvPicPr>
          <p:cNvPr id="8" name="Picture 7"/>
          <p:cNvPicPr>
            <a:picLocks noChangeAspect="1"/>
          </p:cNvPicPr>
          <p:nvPr/>
        </p:nvPicPr>
        <p:blipFill rotWithShape="1">
          <a:blip r:embed="rId3"/>
          <a:srcRect l="59470"/>
          <a:stretch/>
        </p:blipFill>
        <p:spPr>
          <a:xfrm>
            <a:off x="6997741" y="2741759"/>
            <a:ext cx="4133797" cy="2897835"/>
          </a:xfrm>
          <a:prstGeom prst="rect">
            <a:avLst/>
          </a:prstGeom>
        </p:spPr>
      </p:pic>
      <p:sp>
        <p:nvSpPr>
          <p:cNvPr id="3" name="TextBox 2">
            <a:extLst>
              <a:ext uri="{FF2B5EF4-FFF2-40B4-BE49-F238E27FC236}">
                <a16:creationId xmlns:a16="http://schemas.microsoft.com/office/drawing/2014/main" id="{B969B816-36B0-6C4C-93F6-2F44CFC17558}"/>
              </a:ext>
            </a:extLst>
          </p:cNvPr>
          <p:cNvSpPr txBox="1"/>
          <p:nvPr/>
        </p:nvSpPr>
        <p:spPr>
          <a:xfrm>
            <a:off x="2119745" y="2327564"/>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4" name="TextBox 3">
            <a:extLst>
              <a:ext uri="{FF2B5EF4-FFF2-40B4-BE49-F238E27FC236}">
                <a16:creationId xmlns:a16="http://schemas.microsoft.com/office/drawing/2014/main" id="{77B65F23-1859-9B43-B234-CF981AB2F08F}"/>
              </a:ext>
            </a:extLst>
          </p:cNvPr>
          <p:cNvSpPr txBox="1"/>
          <p:nvPr/>
        </p:nvSpPr>
        <p:spPr>
          <a:xfrm>
            <a:off x="-5112327" y="-2964873"/>
            <a:ext cx="0" cy="0"/>
          </a:xfrm>
          <a:prstGeom prst="rect">
            <a:avLst/>
          </a:prstGeom>
          <a:noFill/>
        </p:spPr>
        <p:txBody>
          <a:bodyPr wrap="none" lIns="0" tIns="0" rIns="0" bIns="0" rtlCol="0">
            <a:noAutofit/>
          </a:bodyPr>
          <a:lstStyle/>
          <a:p>
            <a:pPr algn="l"/>
            <a:endParaRPr lang="en-US" sz="1600" dirty="0">
              <a:solidFill>
                <a:schemeClr val="accent1"/>
              </a:solidFill>
            </a:endParaRPr>
          </a:p>
        </p:txBody>
      </p:sp>
    </p:spTree>
    <p:extLst>
      <p:ext uri="{BB962C8B-B14F-4D97-AF65-F5344CB8AC3E}">
        <p14:creationId xmlns:p14="http://schemas.microsoft.com/office/powerpoint/2010/main" val="296316540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1069200" y="2264400"/>
            <a:ext cx="6232145" cy="4426512"/>
          </a:xfrm>
        </p:spPr>
        <p:txBody>
          <a:bodyPr/>
          <a:lstStyle/>
          <a:p>
            <a:pPr>
              <a:spcAft>
                <a:spcPts val="3000"/>
              </a:spcAft>
            </a:pP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Winning team</a:t>
            </a:r>
            <a:endParaRPr lang="en-US" sz="3000" dirty="0">
              <a:solidFill>
                <a:srgbClr val="0B4C86"/>
              </a:solidFill>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We will now reveal the winning team. </a:t>
            </a:r>
          </a:p>
          <a:p>
            <a:r>
              <a:rPr lang="en-US" sz="2000" dirty="0">
                <a:latin typeface="Arial" panose="020B0604020202020204" pitchFamily="34" charset="0"/>
                <a:cs typeface="Arial" panose="020B0604020202020204" pitchFamily="34" charset="0"/>
              </a:rPr>
              <a:t>You will receive a commendation from your school for all of your efforts in showing off your </a:t>
            </a:r>
            <a:r>
              <a:rPr lang="en-US" sz="2000" i="1" dirty="0">
                <a:latin typeface="Arial" panose="020B0604020202020204" pitchFamily="34" charset="0"/>
                <a:cs typeface="Arial" panose="020B0604020202020204" pitchFamily="34" charset="0"/>
              </a:rPr>
              <a:t>Essential Skills</a:t>
            </a:r>
            <a:r>
              <a:rPr lang="en-US" sz="2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246146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069200" y="2264400"/>
            <a:ext cx="6689345" cy="842963"/>
          </a:xfrm>
          <a:prstGeom prst="rect">
            <a:avLst/>
          </a:prstGeom>
        </p:spPr>
        <p:txBody>
          <a:bodyPr/>
          <a:lstStyle/>
          <a:p>
            <a:r>
              <a:rPr lang="en-US" sz="3000" dirty="0">
                <a:solidFill>
                  <a:srgbClr val="0B4C86"/>
                </a:solidFill>
                <a:latin typeface="+mj-lt"/>
              </a:rPr>
              <a:t>EPIC Engineers Careers video</a:t>
            </a:r>
          </a:p>
        </p:txBody>
      </p:sp>
    </p:spTree>
    <p:extLst>
      <p:ext uri="{BB962C8B-B14F-4D97-AF65-F5344CB8AC3E}">
        <p14:creationId xmlns:p14="http://schemas.microsoft.com/office/powerpoint/2010/main" val="61526941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1069201" y="2264400"/>
            <a:ext cx="4818982" cy="3777746"/>
          </a:xfrm>
        </p:spPr>
        <p:txBody>
          <a:bodyPr/>
          <a:lstStyle/>
          <a:p>
            <a:pPr>
              <a:spcAft>
                <a:spcPts val="2000"/>
              </a:spcAft>
            </a:pP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Keep on using your essential skills!</a:t>
            </a:r>
            <a:endParaRPr lang="en-US" sz="3000" dirty="0">
              <a:solidFill>
                <a:srgbClr val="0B4C86"/>
              </a:solidFill>
              <a:latin typeface="Arial" panose="020B0604020202020204" pitchFamily="34" charset="0"/>
              <a:cs typeface="Arial" panose="020B0604020202020204" pitchFamily="34" charset="0"/>
            </a:endParaRPr>
          </a:p>
          <a:p>
            <a:pPr>
              <a:spcAft>
                <a:spcPts val="1500"/>
              </a:spcAft>
            </a:pPr>
            <a:r>
              <a:rPr lang="en-US" sz="2000" dirty="0">
                <a:latin typeface="Arial" panose="020B0604020202020204" pitchFamily="34" charset="0"/>
                <a:cs typeface="Arial" panose="020B0604020202020204" pitchFamily="34" charset="0"/>
              </a:rPr>
              <a:t>From all the team, thank you for using your essential skills across today’s activity.</a:t>
            </a:r>
          </a:p>
          <a:p>
            <a:pPr>
              <a:spcAft>
                <a:spcPts val="1500"/>
              </a:spcAft>
            </a:pPr>
            <a:r>
              <a:rPr lang="en-US" sz="2000" dirty="0">
                <a:latin typeface="Arial" panose="020B0604020202020204" pitchFamily="34" charset="0"/>
                <a:cs typeface="Arial" panose="020B0604020202020204" pitchFamily="34" charset="0"/>
              </a:rPr>
              <a:t>If you want to keep on using your essential skills and are thinking about a stem career, you can look at the following websites:</a:t>
            </a:r>
            <a:endParaRPr lang="en-GB" b="1" dirty="0">
              <a:solidFill>
                <a:schemeClr val="tx1"/>
              </a:solidFill>
            </a:endParaRPr>
          </a:p>
          <a:p>
            <a:endParaRPr lang="en-US" sz="2000" b="1" dirty="0">
              <a:solidFill>
                <a:schemeClr val="tx1"/>
              </a:solidFill>
              <a:latin typeface="Arial" panose="020B0604020202020204" pitchFamily="34" charset="0"/>
              <a:cs typeface="Arial" panose="020B0604020202020204" pitchFamily="34" charset="0"/>
            </a:endParaRPr>
          </a:p>
        </p:txBody>
      </p:sp>
      <p:pic>
        <p:nvPicPr>
          <p:cNvPr id="11" name="Picture 10" descr="0 SB Partnership 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9781" y="2264400"/>
            <a:ext cx="3405220" cy="1005058"/>
          </a:xfrm>
          <a:prstGeom prst="rect">
            <a:avLst/>
          </a:prstGeom>
        </p:spPr>
      </p:pic>
      <p:sp>
        <p:nvSpPr>
          <p:cNvPr id="2" name="Rectangle 1">
            <a:extLst>
              <a:ext uri="{FF2B5EF4-FFF2-40B4-BE49-F238E27FC236}">
                <a16:creationId xmlns:a16="http://schemas.microsoft.com/office/drawing/2014/main" id="{54852AA0-A599-C043-B32E-6CF61A243F58}"/>
              </a:ext>
            </a:extLst>
          </p:cNvPr>
          <p:cNvSpPr/>
          <p:nvPr/>
        </p:nvSpPr>
        <p:spPr>
          <a:xfrm>
            <a:off x="7453745" y="3484634"/>
            <a:ext cx="6096000" cy="2523768"/>
          </a:xfrm>
          <a:prstGeom prst="rect">
            <a:avLst/>
          </a:prstGeom>
        </p:spPr>
        <p:txBody>
          <a:bodyPr>
            <a:spAutoFit/>
          </a:bodyPr>
          <a:lstStyle/>
          <a:p>
            <a:endParaRPr lang="en-US" sz="2000" dirty="0">
              <a:latin typeface="Arial" panose="020B0604020202020204" pitchFamily="34" charset="0"/>
              <a:cs typeface="Arial" panose="020B0604020202020204" pitchFamily="34" charset="0"/>
            </a:endParaRPr>
          </a:p>
          <a:p>
            <a:pPr>
              <a:lnSpc>
                <a:spcPts val="2400"/>
              </a:lnSpc>
            </a:pPr>
            <a:r>
              <a:rPr lang="en-GB" sz="2000" b="1" u="sng" dirty="0">
                <a:hlinkClick r:id="rId4"/>
              </a:rPr>
              <a:t>www.hs2.org.uk/education</a:t>
            </a:r>
            <a:endParaRPr lang="en-GB" sz="2000" b="1" u="sng" dirty="0"/>
          </a:p>
          <a:p>
            <a:pPr>
              <a:lnSpc>
                <a:spcPts val="2400"/>
              </a:lnSpc>
            </a:pPr>
            <a:r>
              <a:rPr lang="en-GB" sz="2000" b="1" u="sng" dirty="0">
                <a:hlinkClick r:id="rId5"/>
              </a:rPr>
              <a:t>www.skillsbuilder.org/</a:t>
            </a:r>
            <a:endParaRPr lang="en-GB" sz="2000" b="1" u="sng" dirty="0"/>
          </a:p>
          <a:p>
            <a:pPr>
              <a:lnSpc>
                <a:spcPts val="2400"/>
              </a:lnSpc>
            </a:pPr>
            <a:r>
              <a:rPr lang="en-GB" sz="2000" b="1" dirty="0">
                <a:hlinkClick r:id="rId6"/>
              </a:rPr>
              <a:t>https://neonfutures.org.uk/</a:t>
            </a:r>
            <a:endParaRPr lang="en-GB" sz="2000" b="1" dirty="0"/>
          </a:p>
          <a:p>
            <a:pPr>
              <a:lnSpc>
                <a:spcPts val="2400"/>
              </a:lnSpc>
            </a:pPr>
            <a:r>
              <a:rPr lang="en-GB" sz="2000" b="1" dirty="0">
                <a:hlinkClick r:id="rId7"/>
              </a:rPr>
              <a:t>www.ice.org.uk</a:t>
            </a:r>
            <a:endParaRPr lang="en-GB" sz="2000" b="1" dirty="0"/>
          </a:p>
          <a:p>
            <a:pPr>
              <a:lnSpc>
                <a:spcPts val="2400"/>
              </a:lnSpc>
            </a:pPr>
            <a:r>
              <a:rPr lang="en-GB" sz="2000" b="1" dirty="0">
                <a:hlinkClick r:id="rId8"/>
              </a:rPr>
              <a:t>www.goconstruct.org</a:t>
            </a:r>
            <a:endParaRPr lang="en-GB" sz="2000" b="1" dirty="0"/>
          </a:p>
          <a:p>
            <a:pPr>
              <a:lnSpc>
                <a:spcPts val="2400"/>
              </a:lnSpc>
            </a:pPr>
            <a:r>
              <a:rPr lang="en-GB" sz="2000" b="1" dirty="0">
                <a:hlinkClick r:id="rId9"/>
              </a:rPr>
              <a:t>https://routesintorail.org/</a:t>
            </a:r>
            <a:endParaRPr lang="en-GB" sz="2000" b="1" dirty="0"/>
          </a:p>
          <a:p>
            <a:endParaRPr lang="en-GB" dirty="0"/>
          </a:p>
        </p:txBody>
      </p:sp>
    </p:spTree>
    <p:extLst>
      <p:ext uri="{BB962C8B-B14F-4D97-AF65-F5344CB8AC3E}">
        <p14:creationId xmlns:p14="http://schemas.microsoft.com/office/powerpoint/2010/main" val="57160536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069200" y="2264400"/>
            <a:ext cx="11277600" cy="842963"/>
          </a:xfrm>
          <a:prstGeom prst="rect">
            <a:avLst/>
          </a:prstGeom>
        </p:spPr>
        <p:txBody>
          <a:bodyPr/>
          <a:lstStyle/>
          <a:p>
            <a:r>
              <a:rPr lang="en-US" sz="3000" dirty="0">
                <a:solidFill>
                  <a:srgbClr val="0B4C86"/>
                </a:solidFill>
                <a:latin typeface="+mj-lt"/>
              </a:rPr>
              <a:t>HS2 Introduction Video</a:t>
            </a:r>
          </a:p>
        </p:txBody>
      </p:sp>
    </p:spTree>
    <p:extLst>
      <p:ext uri="{BB962C8B-B14F-4D97-AF65-F5344CB8AC3E}">
        <p14:creationId xmlns:p14="http://schemas.microsoft.com/office/powerpoint/2010/main" val="314808881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A2F1B02C-6F3D-21AD-F8B9-DB7EC48D96F5}"/>
              </a:ext>
            </a:extLst>
          </p:cNvPr>
          <p:cNvPicPr>
            <a:picLocks noChangeAspect="1"/>
          </p:cNvPicPr>
          <p:nvPr/>
        </p:nvPicPr>
        <p:blipFill rotWithShape="1">
          <a:blip r:embed="rId4">
            <a:extLst>
              <a:ext uri="{28A0092B-C50C-407E-A947-70E740481C1C}">
                <a14:useLocalDpi xmlns:a14="http://schemas.microsoft.com/office/drawing/2010/main" val="0"/>
              </a:ext>
            </a:extLst>
          </a:blip>
          <a:srcRect l="27623" t="50114" r="17510" b="17060"/>
          <a:stretch/>
        </p:blipFill>
        <p:spPr>
          <a:xfrm>
            <a:off x="5102737" y="1946789"/>
            <a:ext cx="5797725" cy="4911211"/>
          </a:xfrm>
          <a:prstGeom prst="rect">
            <a:avLst/>
          </a:prstGeom>
        </p:spPr>
      </p:pic>
      <p:pic>
        <p:nvPicPr>
          <p:cNvPr id="4" name="Picture 3">
            <a:extLst>
              <a:ext uri="{FF2B5EF4-FFF2-40B4-BE49-F238E27FC236}">
                <a16:creationId xmlns:a16="http://schemas.microsoft.com/office/drawing/2014/main" id="{8C8A2EFC-1215-049C-2ACE-537AE18C1760}"/>
              </a:ext>
            </a:extLst>
          </p:cNvPr>
          <p:cNvPicPr>
            <a:picLocks noChangeAspect="1"/>
          </p:cNvPicPr>
          <p:nvPr/>
        </p:nvPicPr>
        <p:blipFill rotWithShape="1">
          <a:blip r:embed="rId5"/>
          <a:srcRect l="58295" t="32062" r="12042" b="59807"/>
          <a:stretch/>
        </p:blipFill>
        <p:spPr>
          <a:xfrm>
            <a:off x="9890125" y="2982303"/>
            <a:ext cx="2301875" cy="893393"/>
          </a:xfrm>
          <a:prstGeom prst="rect">
            <a:avLst/>
          </a:prstGeom>
        </p:spPr>
      </p:pic>
      <p:sp>
        <p:nvSpPr>
          <p:cNvPr id="9" name="Rectangle 8">
            <a:extLst>
              <a:ext uri="{FF2B5EF4-FFF2-40B4-BE49-F238E27FC236}">
                <a16:creationId xmlns:a16="http://schemas.microsoft.com/office/drawing/2014/main" id="{FC163526-2A49-B20D-7618-B17CF4EB7903}"/>
              </a:ext>
            </a:extLst>
          </p:cNvPr>
          <p:cNvSpPr/>
          <p:nvPr/>
        </p:nvSpPr>
        <p:spPr>
          <a:xfrm>
            <a:off x="392649" y="2297058"/>
            <a:ext cx="4735855" cy="31572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2000"/>
              </a:spcAft>
              <a:buClrTx/>
              <a:buSzTx/>
              <a:buFontTx/>
              <a:buNone/>
              <a:tabLst/>
              <a:defRPr/>
            </a:pPr>
            <a:r>
              <a:rPr kumimoji="0" lang="en-US" sz="3000" b="1" i="0" u="none" strike="noStrike" kern="1200" cap="none" spc="0" normalizeH="0" baseline="0" noProof="0" dirty="0">
                <a:ln>
                  <a:noFill/>
                </a:ln>
                <a:solidFill>
                  <a:srgbClr val="0B4C86"/>
                </a:solidFill>
                <a:effectLst/>
                <a:uLnTx/>
                <a:uFillTx/>
                <a:latin typeface="Arial"/>
                <a:ea typeface="Open Sans" panose="020B0606030504020204" pitchFamily="34" charset="0"/>
                <a:cs typeface="Open Sans" panose="020B0606030504020204" pitchFamily="34" charset="0"/>
              </a:rPr>
              <a:t>What is High Speed 2?</a:t>
            </a:r>
            <a:endParaRPr kumimoji="0" lang="en-US" sz="2000" b="0" i="0" u="none" strike="noStrike" kern="1200" cap="none" spc="0" normalizeH="0" baseline="0" noProof="0" dirty="0">
              <a:ln>
                <a:noFill/>
              </a:ln>
              <a:solidFill>
                <a:srgbClr val="0B4C8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1500"/>
              </a:spcAft>
              <a:buClrTx/>
              <a:buSzTx/>
              <a:buFontTx/>
              <a:buNone/>
              <a:tabLst/>
              <a:defRPr/>
            </a:pPr>
            <a:r>
              <a:rPr kumimoji="0" lang="en-US" sz="2000" b="0" i="0" u="none" strike="noStrike" kern="1200" cap="none" spc="0" normalizeH="0" baseline="0" noProof="0" dirty="0">
                <a:ln>
                  <a:noFill/>
                </a:ln>
                <a:solidFill>
                  <a:srgbClr val="4C4D4C"/>
                </a:solidFill>
                <a:effectLst/>
                <a:uLnTx/>
                <a:uFillTx/>
                <a:latin typeface="Arial" panose="020B0604020202020204" pitchFamily="34" charset="0"/>
                <a:ea typeface="+mn-ea"/>
                <a:cs typeface="Arial" panose="020B0604020202020204" pitchFamily="34" charset="0"/>
              </a:rPr>
              <a:t>High Speed Two (HS2) is the new high speed railway we are building. It will connect 8 of Britain’s 10 largest cities, including Birmingham, Leeds, London and Manchester.</a:t>
            </a:r>
          </a:p>
          <a:p>
            <a:pPr marL="0" marR="0" lvl="0" indent="0" algn="l" defTabSz="914400" rtl="0" eaLnBrk="1" fontAlgn="auto" latinLnBrk="0" hangingPunct="1">
              <a:lnSpc>
                <a:spcPct val="100000"/>
              </a:lnSpc>
              <a:spcBef>
                <a:spcPts val="0"/>
              </a:spcBef>
              <a:spcAft>
                <a:spcPts val="1500"/>
              </a:spcAft>
              <a:buClrTx/>
              <a:buSzTx/>
              <a:buFontTx/>
              <a:buNone/>
              <a:tabLst/>
              <a:defRPr/>
            </a:pPr>
            <a:r>
              <a:rPr kumimoji="0" lang="en-US" sz="2000" b="0" i="0" u="none" strike="noStrike" kern="1200" cap="none" spc="0" normalizeH="0" baseline="0" noProof="0" dirty="0">
                <a:ln>
                  <a:noFill/>
                </a:ln>
                <a:solidFill>
                  <a:srgbClr val="4C4D4C"/>
                </a:solidFill>
                <a:effectLst/>
                <a:uLnTx/>
                <a:uFillTx/>
                <a:latin typeface="Arial" panose="020B0604020202020204" pitchFamily="34" charset="0"/>
                <a:ea typeface="+mn-ea"/>
                <a:cs typeface="Arial" panose="020B0604020202020204" pitchFamily="34" charset="0"/>
              </a:rPr>
              <a:t>It is the first new railway built north of London for 120 years.</a:t>
            </a:r>
          </a:p>
        </p:txBody>
      </p:sp>
    </p:spTree>
    <p:custDataLst>
      <p:tags r:id="rId1"/>
    </p:custDataLst>
    <p:extLst>
      <p:ext uri="{BB962C8B-B14F-4D97-AF65-F5344CB8AC3E}">
        <p14:creationId xmlns:p14="http://schemas.microsoft.com/office/powerpoint/2010/main" val="235501573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E556DB3-A648-E180-5C5B-915A0259A6D7}"/>
              </a:ext>
            </a:extLst>
          </p:cNvPr>
          <p:cNvSpPr>
            <a:spLocks noGrp="1"/>
          </p:cNvSpPr>
          <p:nvPr>
            <p:ph type="title"/>
          </p:nvPr>
        </p:nvSpPr>
        <p:spPr/>
        <p:txBody>
          <a:bodyPr/>
          <a:lstStyle/>
          <a:p>
            <a:r>
              <a:rPr lang="en-US" noProof="0" dirty="0"/>
              <a:t>When is it being built?</a:t>
            </a:r>
            <a:br>
              <a:rPr lang="en-US" noProof="0" dirty="0"/>
            </a:br>
            <a:endParaRPr lang="en-GB" dirty="0"/>
          </a:p>
        </p:txBody>
      </p:sp>
      <p:sp>
        <p:nvSpPr>
          <p:cNvPr id="11" name="Content Placeholder 10">
            <a:extLst>
              <a:ext uri="{FF2B5EF4-FFF2-40B4-BE49-F238E27FC236}">
                <a16:creationId xmlns:a16="http://schemas.microsoft.com/office/drawing/2014/main" id="{5DCAA369-B055-857F-215A-CC235BFE4E3C}"/>
              </a:ext>
            </a:extLst>
          </p:cNvPr>
          <p:cNvSpPr>
            <a:spLocks noGrp="1"/>
          </p:cNvSpPr>
          <p:nvPr>
            <p:ph sz="quarter" idx="13"/>
          </p:nvPr>
        </p:nvSpPr>
        <p:spPr/>
        <p:txBody>
          <a:bodyPr/>
          <a:lstStyle/>
          <a:p>
            <a:r>
              <a:rPr lang="en-GB" noProof="0" dirty="0"/>
              <a:t>HS2 is being built in three phases, but the whole network will be complete in the 2040s.</a:t>
            </a:r>
          </a:p>
          <a:p>
            <a:endParaRPr lang="en-GB" dirty="0"/>
          </a:p>
          <a:p>
            <a:endParaRPr lang="en-GB" noProof="0" dirty="0"/>
          </a:p>
          <a:p>
            <a:endParaRPr lang="en-GB" dirty="0"/>
          </a:p>
          <a:p>
            <a:endParaRPr lang="en-GB" noProof="0" dirty="0"/>
          </a:p>
          <a:p>
            <a:endParaRPr lang="en-GB" dirty="0"/>
          </a:p>
          <a:p>
            <a:endParaRPr lang="en-GB" noProof="0" dirty="0"/>
          </a:p>
          <a:p>
            <a:pPr lvl="0"/>
            <a:endParaRPr lang="en-GB" noProof="0" dirty="0"/>
          </a:p>
          <a:p>
            <a:pPr lvl="0"/>
            <a:r>
              <a:rPr lang="en-GB" noProof="0" dirty="0"/>
              <a:t>How old will you be when it is finished?</a:t>
            </a:r>
            <a:endParaRPr lang="en-GB" dirty="0"/>
          </a:p>
          <a:p>
            <a:endParaRPr lang="en-US" noProof="0" dirty="0"/>
          </a:p>
          <a:p>
            <a:endParaRPr lang="en-GB" dirty="0"/>
          </a:p>
        </p:txBody>
      </p:sp>
      <p:grpSp>
        <p:nvGrpSpPr>
          <p:cNvPr id="9" name="Group 8">
            <a:extLst>
              <a:ext uri="{FF2B5EF4-FFF2-40B4-BE49-F238E27FC236}">
                <a16:creationId xmlns:a16="http://schemas.microsoft.com/office/drawing/2014/main" id="{1E958A9B-B5F6-ABB8-AEC4-45562239FEBB}"/>
              </a:ext>
            </a:extLst>
          </p:cNvPr>
          <p:cNvGrpSpPr/>
          <p:nvPr/>
        </p:nvGrpSpPr>
        <p:grpSpPr>
          <a:xfrm>
            <a:off x="336000" y="3172039"/>
            <a:ext cx="11520000" cy="2160000"/>
            <a:chOff x="336000" y="3446359"/>
            <a:chExt cx="11520000" cy="2160000"/>
          </a:xfrm>
        </p:grpSpPr>
        <p:sp>
          <p:nvSpPr>
            <p:cNvPr id="28" name="Rectangle 27">
              <a:extLst>
                <a:ext uri="{FF2B5EF4-FFF2-40B4-BE49-F238E27FC236}">
                  <a16:creationId xmlns:a16="http://schemas.microsoft.com/office/drawing/2014/main" id="{65036B81-448A-7C48-8034-27F77648743D}"/>
                </a:ext>
              </a:extLst>
            </p:cNvPr>
            <p:cNvSpPr/>
            <p:nvPr/>
          </p:nvSpPr>
          <p:spPr>
            <a:xfrm>
              <a:off x="336000" y="3446359"/>
              <a:ext cx="11520000" cy="2160000"/>
            </a:xfrm>
            <a:prstGeom prst="rect">
              <a:avLst/>
            </a:prstGeom>
            <a:solidFill>
              <a:srgbClr val="3EAC4D">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29" name="Title 3">
              <a:extLst>
                <a:ext uri="{FF2B5EF4-FFF2-40B4-BE49-F238E27FC236}">
                  <a16:creationId xmlns:a16="http://schemas.microsoft.com/office/drawing/2014/main" id="{181B7122-59D6-C241-9FFC-CE9E54C508D4}"/>
                </a:ext>
              </a:extLst>
            </p:cNvPr>
            <p:cNvSpPr txBox="1">
              <a:spLocks/>
            </p:cNvSpPr>
            <p:nvPr/>
          </p:nvSpPr>
          <p:spPr>
            <a:xfrm>
              <a:off x="540000" y="3643049"/>
              <a:ext cx="1620000" cy="36000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B4C86"/>
                  </a:solidFill>
                  <a:effectLst/>
                  <a:uLnTx/>
                  <a:uFillTx/>
                  <a:latin typeface="Arial"/>
                  <a:ea typeface="Open Sans" panose="020B0606030504020204" pitchFamily="34" charset="0"/>
                  <a:cs typeface="Open Sans" panose="020B0606030504020204" pitchFamily="34" charset="0"/>
                </a:rPr>
                <a:t>2009</a:t>
              </a:r>
            </a:p>
          </p:txBody>
        </p:sp>
        <p:cxnSp>
          <p:nvCxnSpPr>
            <p:cNvPr id="30" name="Straight Connector 29">
              <a:extLst>
                <a:ext uri="{FF2B5EF4-FFF2-40B4-BE49-F238E27FC236}">
                  <a16:creationId xmlns:a16="http://schemas.microsoft.com/office/drawing/2014/main" id="{EF2AF20C-C8AA-6F4D-BBA0-F33CE7248349}"/>
                </a:ext>
              </a:extLst>
            </p:cNvPr>
            <p:cNvCxnSpPr>
              <a:cxnSpLocks/>
            </p:cNvCxnSpPr>
            <p:nvPr/>
          </p:nvCxnSpPr>
          <p:spPr>
            <a:xfrm>
              <a:off x="540816" y="4387014"/>
              <a:ext cx="11221416" cy="4"/>
            </a:xfrm>
            <a:prstGeom prst="line">
              <a:avLst/>
            </a:prstGeom>
            <a:ln w="25400" cmpd="sng">
              <a:solidFill>
                <a:srgbClr val="3EAC4D"/>
              </a:solidFill>
              <a:prstDash val="sysDot"/>
              <a:headEnd type="none"/>
              <a:tailEnd type="none"/>
            </a:ln>
          </p:spPr>
          <p:style>
            <a:lnRef idx="2">
              <a:schemeClr val="accent1"/>
            </a:lnRef>
            <a:fillRef idx="0">
              <a:schemeClr val="accent1"/>
            </a:fillRef>
            <a:effectRef idx="1">
              <a:schemeClr val="accent1"/>
            </a:effectRef>
            <a:fontRef idx="minor">
              <a:schemeClr val="tx1"/>
            </a:fontRef>
          </p:style>
        </p:cxnSp>
        <p:sp>
          <p:nvSpPr>
            <p:cNvPr id="31" name="Title 3">
              <a:extLst>
                <a:ext uri="{FF2B5EF4-FFF2-40B4-BE49-F238E27FC236}">
                  <a16:creationId xmlns:a16="http://schemas.microsoft.com/office/drawing/2014/main" id="{38FCF33B-873B-A843-9F8B-DE318055F267}"/>
                </a:ext>
              </a:extLst>
            </p:cNvPr>
            <p:cNvSpPr txBox="1">
              <a:spLocks/>
            </p:cNvSpPr>
            <p:nvPr/>
          </p:nvSpPr>
          <p:spPr>
            <a:xfrm>
              <a:off x="4344594" y="3643049"/>
              <a:ext cx="1620000" cy="36000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B4C86"/>
                  </a:solidFill>
                  <a:effectLst/>
                  <a:uLnTx/>
                  <a:uFillTx/>
                  <a:latin typeface="Arial"/>
                  <a:ea typeface="Open Sans" panose="020B0606030504020204" pitchFamily="34" charset="0"/>
                  <a:cs typeface="Open Sans" panose="020B0606030504020204" pitchFamily="34" charset="0"/>
                </a:rPr>
                <a:t>2020</a:t>
              </a:r>
            </a:p>
          </p:txBody>
        </p:sp>
        <p:sp>
          <p:nvSpPr>
            <p:cNvPr id="32" name="Title 3">
              <a:extLst>
                <a:ext uri="{FF2B5EF4-FFF2-40B4-BE49-F238E27FC236}">
                  <a16:creationId xmlns:a16="http://schemas.microsoft.com/office/drawing/2014/main" id="{C3D54086-4811-804D-A574-E5E1D9508F5C}"/>
                </a:ext>
              </a:extLst>
            </p:cNvPr>
            <p:cNvSpPr txBox="1">
              <a:spLocks/>
            </p:cNvSpPr>
            <p:nvPr/>
          </p:nvSpPr>
          <p:spPr>
            <a:xfrm>
              <a:off x="7669912" y="3820221"/>
              <a:ext cx="2753917" cy="842963"/>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1D3673"/>
                </a:solidFill>
                <a:effectLst/>
                <a:uLnTx/>
                <a:uFillTx/>
                <a:latin typeface="Arial"/>
                <a:ea typeface="Open Sans" panose="020B0606030504020204" pitchFamily="34" charset="0"/>
                <a:cs typeface="Open Sans" panose="020B0606030504020204" pitchFamily="34" charset="0"/>
              </a:endParaRPr>
            </a:p>
          </p:txBody>
        </p:sp>
        <p:sp>
          <p:nvSpPr>
            <p:cNvPr id="33" name="Title 3">
              <a:extLst>
                <a:ext uri="{FF2B5EF4-FFF2-40B4-BE49-F238E27FC236}">
                  <a16:creationId xmlns:a16="http://schemas.microsoft.com/office/drawing/2014/main" id="{8CC4326D-5174-AB43-B129-9E3237FF195C}"/>
                </a:ext>
              </a:extLst>
            </p:cNvPr>
            <p:cNvSpPr txBox="1">
              <a:spLocks/>
            </p:cNvSpPr>
            <p:nvPr/>
          </p:nvSpPr>
          <p:spPr>
            <a:xfrm>
              <a:off x="10051486" y="3643049"/>
              <a:ext cx="1620000" cy="36000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B4C86"/>
                  </a:solidFill>
                  <a:effectLst/>
                  <a:uLnTx/>
                  <a:uFillTx/>
                  <a:latin typeface="Arial"/>
                  <a:ea typeface="Open Sans" panose="020B0606030504020204" pitchFamily="34" charset="0"/>
                  <a:cs typeface="Open Sans" panose="020B0606030504020204" pitchFamily="34" charset="0"/>
                </a:rPr>
                <a:t>2035-2041</a:t>
              </a:r>
            </a:p>
          </p:txBody>
        </p:sp>
        <p:sp>
          <p:nvSpPr>
            <p:cNvPr id="34" name="Title 3">
              <a:extLst>
                <a:ext uri="{FF2B5EF4-FFF2-40B4-BE49-F238E27FC236}">
                  <a16:creationId xmlns:a16="http://schemas.microsoft.com/office/drawing/2014/main" id="{E3E5BBFF-D585-8B42-BE3C-2F0A4CEE4FC1}"/>
                </a:ext>
              </a:extLst>
            </p:cNvPr>
            <p:cNvSpPr txBox="1">
              <a:spLocks/>
            </p:cNvSpPr>
            <p:nvPr/>
          </p:nvSpPr>
          <p:spPr>
            <a:xfrm>
              <a:off x="2442297" y="3643049"/>
              <a:ext cx="1620000" cy="36000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B4C86"/>
                  </a:solidFill>
                  <a:effectLst/>
                  <a:uLnTx/>
                  <a:uFillTx/>
                  <a:latin typeface="Arial"/>
                  <a:ea typeface="Open Sans" panose="020B0606030504020204" pitchFamily="34" charset="0"/>
                  <a:cs typeface="Open Sans" panose="020B0606030504020204" pitchFamily="34" charset="0"/>
                </a:rPr>
                <a:t>2017</a:t>
              </a:r>
            </a:p>
          </p:txBody>
        </p:sp>
        <p:sp>
          <p:nvSpPr>
            <p:cNvPr id="35" name="TextBox 34">
              <a:extLst>
                <a:ext uri="{FF2B5EF4-FFF2-40B4-BE49-F238E27FC236}">
                  <a16:creationId xmlns:a16="http://schemas.microsoft.com/office/drawing/2014/main" id="{61DACD49-6BB2-1040-B8B6-0962EB35ED67}"/>
                </a:ext>
              </a:extLst>
            </p:cNvPr>
            <p:cNvSpPr txBox="1"/>
            <p:nvPr/>
          </p:nvSpPr>
          <p:spPr>
            <a:xfrm>
              <a:off x="540000" y="4572000"/>
              <a:ext cx="1620000" cy="52515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B4C86"/>
                  </a:solidFill>
                  <a:effectLst/>
                  <a:uLnTx/>
                  <a:uFillTx/>
                  <a:latin typeface="Arial"/>
                  <a:ea typeface="+mn-ea"/>
                  <a:cs typeface="+mn-cs"/>
                </a:rPr>
                <a:t>HS2 Ltd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B4C86"/>
                  </a:solidFill>
                  <a:effectLst/>
                  <a:uLnTx/>
                  <a:uFillTx/>
                  <a:latin typeface="Arial"/>
                  <a:ea typeface="+mn-ea"/>
                  <a:cs typeface="+mn-cs"/>
                </a:rPr>
                <a:t>set up</a:t>
              </a:r>
              <a:endParaRPr kumimoji="0" lang="en-GB" sz="2000" b="0" i="0" u="none" strike="noStrike" kern="1200" cap="none" spc="0" normalizeH="0" baseline="0" noProof="0" dirty="0">
                <a:ln>
                  <a:noFill/>
                </a:ln>
                <a:solidFill>
                  <a:srgbClr val="0B4C86"/>
                </a:solidFill>
                <a:effectLst/>
                <a:uLnTx/>
                <a:uFillTx/>
                <a:latin typeface="Arial"/>
                <a:ea typeface="+mn-ea"/>
                <a:cs typeface="+mn-cs"/>
              </a:endParaRPr>
            </a:p>
          </p:txBody>
        </p:sp>
        <p:sp>
          <p:nvSpPr>
            <p:cNvPr id="36" name="TextBox 35">
              <a:extLst>
                <a:ext uri="{FF2B5EF4-FFF2-40B4-BE49-F238E27FC236}">
                  <a16:creationId xmlns:a16="http://schemas.microsoft.com/office/drawing/2014/main" id="{61C3DEC1-D508-0B4D-85FC-49BE727C1A3F}"/>
                </a:ext>
              </a:extLst>
            </p:cNvPr>
            <p:cNvSpPr txBox="1"/>
            <p:nvPr/>
          </p:nvSpPr>
          <p:spPr>
            <a:xfrm>
              <a:off x="2442960" y="4572000"/>
              <a:ext cx="1620000" cy="52515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B4C86"/>
                  </a:solidFill>
                  <a:effectLst/>
                  <a:uLnTx/>
                  <a:uFillTx/>
                  <a:latin typeface="Arial"/>
                  <a:ea typeface="+mn-ea"/>
                  <a:cs typeface="+mn-cs"/>
                </a:rPr>
                <a:t>Parliamentary approval for Phase One</a:t>
              </a:r>
              <a:endParaRPr kumimoji="0" lang="en-GB" sz="2000" b="0" i="0" u="none" strike="noStrike" kern="1200" cap="none" spc="0" normalizeH="0" baseline="0" noProof="0" dirty="0">
                <a:ln>
                  <a:noFill/>
                </a:ln>
                <a:solidFill>
                  <a:srgbClr val="0B4C86"/>
                </a:solidFill>
                <a:effectLst/>
                <a:uLnTx/>
                <a:uFillTx/>
                <a:latin typeface="Arial"/>
                <a:ea typeface="+mn-ea"/>
                <a:cs typeface="+mn-cs"/>
              </a:endParaRPr>
            </a:p>
          </p:txBody>
        </p:sp>
        <p:sp>
          <p:nvSpPr>
            <p:cNvPr id="37" name="TextBox 36">
              <a:extLst>
                <a:ext uri="{FF2B5EF4-FFF2-40B4-BE49-F238E27FC236}">
                  <a16:creationId xmlns:a16="http://schemas.microsoft.com/office/drawing/2014/main" id="{99BB8A6E-4D3C-7F44-993C-63D8AF57DB00}"/>
                </a:ext>
              </a:extLst>
            </p:cNvPr>
            <p:cNvSpPr txBox="1"/>
            <p:nvPr/>
          </p:nvSpPr>
          <p:spPr>
            <a:xfrm>
              <a:off x="10054800" y="4572000"/>
              <a:ext cx="1620000" cy="52515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B4C86"/>
                  </a:solidFill>
                  <a:effectLst/>
                  <a:uLnTx/>
                  <a:uFillTx/>
                  <a:latin typeface="Arial"/>
                  <a:ea typeface="+mn-ea"/>
                  <a:cs typeface="+mn-cs"/>
                </a:rPr>
                <a:t>Phase 2b completion</a:t>
              </a:r>
              <a:endParaRPr kumimoji="0" lang="en-GB" sz="2000" b="0" i="0" u="none" strike="noStrike" kern="1200" cap="none" spc="0" normalizeH="0" baseline="0" noProof="0" dirty="0">
                <a:ln>
                  <a:noFill/>
                </a:ln>
                <a:solidFill>
                  <a:srgbClr val="0B4C86"/>
                </a:solidFill>
                <a:effectLst/>
                <a:uLnTx/>
                <a:uFillTx/>
                <a:latin typeface="Arial"/>
                <a:ea typeface="+mn-ea"/>
                <a:cs typeface="+mn-cs"/>
              </a:endParaRPr>
            </a:p>
          </p:txBody>
        </p:sp>
        <p:sp>
          <p:nvSpPr>
            <p:cNvPr id="38" name="TextBox 37">
              <a:extLst>
                <a:ext uri="{FF2B5EF4-FFF2-40B4-BE49-F238E27FC236}">
                  <a16:creationId xmlns:a16="http://schemas.microsoft.com/office/drawing/2014/main" id="{B4FC499E-FDEF-3640-BD26-DC4A903AD0A4}"/>
                </a:ext>
              </a:extLst>
            </p:cNvPr>
            <p:cNvSpPr txBox="1"/>
            <p:nvPr/>
          </p:nvSpPr>
          <p:spPr>
            <a:xfrm>
              <a:off x="4345920" y="4572000"/>
              <a:ext cx="1620000" cy="52515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D3673"/>
                  </a:solidFill>
                  <a:effectLst/>
                  <a:uLnTx/>
                  <a:uFillTx/>
                  <a:latin typeface="Arial"/>
                  <a:ea typeface="+mn-ea"/>
                  <a:cs typeface="+mn-cs"/>
                </a:rPr>
                <a:t>Construction begins</a:t>
              </a:r>
              <a:endParaRPr kumimoji="0" lang="en-GB" sz="2000" b="0" i="0" u="none" strike="noStrike" kern="1200" cap="none" spc="0" normalizeH="0" baseline="0" noProof="0" dirty="0">
                <a:ln>
                  <a:noFill/>
                </a:ln>
                <a:solidFill>
                  <a:srgbClr val="F49114"/>
                </a:solidFill>
                <a:effectLst/>
                <a:uLnTx/>
                <a:uFillTx/>
                <a:latin typeface="Arial"/>
                <a:ea typeface="+mn-ea"/>
                <a:cs typeface="+mn-cs"/>
              </a:endParaRPr>
            </a:p>
          </p:txBody>
        </p:sp>
        <p:sp>
          <p:nvSpPr>
            <p:cNvPr id="39" name="Isosceles Triangle 25">
              <a:extLst>
                <a:ext uri="{FF2B5EF4-FFF2-40B4-BE49-F238E27FC236}">
                  <a16:creationId xmlns:a16="http://schemas.microsoft.com/office/drawing/2014/main" id="{5D608790-22A6-2E47-937E-D6B513C9B639}"/>
                </a:ext>
              </a:extLst>
            </p:cNvPr>
            <p:cNvSpPr/>
            <p:nvPr/>
          </p:nvSpPr>
          <p:spPr>
            <a:xfrm flipV="1">
              <a:off x="1169534" y="4148265"/>
              <a:ext cx="360932" cy="240670"/>
            </a:xfrm>
            <a:prstGeom prst="triangle">
              <a:avLst/>
            </a:prstGeom>
            <a:solidFill>
              <a:srgbClr val="3EA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40" name="Isosceles Triangle 25">
              <a:extLst>
                <a:ext uri="{FF2B5EF4-FFF2-40B4-BE49-F238E27FC236}">
                  <a16:creationId xmlns:a16="http://schemas.microsoft.com/office/drawing/2014/main" id="{8DCC9E0D-5987-1643-8C6F-EBEE04D325F1}"/>
                </a:ext>
              </a:extLst>
            </p:cNvPr>
            <p:cNvSpPr/>
            <p:nvPr/>
          </p:nvSpPr>
          <p:spPr>
            <a:xfrm flipV="1">
              <a:off x="3072494" y="4148265"/>
              <a:ext cx="360932" cy="240670"/>
            </a:xfrm>
            <a:prstGeom prst="triangle">
              <a:avLst/>
            </a:prstGeom>
            <a:solidFill>
              <a:srgbClr val="3EA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41" name="Isosceles Triangle 25">
              <a:extLst>
                <a:ext uri="{FF2B5EF4-FFF2-40B4-BE49-F238E27FC236}">
                  <a16:creationId xmlns:a16="http://schemas.microsoft.com/office/drawing/2014/main" id="{B3BED486-2B1B-9244-A05A-3B433712C911}"/>
                </a:ext>
              </a:extLst>
            </p:cNvPr>
            <p:cNvSpPr/>
            <p:nvPr/>
          </p:nvSpPr>
          <p:spPr>
            <a:xfrm flipV="1">
              <a:off x="4975454" y="4148265"/>
              <a:ext cx="360932" cy="240670"/>
            </a:xfrm>
            <a:prstGeom prst="triangle">
              <a:avLst/>
            </a:prstGeom>
            <a:solidFill>
              <a:srgbClr val="3EA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42" name="Isosceles Triangle 25">
              <a:extLst>
                <a:ext uri="{FF2B5EF4-FFF2-40B4-BE49-F238E27FC236}">
                  <a16:creationId xmlns:a16="http://schemas.microsoft.com/office/drawing/2014/main" id="{89019A13-8AF8-7C42-A1D7-92195250AD78}"/>
                </a:ext>
              </a:extLst>
            </p:cNvPr>
            <p:cNvSpPr/>
            <p:nvPr/>
          </p:nvSpPr>
          <p:spPr>
            <a:xfrm flipV="1">
              <a:off x="10684334" y="4148265"/>
              <a:ext cx="360932" cy="240670"/>
            </a:xfrm>
            <a:prstGeom prst="triangle">
              <a:avLst/>
            </a:prstGeom>
            <a:solidFill>
              <a:srgbClr val="3EA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3">
              <a:extLst>
                <a:ext uri="{FF2B5EF4-FFF2-40B4-BE49-F238E27FC236}">
                  <a16:creationId xmlns:a16="http://schemas.microsoft.com/office/drawing/2014/main" id="{A09222DB-81AB-3818-A50C-39673B91D700}"/>
                </a:ext>
              </a:extLst>
            </p:cNvPr>
            <p:cNvSpPr txBox="1">
              <a:spLocks/>
            </p:cNvSpPr>
            <p:nvPr/>
          </p:nvSpPr>
          <p:spPr>
            <a:xfrm>
              <a:off x="8149188" y="3643049"/>
              <a:ext cx="1620000" cy="36000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B4C86"/>
                  </a:solidFill>
                  <a:effectLst/>
                  <a:uLnTx/>
                  <a:uFillTx/>
                  <a:latin typeface="Arial"/>
                  <a:ea typeface="Open Sans" panose="020B0606030504020204" pitchFamily="34" charset="0"/>
                  <a:cs typeface="Open Sans" panose="020B0606030504020204" pitchFamily="34" charset="0"/>
                </a:rPr>
                <a:t>2034</a:t>
              </a:r>
            </a:p>
          </p:txBody>
        </p:sp>
        <p:sp>
          <p:nvSpPr>
            <p:cNvPr id="3" name="TextBox 2">
              <a:extLst>
                <a:ext uri="{FF2B5EF4-FFF2-40B4-BE49-F238E27FC236}">
                  <a16:creationId xmlns:a16="http://schemas.microsoft.com/office/drawing/2014/main" id="{686752B0-D9C0-35E4-A57D-4B8F6288590D}"/>
                </a:ext>
              </a:extLst>
            </p:cNvPr>
            <p:cNvSpPr txBox="1"/>
            <p:nvPr/>
          </p:nvSpPr>
          <p:spPr>
            <a:xfrm>
              <a:off x="8151840" y="4572000"/>
              <a:ext cx="1620000" cy="52515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B4C86"/>
                  </a:solidFill>
                  <a:effectLst/>
                  <a:uLnTx/>
                  <a:uFillTx/>
                  <a:latin typeface="Arial"/>
                  <a:ea typeface="+mn-ea"/>
                  <a:cs typeface="+mn-cs"/>
                </a:rPr>
                <a:t>Phase 2a completion</a:t>
              </a:r>
              <a:endParaRPr kumimoji="0" lang="en-GB" sz="2000" b="0" i="0" u="none" strike="noStrike" kern="1200" cap="none" spc="0" normalizeH="0" baseline="0" noProof="0" dirty="0">
                <a:ln>
                  <a:noFill/>
                </a:ln>
                <a:solidFill>
                  <a:srgbClr val="0B4C86"/>
                </a:solidFill>
                <a:effectLst/>
                <a:uLnTx/>
                <a:uFillTx/>
                <a:latin typeface="Arial"/>
                <a:ea typeface="+mn-ea"/>
                <a:cs typeface="+mn-cs"/>
              </a:endParaRPr>
            </a:p>
          </p:txBody>
        </p:sp>
        <p:sp>
          <p:nvSpPr>
            <p:cNvPr id="4" name="Isosceles Triangle 25">
              <a:extLst>
                <a:ext uri="{FF2B5EF4-FFF2-40B4-BE49-F238E27FC236}">
                  <a16:creationId xmlns:a16="http://schemas.microsoft.com/office/drawing/2014/main" id="{91FB4C40-979C-E924-D342-0D3DECAC0874}"/>
                </a:ext>
              </a:extLst>
            </p:cNvPr>
            <p:cNvSpPr/>
            <p:nvPr/>
          </p:nvSpPr>
          <p:spPr>
            <a:xfrm flipV="1">
              <a:off x="8781374" y="4148265"/>
              <a:ext cx="360932" cy="240670"/>
            </a:xfrm>
            <a:prstGeom prst="triangle">
              <a:avLst/>
            </a:prstGeom>
            <a:solidFill>
              <a:srgbClr val="3EA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itle 3">
              <a:extLst>
                <a:ext uri="{FF2B5EF4-FFF2-40B4-BE49-F238E27FC236}">
                  <a16:creationId xmlns:a16="http://schemas.microsoft.com/office/drawing/2014/main" id="{85E396AF-5DEF-E60D-D63B-6FEF2EF48E8E}"/>
                </a:ext>
              </a:extLst>
            </p:cNvPr>
            <p:cNvSpPr txBox="1">
              <a:spLocks/>
            </p:cNvSpPr>
            <p:nvPr/>
          </p:nvSpPr>
          <p:spPr>
            <a:xfrm>
              <a:off x="6246891" y="3643049"/>
              <a:ext cx="1620000" cy="36000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B4C86"/>
                  </a:solidFill>
                  <a:effectLst/>
                  <a:uLnTx/>
                  <a:uFillTx/>
                  <a:latin typeface="Arial"/>
                  <a:ea typeface="Open Sans" panose="020B0606030504020204" pitchFamily="34" charset="0"/>
                  <a:cs typeface="Open Sans" panose="020B0606030504020204" pitchFamily="34" charset="0"/>
                </a:rPr>
                <a:t>2029-2033</a:t>
              </a:r>
            </a:p>
          </p:txBody>
        </p:sp>
        <p:sp>
          <p:nvSpPr>
            <p:cNvPr id="6" name="TextBox 5">
              <a:extLst>
                <a:ext uri="{FF2B5EF4-FFF2-40B4-BE49-F238E27FC236}">
                  <a16:creationId xmlns:a16="http://schemas.microsoft.com/office/drawing/2014/main" id="{06A810E0-37A6-F132-B02B-7C3F28C8DF16}"/>
                </a:ext>
              </a:extLst>
            </p:cNvPr>
            <p:cNvSpPr txBox="1"/>
            <p:nvPr/>
          </p:nvSpPr>
          <p:spPr>
            <a:xfrm>
              <a:off x="6248880" y="4572000"/>
              <a:ext cx="1620000" cy="52515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B4C86"/>
                  </a:solidFill>
                  <a:effectLst/>
                  <a:uLnTx/>
                  <a:uFillTx/>
                  <a:latin typeface="Arial"/>
                  <a:ea typeface="+mn-ea"/>
                  <a:cs typeface="+mn-cs"/>
                </a:rPr>
                <a:t>Phase One completion</a:t>
              </a:r>
              <a:endParaRPr kumimoji="0" lang="en-GB" sz="2000" b="0" i="0" u="none" strike="noStrike" kern="1200" cap="none" spc="0" normalizeH="0" baseline="0" noProof="0" dirty="0">
                <a:ln>
                  <a:noFill/>
                </a:ln>
                <a:solidFill>
                  <a:srgbClr val="0B4C86"/>
                </a:solidFill>
                <a:effectLst/>
                <a:uLnTx/>
                <a:uFillTx/>
                <a:latin typeface="Arial"/>
                <a:ea typeface="+mn-ea"/>
                <a:cs typeface="+mn-cs"/>
              </a:endParaRPr>
            </a:p>
          </p:txBody>
        </p:sp>
        <p:sp>
          <p:nvSpPr>
            <p:cNvPr id="7" name="Isosceles Triangle 25">
              <a:extLst>
                <a:ext uri="{FF2B5EF4-FFF2-40B4-BE49-F238E27FC236}">
                  <a16:creationId xmlns:a16="http://schemas.microsoft.com/office/drawing/2014/main" id="{402F219C-3BFD-E407-576E-A9C361CCB493}"/>
                </a:ext>
              </a:extLst>
            </p:cNvPr>
            <p:cNvSpPr/>
            <p:nvPr/>
          </p:nvSpPr>
          <p:spPr>
            <a:xfrm flipV="1">
              <a:off x="6878414" y="4148265"/>
              <a:ext cx="360932" cy="240670"/>
            </a:xfrm>
            <a:prstGeom prst="triangle">
              <a:avLst/>
            </a:prstGeom>
            <a:solidFill>
              <a:srgbClr val="3EA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grpSp>
    </p:spTree>
    <p:custDataLst>
      <p:tags r:id="rId1"/>
    </p:custDataLst>
    <p:extLst>
      <p:ext uri="{BB962C8B-B14F-4D97-AF65-F5344CB8AC3E}">
        <p14:creationId xmlns:p14="http://schemas.microsoft.com/office/powerpoint/2010/main" val="244611172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9200" y="2264400"/>
            <a:ext cx="11141242" cy="4058292"/>
          </a:xfrm>
        </p:spPr>
        <p:txBody>
          <a:bodyPr/>
          <a:lstStyle/>
          <a:p>
            <a:pPr lvl="0">
              <a:spcAft>
                <a:spcPts val="2000"/>
              </a:spcAft>
            </a:pPr>
            <a:r>
              <a:rPr lang="en-US" sz="3000" b="1" dirty="0">
                <a:solidFill>
                  <a:srgbClr val="0B4C86"/>
                </a:solidFill>
                <a:latin typeface="Arial" panose="020B0604020202020204" pitchFamily="34" charset="0"/>
                <a:cs typeface="Arial" panose="020B0604020202020204" pitchFamily="34" charset="0"/>
              </a:rPr>
              <a:t>Engineering Challenge: Tunnel Structures </a:t>
            </a:r>
          </a:p>
          <a:p>
            <a:r>
              <a:rPr lang="en-US" sz="2000" dirty="0">
                <a:latin typeface="Arial" panose="020B0604020202020204" pitchFamily="34" charset="0"/>
                <a:cs typeface="Arial" panose="020B0604020202020204" pitchFamily="34" charset="0"/>
              </a:rPr>
              <a:t>In this activity, you will be building your own cut and cover tunnel. Will it collapse or will it stand?</a:t>
            </a:r>
          </a:p>
          <a:p>
            <a:endParaRPr lang="en-US" sz="2000" dirty="0">
              <a:latin typeface="Arial" panose="020B0604020202020204" pitchFamily="34" charset="0"/>
              <a:cs typeface="Arial" panose="020B0604020202020204" pitchFamily="34" charset="0"/>
            </a:endParaRPr>
          </a:p>
          <a:p>
            <a:endParaRPr lang="en-US" dirty="0"/>
          </a:p>
        </p:txBody>
      </p:sp>
      <p:pic>
        <p:nvPicPr>
          <p:cNvPr id="3" name="Picture 2">
            <a:extLst>
              <a:ext uri="{FF2B5EF4-FFF2-40B4-BE49-F238E27FC236}">
                <a16:creationId xmlns:a16="http://schemas.microsoft.com/office/drawing/2014/main" id="{F8F6AFBA-075A-45A9-B585-599560BB63A2}"/>
              </a:ext>
            </a:extLst>
          </p:cNvPr>
          <p:cNvPicPr>
            <a:picLocks noChangeAspect="1"/>
          </p:cNvPicPr>
          <p:nvPr/>
        </p:nvPicPr>
        <p:blipFill rotWithShape="1">
          <a:blip r:embed="rId3"/>
          <a:srcRect l="1320" t="21102" r="961" b="15509"/>
          <a:stretch/>
        </p:blipFill>
        <p:spPr>
          <a:xfrm>
            <a:off x="457201" y="3391099"/>
            <a:ext cx="11277600" cy="3009702"/>
          </a:xfrm>
          <a:prstGeom prst="rect">
            <a:avLst/>
          </a:prstGeom>
        </p:spPr>
      </p:pic>
    </p:spTree>
    <p:extLst>
      <p:ext uri="{BB962C8B-B14F-4D97-AF65-F5344CB8AC3E}">
        <p14:creationId xmlns:p14="http://schemas.microsoft.com/office/powerpoint/2010/main" val="106260203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069200" y="2264400"/>
            <a:ext cx="11277600" cy="842963"/>
          </a:xfrm>
          <a:prstGeom prst="rect">
            <a:avLst/>
          </a:prstGeom>
        </p:spPr>
        <p:txBody>
          <a:bodyPr/>
          <a:lstStyle/>
          <a:p>
            <a:r>
              <a:rPr lang="en-US" sz="3000" dirty="0">
                <a:solidFill>
                  <a:srgbClr val="0B4C86"/>
                </a:solidFill>
                <a:latin typeface="+mj-lt"/>
              </a:rPr>
              <a:t>Tunnel Structures student introduction video</a:t>
            </a:r>
          </a:p>
        </p:txBody>
      </p:sp>
    </p:spTree>
    <p:extLst>
      <p:ext uri="{BB962C8B-B14F-4D97-AF65-F5344CB8AC3E}">
        <p14:creationId xmlns:p14="http://schemas.microsoft.com/office/powerpoint/2010/main" val="35879317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9201" y="2264400"/>
            <a:ext cx="3837344" cy="4058292"/>
          </a:xfrm>
        </p:spPr>
        <p:txBody>
          <a:bodyPr/>
          <a:lstStyle/>
          <a:p>
            <a:pPr lvl="0">
              <a:spcAft>
                <a:spcPts val="3000"/>
              </a:spcAft>
            </a:pPr>
            <a:r>
              <a:rPr lang="en-US" sz="3000" b="1" dirty="0">
                <a:solidFill>
                  <a:srgbClr val="0B4C86"/>
                </a:solidFill>
                <a:latin typeface="Arial" panose="020B0604020202020204" pitchFamily="34" charset="0"/>
                <a:cs typeface="Arial" panose="020B0604020202020204" pitchFamily="34" charset="0"/>
              </a:rPr>
              <a:t>Who builds tunnels? </a:t>
            </a:r>
          </a:p>
          <a:p>
            <a:r>
              <a:rPr lang="en-US" sz="2000" dirty="0">
                <a:latin typeface="Arial" panose="020B0604020202020204" pitchFamily="34" charset="0"/>
                <a:cs typeface="Arial" panose="020B0604020202020204" pitchFamily="34" charset="0"/>
              </a:rPr>
              <a:t>Building any large structure is a team effort. When a new tunnel is designed and built, it’s a team effort, including Civil Engineers, Environmental Advisors and BIM Technicians and Construction Plant Operators. </a:t>
            </a:r>
          </a:p>
          <a:p>
            <a:endParaRPr lang="en-US" dirty="0"/>
          </a:p>
          <a:p>
            <a:endParaRPr lang="en-US" dirty="0"/>
          </a:p>
        </p:txBody>
      </p:sp>
      <p:pic>
        <p:nvPicPr>
          <p:cNvPr id="6" name="Picture 5" descr="Adnan_ColorCorrected1.png"/>
          <p:cNvPicPr>
            <a:picLocks noChangeAspect="1"/>
          </p:cNvPicPr>
          <p:nvPr/>
        </p:nvPicPr>
        <p:blipFill rotWithShape="1">
          <a:blip r:embed="rId3" cstate="print">
            <a:extLst>
              <a:ext uri="{28A0092B-C50C-407E-A947-70E740481C1C}">
                <a14:useLocalDpi xmlns:a14="http://schemas.microsoft.com/office/drawing/2010/main" val="0"/>
              </a:ext>
            </a:extLst>
          </a:blip>
          <a:srcRect l="2623" r="36727"/>
          <a:stretch/>
        </p:blipFill>
        <p:spPr>
          <a:xfrm>
            <a:off x="8575174" y="2053268"/>
            <a:ext cx="4162391" cy="4851787"/>
          </a:xfrm>
          <a:prstGeom prst="rect">
            <a:avLst/>
          </a:prstGeom>
        </p:spPr>
      </p:pic>
      <p:pic>
        <p:nvPicPr>
          <p:cNvPr id="7" name="Picture 6" descr="Jenny_ColorCorrected0001.png"/>
          <p:cNvPicPr>
            <a:picLocks noChangeAspect="1"/>
          </p:cNvPicPr>
          <p:nvPr/>
        </p:nvPicPr>
        <p:blipFill rotWithShape="1">
          <a:blip r:embed="rId4" cstate="print">
            <a:extLst>
              <a:ext uri="{28A0092B-C50C-407E-A947-70E740481C1C}">
                <a14:useLocalDpi xmlns:a14="http://schemas.microsoft.com/office/drawing/2010/main" val="0"/>
              </a:ext>
            </a:extLst>
          </a:blip>
          <a:srcRect l="24834" r="22866"/>
          <a:stretch/>
        </p:blipFill>
        <p:spPr>
          <a:xfrm>
            <a:off x="6839306" y="1976438"/>
            <a:ext cx="3837343" cy="5187030"/>
          </a:xfrm>
          <a:prstGeom prst="rect">
            <a:avLst/>
          </a:prstGeom>
        </p:spPr>
      </p:pic>
      <p:pic>
        <p:nvPicPr>
          <p:cNvPr id="9" name="Picture 8" descr="Tom_ColorCorrected.png"/>
          <p:cNvPicPr>
            <a:picLocks noChangeAspect="1"/>
          </p:cNvPicPr>
          <p:nvPr/>
        </p:nvPicPr>
        <p:blipFill rotWithShape="1">
          <a:blip r:embed="rId5" cstate="print">
            <a:extLst>
              <a:ext uri="{28A0092B-C50C-407E-A947-70E740481C1C}">
                <a14:useLocalDpi xmlns:a14="http://schemas.microsoft.com/office/drawing/2010/main" val="0"/>
              </a:ext>
            </a:extLst>
          </a:blip>
          <a:srcRect r="48087"/>
          <a:stretch/>
        </p:blipFill>
        <p:spPr>
          <a:xfrm>
            <a:off x="4678117" y="2706735"/>
            <a:ext cx="3321740" cy="4523577"/>
          </a:xfrm>
          <a:prstGeom prst="rect">
            <a:avLst/>
          </a:prstGeom>
        </p:spPr>
      </p:pic>
      <p:pic>
        <p:nvPicPr>
          <p:cNvPr id="10" name="Picture 9" descr="Cassandra_ColorCorrected.png"/>
          <p:cNvPicPr>
            <a:picLocks noChangeAspect="1"/>
          </p:cNvPicPr>
          <p:nvPr/>
        </p:nvPicPr>
        <p:blipFill rotWithShape="1">
          <a:blip r:embed="rId6" cstate="print">
            <a:extLst>
              <a:ext uri="{28A0092B-C50C-407E-A947-70E740481C1C}">
                <a14:useLocalDpi xmlns:a14="http://schemas.microsoft.com/office/drawing/2010/main" val="0"/>
              </a:ext>
            </a:extLst>
          </a:blip>
          <a:srcRect l="9809" t="-16872" r="44495"/>
          <a:stretch/>
        </p:blipFill>
        <p:spPr>
          <a:xfrm>
            <a:off x="5898382" y="2526625"/>
            <a:ext cx="3043413" cy="4378430"/>
          </a:xfrm>
          <a:prstGeom prst="rect">
            <a:avLst/>
          </a:prstGeom>
        </p:spPr>
      </p:pic>
    </p:spTree>
    <p:extLst>
      <p:ext uri="{BB962C8B-B14F-4D97-AF65-F5344CB8AC3E}">
        <p14:creationId xmlns:p14="http://schemas.microsoft.com/office/powerpoint/2010/main" val="424744720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dnan_ColorCorrected1.png"/>
          <p:cNvPicPr>
            <a:picLocks noChangeAspect="1"/>
          </p:cNvPicPr>
          <p:nvPr/>
        </p:nvPicPr>
        <p:blipFill rotWithShape="1">
          <a:blip r:embed="rId3" cstate="print">
            <a:extLst>
              <a:ext uri="{28A0092B-C50C-407E-A947-70E740481C1C}">
                <a14:useLocalDpi xmlns:a14="http://schemas.microsoft.com/office/drawing/2010/main" val="0"/>
              </a:ext>
            </a:extLst>
          </a:blip>
          <a:srcRect l="2623" r="36727"/>
          <a:stretch/>
        </p:blipFill>
        <p:spPr>
          <a:xfrm>
            <a:off x="627075" y="3526803"/>
            <a:ext cx="2880192" cy="3357224"/>
          </a:xfrm>
          <a:prstGeom prst="rect">
            <a:avLst/>
          </a:prstGeom>
        </p:spPr>
      </p:pic>
      <p:pic>
        <p:nvPicPr>
          <p:cNvPr id="3" name="Picture 2">
            <a:extLst>
              <a:ext uri="{FF2B5EF4-FFF2-40B4-BE49-F238E27FC236}">
                <a16:creationId xmlns:a16="http://schemas.microsoft.com/office/drawing/2014/main" id="{D2FEE64E-D410-4667-905E-F3A28CAC494C}"/>
              </a:ext>
            </a:extLst>
          </p:cNvPr>
          <p:cNvPicPr>
            <a:picLocks noChangeAspect="1"/>
          </p:cNvPicPr>
          <p:nvPr/>
        </p:nvPicPr>
        <p:blipFill>
          <a:blip r:embed="rId4"/>
          <a:stretch>
            <a:fillRect/>
          </a:stretch>
        </p:blipFill>
        <p:spPr>
          <a:xfrm>
            <a:off x="7078482" y="3735679"/>
            <a:ext cx="4807183" cy="2824082"/>
          </a:xfrm>
          <a:prstGeom prst="rect">
            <a:avLst/>
          </a:prstGeom>
        </p:spPr>
      </p:pic>
      <p:pic>
        <p:nvPicPr>
          <p:cNvPr id="8" name="Picture 7"/>
          <p:cNvPicPr>
            <a:picLocks noChangeAspect="1"/>
          </p:cNvPicPr>
          <p:nvPr/>
        </p:nvPicPr>
        <p:blipFill rotWithShape="1">
          <a:blip r:embed="rId5"/>
          <a:srcRect l="3038" r="12716"/>
          <a:stretch/>
        </p:blipFill>
        <p:spPr>
          <a:xfrm>
            <a:off x="3507267" y="3805199"/>
            <a:ext cx="3669388" cy="2939473"/>
          </a:xfrm>
          <a:prstGeom prst="rect">
            <a:avLst/>
          </a:prstGeom>
        </p:spPr>
      </p:pic>
      <p:sp>
        <p:nvSpPr>
          <p:cNvPr id="5" name="Content Placeholder 4"/>
          <p:cNvSpPr>
            <a:spLocks noGrp="1"/>
          </p:cNvSpPr>
          <p:nvPr>
            <p:ph idx="1"/>
          </p:nvPr>
        </p:nvSpPr>
        <p:spPr>
          <a:xfrm>
            <a:off x="1069200" y="2264400"/>
            <a:ext cx="9654218" cy="1725709"/>
          </a:xfrm>
        </p:spPr>
        <p:txBody>
          <a:bodyPr/>
          <a:lstStyle/>
          <a:p>
            <a:pPr>
              <a:spcAft>
                <a:spcPts val="3000"/>
              </a:spcAft>
            </a:pPr>
            <a:r>
              <a:rPr lang="en-US" sz="3000" b="1" dirty="0">
                <a:solidFill>
                  <a:srgbClr val="0B4C86"/>
                </a:solidFill>
                <a:latin typeface="Arial" panose="020B0604020202020204" pitchFamily="34" charset="0"/>
                <a:cs typeface="Arial" panose="020B0604020202020204" pitchFamily="34" charset="0"/>
              </a:rPr>
              <a:t>What do Construction Plant Operators do?</a:t>
            </a:r>
          </a:p>
          <a:p>
            <a:r>
              <a:rPr lang="en-US" sz="2000" dirty="0">
                <a:latin typeface="Arial" panose="020B0604020202020204" pitchFamily="34" charset="0"/>
                <a:cs typeface="Arial" panose="020B0604020202020204" pitchFamily="34" charset="0"/>
              </a:rPr>
              <a:t>Construction Plant Operators do the actual building, operating machines such as diggers excavators, road headers and tunnel boring machines to excavate the tunnel.</a:t>
            </a:r>
          </a:p>
          <a:p>
            <a:endParaRPr lang="en-US" dirty="0"/>
          </a:p>
          <a:p>
            <a:endParaRPr lang="en-US" dirty="0"/>
          </a:p>
        </p:txBody>
      </p:sp>
    </p:spTree>
    <p:extLst>
      <p:ext uri="{BB962C8B-B14F-4D97-AF65-F5344CB8AC3E}">
        <p14:creationId xmlns:p14="http://schemas.microsoft.com/office/powerpoint/2010/main" val="1817199707"/>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1_HS2 PPT Theme">
  <a:themeElements>
    <a:clrScheme name="HS2">
      <a:dk1>
        <a:srgbClr val="1D3673"/>
      </a:dk1>
      <a:lt1>
        <a:srgbClr val="FFFFFF"/>
      </a:lt1>
      <a:dk2>
        <a:srgbClr val="45AA3A"/>
      </a:dk2>
      <a:lt2>
        <a:srgbClr val="BB579B"/>
      </a:lt2>
      <a:accent1>
        <a:srgbClr val="F49114"/>
      </a:accent1>
      <a:accent2>
        <a:srgbClr val="5EB9F4"/>
      </a:accent2>
      <a:accent3>
        <a:srgbClr val="E53241"/>
      </a:accent3>
      <a:accent4>
        <a:srgbClr val="4C4D4C"/>
      </a:accent4>
      <a:accent5>
        <a:srgbClr val="000000"/>
      </a:accent5>
      <a:accent6>
        <a:srgbClr val="AAAAAA"/>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t"/>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smtClean="0">
            <a:solidFill>
              <a:schemeClr val="accent1"/>
            </a:solidFill>
          </a:defRPr>
        </a:defPPr>
      </a:lstStyle>
    </a:txDef>
  </a:objectDefaults>
  <a:extraClrSchemeLst/>
  <a:extLst>
    <a:ext uri="{05A4C25C-085E-4340-85A3-A5531E510DB2}">
      <thm15:themeFamily xmlns:thm15="http://schemas.microsoft.com/office/thememl/2012/main" name="CS911a HS2 PowerPoint template v180618.potx" id="{A560FED6-B53F-47FD-A22F-B22EA86E6456}" vid="{03739F20-4011-44B8-94CF-3CE9F7504783}"/>
    </a:ext>
  </a:extLst>
</a:theme>
</file>

<file path=ppt/theme/theme2.xml><?xml version="1.0" encoding="utf-8"?>
<a:theme xmlns:a="http://schemas.openxmlformats.org/drawingml/2006/main" name="2_HS2 PPT Theme">
  <a:themeElements>
    <a:clrScheme name="Custom 4">
      <a:dk1>
        <a:srgbClr val="084A7F"/>
      </a:dk1>
      <a:lt1>
        <a:srgbClr val="FFFFFF"/>
      </a:lt1>
      <a:dk2>
        <a:srgbClr val="45AA3A"/>
      </a:dk2>
      <a:lt2>
        <a:srgbClr val="BB579B"/>
      </a:lt2>
      <a:accent1>
        <a:srgbClr val="F49114"/>
      </a:accent1>
      <a:accent2>
        <a:srgbClr val="5EB9F4"/>
      </a:accent2>
      <a:accent3>
        <a:srgbClr val="DF1D49"/>
      </a:accent3>
      <a:accent4>
        <a:srgbClr val="4C4D4C"/>
      </a:accent4>
      <a:accent5>
        <a:srgbClr val="000000"/>
      </a:accent5>
      <a:accent6>
        <a:srgbClr val="AAAAAA"/>
      </a:accent6>
      <a:hlink>
        <a:srgbClr val="0563C1"/>
      </a:hlink>
      <a:folHlink>
        <a:srgbClr val="954F72"/>
      </a:folHlink>
    </a:clrScheme>
    <a:fontScheme name="HS2 font theme">
      <a:majorFont>
        <a:latin typeface="Mad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t"/>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smtClean="0">
            <a:solidFill>
              <a:schemeClr val="accent1"/>
            </a:solidFill>
          </a:defRPr>
        </a:defPPr>
      </a:lstStyle>
    </a:txDef>
  </a:objectDefaults>
  <a:extraClrSchemeLst/>
  <a:extLst>
    <a:ext uri="{05A4C25C-085E-4340-85A3-A5531E510DB2}">
      <thm15:themeFamily xmlns:thm15="http://schemas.microsoft.com/office/thememl/2012/main" name="CS911a HS2 PowerPoint template v180618.potx" id="{A560FED6-B53F-47FD-A22F-B22EA86E6456}" vid="{03739F20-4011-44B8-94CF-3CE9F7504783}"/>
    </a:ext>
  </a:extLst>
</a:theme>
</file>

<file path=ppt/theme/theme3.xml><?xml version="1.0" encoding="utf-8"?>
<a:theme xmlns:a="http://schemas.openxmlformats.org/drawingml/2006/main" name="3_HS2 PPT Theme">
  <a:themeElements>
    <a:clrScheme name="HS2 EPIC">
      <a:dk1>
        <a:srgbClr val="1D3673"/>
      </a:dk1>
      <a:lt1>
        <a:srgbClr val="FFFFFF"/>
      </a:lt1>
      <a:dk2>
        <a:srgbClr val="45AA3A"/>
      </a:dk2>
      <a:lt2>
        <a:srgbClr val="BB579B"/>
      </a:lt2>
      <a:accent1>
        <a:srgbClr val="F49114"/>
      </a:accent1>
      <a:accent2>
        <a:srgbClr val="5EB9F4"/>
      </a:accent2>
      <a:accent3>
        <a:srgbClr val="E53241"/>
      </a:accent3>
      <a:accent4>
        <a:srgbClr val="4C4D4C"/>
      </a:accent4>
      <a:accent5>
        <a:srgbClr val="000000"/>
      </a:accent5>
      <a:accent6>
        <a:srgbClr val="AAAAAA"/>
      </a:accent6>
      <a:hlink>
        <a:srgbClr val="0563C1"/>
      </a:hlink>
      <a:folHlink>
        <a:srgbClr val="954F72"/>
      </a:folHlink>
    </a:clrScheme>
    <a:fontScheme name="HS2 EP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t"/>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smtClean="0">
            <a:solidFill>
              <a:schemeClr val="accent1"/>
            </a:solidFill>
          </a:defRPr>
        </a:defPPr>
      </a:lstStyle>
    </a:txDef>
  </a:objectDefaults>
  <a:extraClrSchemeLst/>
  <a:extLst>
    <a:ext uri="{05A4C25C-085E-4340-85A3-A5531E510DB2}">
      <thm15:themeFamily xmlns:thm15="http://schemas.microsoft.com/office/thememl/2012/main" name="CS911a HS2 PowerPoint template v180618.potx" id="{A560FED6-B53F-47FD-A22F-B22EA86E6456}" vid="{03739F20-4011-44B8-94CF-3CE9F750478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B61D2242490024E9B4B5490944E1CC3" ma:contentTypeVersion="16" ma:contentTypeDescription="Create a new document." ma:contentTypeScope="" ma:versionID="13cfa58ac072c0aaaea3bc72c98243e7">
  <xsd:schema xmlns:xsd="http://www.w3.org/2001/XMLSchema" xmlns:xs="http://www.w3.org/2001/XMLSchema" xmlns:p="http://schemas.microsoft.com/office/2006/metadata/properties" xmlns:ns2="7b9a0227-bf1e-4a44-bc60-99f9497ec5cd" xmlns:ns3="1f294477-467c-4f2e-ab05-2b8f85ca1eb1" xmlns:ns4="6be5dfe6-1706-4b72-9ee2-ab07c3cef907" targetNamespace="http://schemas.microsoft.com/office/2006/metadata/properties" ma:root="true" ma:fieldsID="9ac5ff517f1100bc9d506a4ee079fa1c" ns2:_="" ns3:_="" ns4:_="">
    <xsd:import namespace="7b9a0227-bf1e-4a44-bc60-99f9497ec5cd"/>
    <xsd:import namespace="1f294477-467c-4f2e-ab05-2b8f85ca1eb1"/>
    <xsd:import namespace="6be5dfe6-1706-4b72-9ee2-ab07c3cef90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4: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9a0227-bf1e-4a44-bc60-99f9497ec5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fea3f29-b9b5-4fd8-8144-7850a058dc3e"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294477-467c-4f2e-ab05-2b8f85ca1eb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be5dfe6-1706-4b72-9ee2-ab07c3cef907"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6846816d-631c-4d6e-b50c-72a4dc86432f}" ma:internalName="TaxCatchAll" ma:showField="CatchAllData" ma:web="1f294477-467c-4f2e-ab05-2b8f85ca1e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b9a0227-bf1e-4a44-bc60-99f9497ec5cd">
      <Terms xmlns="http://schemas.microsoft.com/office/infopath/2007/PartnerControls"/>
    </lcf76f155ced4ddcb4097134ff3c332f>
    <TaxCatchAll xmlns="6be5dfe6-1706-4b72-9ee2-ab07c3cef907" xsi:nil="true"/>
  </documentManagement>
</p:properties>
</file>

<file path=customXml/itemProps1.xml><?xml version="1.0" encoding="utf-8"?>
<ds:datastoreItem xmlns:ds="http://schemas.openxmlformats.org/officeDocument/2006/customXml" ds:itemID="{D34F44B3-AA9D-448D-964A-3AD013732D27}">
  <ds:schemaRefs>
    <ds:schemaRef ds:uri="http://schemas.microsoft.com/sharepoint/v3/contenttype/forms"/>
  </ds:schemaRefs>
</ds:datastoreItem>
</file>

<file path=customXml/itemProps2.xml><?xml version="1.0" encoding="utf-8"?>
<ds:datastoreItem xmlns:ds="http://schemas.openxmlformats.org/officeDocument/2006/customXml" ds:itemID="{D5EBCB36-0609-4D04-8DCF-F02C80CEC3FA}"/>
</file>

<file path=customXml/itemProps3.xml><?xml version="1.0" encoding="utf-8"?>
<ds:datastoreItem xmlns:ds="http://schemas.openxmlformats.org/officeDocument/2006/customXml" ds:itemID="{730C6D69-63D8-4CDD-BDEA-D11DC3D72483}">
  <ds:schemaRefs>
    <ds:schemaRef ds:uri="http://schemas.openxmlformats.org/package/2006/metadata/core-properties"/>
    <ds:schemaRef ds:uri="http://purl.org/dc/terms/"/>
    <ds:schemaRef ds:uri="eb175991-0729-417d-a489-291c56284f20"/>
    <ds:schemaRef ds:uri="http://purl.org/dc/elements/1.1/"/>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Presentation Template</Template>
  <TotalTime>8502</TotalTime>
  <Words>1849</Words>
  <Application>Microsoft Office PowerPoint</Application>
  <PresentationFormat>Widescreen</PresentationFormat>
  <Paragraphs>220</Paragraphs>
  <Slides>24</Slides>
  <Notes>24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24</vt:i4>
      </vt:variant>
    </vt:vector>
  </HeadingPairs>
  <TitlesOfParts>
    <vt:vector size="33" baseType="lpstr">
      <vt:lpstr>Arial</vt:lpstr>
      <vt:lpstr>Calibri</vt:lpstr>
      <vt:lpstr>Fira Sans</vt:lpstr>
      <vt:lpstr>Mada</vt:lpstr>
      <vt:lpstr>Open Sans</vt:lpstr>
      <vt:lpstr>Open Sans Semibold</vt:lpstr>
      <vt:lpstr>1_HS2 PPT Theme</vt:lpstr>
      <vt:lpstr>2_HS2 PPT Theme</vt:lpstr>
      <vt:lpstr>3_HS2 PPT Theme</vt:lpstr>
      <vt:lpstr>PowerPoint Presentation</vt:lpstr>
      <vt:lpstr>PowerPoint Presentation</vt:lpstr>
      <vt:lpstr>HS2 Introduction Video</vt:lpstr>
      <vt:lpstr>PowerPoint Presentation</vt:lpstr>
      <vt:lpstr>When is it being built? </vt:lpstr>
      <vt:lpstr>PowerPoint Presentation</vt:lpstr>
      <vt:lpstr>Tunnel Structures student introduction 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EPIC Engineers Careers video</vt:lpstr>
      <vt:lpstr>PowerPoint Presentation</vt:lpstr>
    </vt:vector>
  </TitlesOfParts>
  <Manager/>
  <Company>High Speed Two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subject/>
  <dc:creator>Richard Winter</dc:creator>
  <cp:keywords/>
  <dc:description/>
  <cp:lastModifiedBy>Richard Winter</cp:lastModifiedBy>
  <cp:revision>292</cp:revision>
  <cp:lastPrinted>2020-12-14T14:51:21Z</cp:lastPrinted>
  <dcterms:created xsi:type="dcterms:W3CDTF">2018-06-19T10:55:36Z</dcterms:created>
  <dcterms:modified xsi:type="dcterms:W3CDTF">2023-04-17T13:44:17Z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0x0101003B61D2242490024E9B4B5490944E1CC3</vt:lpwstr>
  </property>
</Properties>
</file>