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 id="2147483833" r:id="rId5"/>
    <p:sldMasterId id="2147483879" r:id="rId6"/>
  </p:sldMasterIdLst>
  <p:notesMasterIdLst>
    <p:notesMasterId r:id="rId40"/>
  </p:notesMasterIdLst>
  <p:handoutMasterIdLst>
    <p:handoutMasterId r:id="rId41"/>
  </p:handoutMasterIdLst>
  <p:sldIdLst>
    <p:sldId id="380" r:id="rId7"/>
    <p:sldId id="404" r:id="rId8"/>
    <p:sldId id="384" r:id="rId9"/>
    <p:sldId id="743" r:id="rId10"/>
    <p:sldId id="416" r:id="rId11"/>
    <p:sldId id="368" r:id="rId12"/>
    <p:sldId id="409" r:id="rId13"/>
    <p:sldId id="295" r:id="rId14"/>
    <p:sldId id="296" r:id="rId15"/>
    <p:sldId id="307" r:id="rId16"/>
    <p:sldId id="308" r:id="rId17"/>
    <p:sldId id="309" r:id="rId18"/>
    <p:sldId id="310" r:id="rId19"/>
    <p:sldId id="392" r:id="rId20"/>
    <p:sldId id="299" r:id="rId21"/>
    <p:sldId id="386" r:id="rId22"/>
    <p:sldId id="387" r:id="rId23"/>
    <p:sldId id="298" r:id="rId24"/>
    <p:sldId id="388" r:id="rId25"/>
    <p:sldId id="405" r:id="rId26"/>
    <p:sldId id="406" r:id="rId27"/>
    <p:sldId id="407" r:id="rId28"/>
    <p:sldId id="408" r:id="rId29"/>
    <p:sldId id="300" r:id="rId30"/>
    <p:sldId id="301" r:id="rId31"/>
    <p:sldId id="346" r:id="rId32"/>
    <p:sldId id="389" r:id="rId33"/>
    <p:sldId id="390" r:id="rId34"/>
    <p:sldId id="391" r:id="rId35"/>
    <p:sldId id="302" r:id="rId36"/>
    <p:sldId id="371" r:id="rId37"/>
    <p:sldId id="410" r:id="rId38"/>
    <p:sldId id="372" r:id="rId39"/>
  </p:sldIdLst>
  <p:sldSz cx="12192000" cy="6858000"/>
  <p:notesSz cx="9918700" cy="68199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2148" userDrawn="1">
          <p15:clr>
            <a:srgbClr val="A4A3A4"/>
          </p15:clr>
        </p15:guide>
        <p15:guide id="2" pos="312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ck Tame" initials="" lastIdx="12" clrIdx="0"/>
  <p:cmAuthor id="1" name="Alannah Moore" initials="AM" lastIdx="8" clrIdx="1">
    <p:extLst>
      <p:ext uri="{19B8F6BF-5375-455C-9EA6-DF929625EA0E}">
        <p15:presenceInfo xmlns:p15="http://schemas.microsoft.com/office/powerpoint/2012/main" userId="S-1-5-21-3395633391-1056876279-2190228709-10185" providerId="AD"/>
      </p:ext>
    </p:extLst>
  </p:cmAuthor>
  <p:cmAuthor id="2" name="Maxine Marynicz" initials="MM" lastIdx="2" clrIdx="2">
    <p:extLst>
      <p:ext uri="{19B8F6BF-5375-455C-9EA6-DF929625EA0E}">
        <p15:presenceInfo xmlns:p15="http://schemas.microsoft.com/office/powerpoint/2012/main" userId="S-1-5-21-3395633391-1056876279-2190228709-176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4C86"/>
    <a:srgbClr val="0A4C86"/>
    <a:srgbClr val="014A80"/>
    <a:srgbClr val="014A81"/>
    <a:srgbClr val="5FB9F5"/>
    <a:srgbClr val="994392"/>
    <a:srgbClr val="3C96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4F339D-0459-4D69-8024-DB45AEC02FB7}" v="22" dt="2020-01-09T11:03:13.5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68" autoAdjust="0"/>
    <p:restoredTop sz="56190" autoAdjust="0"/>
  </p:normalViewPr>
  <p:slideViewPr>
    <p:cSldViewPr snapToGrid="0">
      <p:cViewPr varScale="1">
        <p:scale>
          <a:sx n="50" d="100"/>
          <a:sy n="50" d="100"/>
        </p:scale>
        <p:origin x="48" y="36"/>
      </p:cViewPr>
      <p:guideLst>
        <p:guide orient="horz" pos="2137"/>
        <p:guide pos="3863"/>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330"/>
    </p:cViewPr>
  </p:sorterViewPr>
  <p:notesViewPr>
    <p:cSldViewPr snapToGrid="0">
      <p:cViewPr varScale="1">
        <p:scale>
          <a:sx n="63" d="100"/>
          <a:sy n="63" d="100"/>
        </p:scale>
        <p:origin x="2928" y="90"/>
      </p:cViewPr>
      <p:guideLst>
        <p:guide orient="horz" pos="2148"/>
        <p:guide pos="312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go Sumner2" userId="b1e8eb99-5a6c-4e35-b428-ef788f2044ee" providerId="ADAL" clId="{C84F339D-0459-4D69-8024-DB45AEC02FB7}"/>
    <pc:docChg chg="undo modSld">
      <pc:chgData name="Hugo Sumner2" userId="b1e8eb99-5a6c-4e35-b428-ef788f2044ee" providerId="ADAL" clId="{C84F339D-0459-4D69-8024-DB45AEC02FB7}" dt="2020-01-09T11:03:13.514" v="21" actId="115"/>
      <pc:docMkLst>
        <pc:docMk/>
      </pc:docMkLst>
      <pc:sldChg chg="modAnim">
        <pc:chgData name="Hugo Sumner2" userId="b1e8eb99-5a6c-4e35-b428-ef788f2044ee" providerId="ADAL" clId="{C84F339D-0459-4D69-8024-DB45AEC02FB7}" dt="2020-01-09T11:01:26.195" v="4"/>
        <pc:sldMkLst>
          <pc:docMk/>
          <pc:sldMk cId="2457660123" sldId="266"/>
        </pc:sldMkLst>
      </pc:sldChg>
      <pc:sldChg chg="modSp">
        <pc:chgData name="Hugo Sumner2" userId="b1e8eb99-5a6c-4e35-b428-ef788f2044ee" providerId="ADAL" clId="{C84F339D-0459-4D69-8024-DB45AEC02FB7}" dt="2020-01-09T11:02:49.089" v="15" actId="115"/>
        <pc:sldMkLst>
          <pc:docMk/>
          <pc:sldMk cId="4254941849" sldId="394"/>
        </pc:sldMkLst>
        <pc:spChg chg="mod">
          <ac:chgData name="Hugo Sumner2" userId="b1e8eb99-5a6c-4e35-b428-ef788f2044ee" providerId="ADAL" clId="{C84F339D-0459-4D69-8024-DB45AEC02FB7}" dt="2020-01-09T11:02:49.089" v="15" actId="115"/>
          <ac:spMkLst>
            <pc:docMk/>
            <pc:sldMk cId="4254941849" sldId="394"/>
            <ac:spMk id="4" creationId="{00000000-0000-0000-0000-000000000000}"/>
          </ac:spMkLst>
        </pc:spChg>
      </pc:sldChg>
      <pc:sldChg chg="modSp">
        <pc:chgData name="Hugo Sumner2" userId="b1e8eb99-5a6c-4e35-b428-ef788f2044ee" providerId="ADAL" clId="{C84F339D-0459-4D69-8024-DB45AEC02FB7}" dt="2020-01-09T11:02:54.097" v="16" actId="115"/>
        <pc:sldMkLst>
          <pc:docMk/>
          <pc:sldMk cId="2631076031" sldId="396"/>
        </pc:sldMkLst>
        <pc:spChg chg="mod">
          <ac:chgData name="Hugo Sumner2" userId="b1e8eb99-5a6c-4e35-b428-ef788f2044ee" providerId="ADAL" clId="{C84F339D-0459-4D69-8024-DB45AEC02FB7}" dt="2020-01-09T11:02:54.097" v="16" actId="115"/>
          <ac:spMkLst>
            <pc:docMk/>
            <pc:sldMk cId="2631076031" sldId="396"/>
            <ac:spMk id="4" creationId="{00000000-0000-0000-0000-000000000000}"/>
          </ac:spMkLst>
        </pc:spChg>
      </pc:sldChg>
      <pc:sldChg chg="modSp">
        <pc:chgData name="Hugo Sumner2" userId="b1e8eb99-5a6c-4e35-b428-ef788f2044ee" providerId="ADAL" clId="{C84F339D-0459-4D69-8024-DB45AEC02FB7}" dt="2020-01-09T11:02:57.676" v="17" actId="115"/>
        <pc:sldMkLst>
          <pc:docMk/>
          <pc:sldMk cId="1766376795" sldId="397"/>
        </pc:sldMkLst>
        <pc:spChg chg="mod">
          <ac:chgData name="Hugo Sumner2" userId="b1e8eb99-5a6c-4e35-b428-ef788f2044ee" providerId="ADAL" clId="{C84F339D-0459-4D69-8024-DB45AEC02FB7}" dt="2020-01-09T11:02:57.676" v="17" actId="115"/>
          <ac:spMkLst>
            <pc:docMk/>
            <pc:sldMk cId="1766376795" sldId="397"/>
            <ac:spMk id="4" creationId="{00000000-0000-0000-0000-000000000000}"/>
          </ac:spMkLst>
        </pc:spChg>
      </pc:sldChg>
      <pc:sldChg chg="modSp">
        <pc:chgData name="Hugo Sumner2" userId="b1e8eb99-5a6c-4e35-b428-ef788f2044ee" providerId="ADAL" clId="{C84F339D-0459-4D69-8024-DB45AEC02FB7}" dt="2020-01-09T11:03:02.184" v="18" actId="115"/>
        <pc:sldMkLst>
          <pc:docMk/>
          <pc:sldMk cId="397848454" sldId="398"/>
        </pc:sldMkLst>
        <pc:spChg chg="mod">
          <ac:chgData name="Hugo Sumner2" userId="b1e8eb99-5a6c-4e35-b428-ef788f2044ee" providerId="ADAL" clId="{C84F339D-0459-4D69-8024-DB45AEC02FB7}" dt="2020-01-09T11:03:02.184" v="18" actId="115"/>
          <ac:spMkLst>
            <pc:docMk/>
            <pc:sldMk cId="397848454" sldId="398"/>
            <ac:spMk id="4" creationId="{00000000-0000-0000-0000-000000000000}"/>
          </ac:spMkLst>
        </pc:spChg>
      </pc:sldChg>
      <pc:sldChg chg="modSp">
        <pc:chgData name="Hugo Sumner2" userId="b1e8eb99-5a6c-4e35-b428-ef788f2044ee" providerId="ADAL" clId="{C84F339D-0459-4D69-8024-DB45AEC02FB7}" dt="2020-01-09T11:02:21.772" v="10" actId="115"/>
        <pc:sldMkLst>
          <pc:docMk/>
          <pc:sldMk cId="1457026722" sldId="399"/>
        </pc:sldMkLst>
        <pc:spChg chg="mod">
          <ac:chgData name="Hugo Sumner2" userId="b1e8eb99-5a6c-4e35-b428-ef788f2044ee" providerId="ADAL" clId="{C84F339D-0459-4D69-8024-DB45AEC02FB7}" dt="2020-01-09T11:02:21.772" v="10" actId="115"/>
          <ac:spMkLst>
            <pc:docMk/>
            <pc:sldMk cId="1457026722" sldId="399"/>
            <ac:spMk id="4" creationId="{00000000-0000-0000-0000-000000000000}"/>
          </ac:spMkLst>
        </pc:spChg>
      </pc:sldChg>
      <pc:sldChg chg="modSp">
        <pc:chgData name="Hugo Sumner2" userId="b1e8eb99-5a6c-4e35-b428-ef788f2044ee" providerId="ADAL" clId="{C84F339D-0459-4D69-8024-DB45AEC02FB7}" dt="2020-01-09T11:03:05.467" v="19" actId="115"/>
        <pc:sldMkLst>
          <pc:docMk/>
          <pc:sldMk cId="817749095" sldId="400"/>
        </pc:sldMkLst>
        <pc:spChg chg="mod">
          <ac:chgData name="Hugo Sumner2" userId="b1e8eb99-5a6c-4e35-b428-ef788f2044ee" providerId="ADAL" clId="{C84F339D-0459-4D69-8024-DB45AEC02FB7}" dt="2020-01-09T11:03:05.467" v="19" actId="115"/>
          <ac:spMkLst>
            <pc:docMk/>
            <pc:sldMk cId="817749095" sldId="400"/>
            <ac:spMk id="4" creationId="{00000000-0000-0000-0000-000000000000}"/>
          </ac:spMkLst>
        </pc:spChg>
      </pc:sldChg>
      <pc:sldChg chg="modSp">
        <pc:chgData name="Hugo Sumner2" userId="b1e8eb99-5a6c-4e35-b428-ef788f2044ee" providerId="ADAL" clId="{C84F339D-0459-4D69-8024-DB45AEC02FB7}" dt="2020-01-09T11:03:09.873" v="20" actId="115"/>
        <pc:sldMkLst>
          <pc:docMk/>
          <pc:sldMk cId="561179294" sldId="401"/>
        </pc:sldMkLst>
        <pc:spChg chg="mod">
          <ac:chgData name="Hugo Sumner2" userId="b1e8eb99-5a6c-4e35-b428-ef788f2044ee" providerId="ADAL" clId="{C84F339D-0459-4D69-8024-DB45AEC02FB7}" dt="2020-01-09T11:03:09.873" v="20" actId="115"/>
          <ac:spMkLst>
            <pc:docMk/>
            <pc:sldMk cId="561179294" sldId="401"/>
            <ac:spMk id="4" creationId="{00000000-0000-0000-0000-000000000000}"/>
          </ac:spMkLst>
        </pc:spChg>
      </pc:sldChg>
      <pc:sldChg chg="modSp">
        <pc:chgData name="Hugo Sumner2" userId="b1e8eb99-5a6c-4e35-b428-ef788f2044ee" providerId="ADAL" clId="{C84F339D-0459-4D69-8024-DB45AEC02FB7}" dt="2020-01-09T11:03:13.514" v="21" actId="115"/>
        <pc:sldMkLst>
          <pc:docMk/>
          <pc:sldMk cId="1117950855" sldId="402"/>
        </pc:sldMkLst>
        <pc:spChg chg="mod">
          <ac:chgData name="Hugo Sumner2" userId="b1e8eb99-5a6c-4e35-b428-ef788f2044ee" providerId="ADAL" clId="{C84F339D-0459-4D69-8024-DB45AEC02FB7}" dt="2020-01-09T11:03:13.514" v="21" actId="115"/>
          <ac:spMkLst>
            <pc:docMk/>
            <pc:sldMk cId="1117950855" sldId="402"/>
            <ac:spMk id="4"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98103" cy="34218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5618302" y="0"/>
            <a:ext cx="4298103" cy="342180"/>
          </a:xfrm>
          <a:prstGeom prst="rect">
            <a:avLst/>
          </a:prstGeom>
        </p:spPr>
        <p:txBody>
          <a:bodyPr vert="horz" lIns="91440" tIns="45720" rIns="91440" bIns="45720" rtlCol="0"/>
          <a:lstStyle>
            <a:lvl1pPr algn="r">
              <a:defRPr sz="1200"/>
            </a:lvl1pPr>
          </a:lstStyle>
          <a:p>
            <a:fld id="{742ACDF9-4F45-4109-853B-A37C0C97C5EC}" type="datetimeFigureOut">
              <a:rPr lang="en-GB" smtClean="0"/>
              <a:t>17/04/2023</a:t>
            </a:fld>
            <a:endParaRPr lang="en-GB" dirty="0"/>
          </a:p>
        </p:txBody>
      </p:sp>
      <p:sp>
        <p:nvSpPr>
          <p:cNvPr id="4" name="Footer Placeholder 3"/>
          <p:cNvSpPr>
            <a:spLocks noGrp="1"/>
          </p:cNvSpPr>
          <p:nvPr>
            <p:ph type="ftr" sz="quarter" idx="2"/>
          </p:nvPr>
        </p:nvSpPr>
        <p:spPr>
          <a:xfrm>
            <a:off x="0" y="6477722"/>
            <a:ext cx="4298103" cy="342178"/>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5618302" y="6477722"/>
            <a:ext cx="4298103" cy="342178"/>
          </a:xfrm>
          <a:prstGeom prst="rect">
            <a:avLst/>
          </a:prstGeom>
        </p:spPr>
        <p:txBody>
          <a:bodyPr vert="horz" lIns="91440" tIns="45720" rIns="91440" bIns="45720" rtlCol="0" anchor="b"/>
          <a:lstStyle>
            <a:lvl1pPr algn="r">
              <a:defRPr sz="1200"/>
            </a:lvl1pPr>
          </a:lstStyle>
          <a:p>
            <a:fld id="{9209A2A3-375C-41D2-B2CA-0E9F49BC0D0C}" type="slidenum">
              <a:rPr lang="en-GB" smtClean="0"/>
              <a:t>‹#›</a:t>
            </a:fld>
            <a:endParaRPr lang="en-GB" dirty="0"/>
          </a:p>
        </p:txBody>
      </p:sp>
    </p:spTree>
    <p:extLst>
      <p:ext uri="{BB962C8B-B14F-4D97-AF65-F5344CB8AC3E}">
        <p14:creationId xmlns:p14="http://schemas.microsoft.com/office/powerpoint/2010/main" val="22612353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98103" cy="34218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5618302" y="0"/>
            <a:ext cx="4298103" cy="342180"/>
          </a:xfrm>
          <a:prstGeom prst="rect">
            <a:avLst/>
          </a:prstGeom>
        </p:spPr>
        <p:txBody>
          <a:bodyPr vert="horz" lIns="91440" tIns="45720" rIns="91440" bIns="45720" rtlCol="0"/>
          <a:lstStyle>
            <a:lvl1pPr algn="r">
              <a:defRPr sz="1200"/>
            </a:lvl1pPr>
          </a:lstStyle>
          <a:p>
            <a:fld id="{58FD1BCE-2196-4369-8FA8-A36E2593F3F9}" type="datetimeFigureOut">
              <a:rPr lang="en-GB" smtClean="0"/>
              <a:t>17/04/2023</a:t>
            </a:fld>
            <a:endParaRPr lang="en-GB" dirty="0"/>
          </a:p>
        </p:txBody>
      </p:sp>
      <p:sp>
        <p:nvSpPr>
          <p:cNvPr id="4" name="Slide Image Placeholder 3"/>
          <p:cNvSpPr>
            <a:spLocks noGrp="1" noRot="1" noChangeAspect="1"/>
          </p:cNvSpPr>
          <p:nvPr>
            <p:ph type="sldImg" idx="2"/>
          </p:nvPr>
        </p:nvSpPr>
        <p:spPr>
          <a:xfrm>
            <a:off x="2913063" y="852488"/>
            <a:ext cx="4092575" cy="230187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991870" y="3282076"/>
            <a:ext cx="7934960" cy="2685336"/>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6477722"/>
            <a:ext cx="4298103" cy="342178"/>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5618302" y="6477722"/>
            <a:ext cx="4298103" cy="342178"/>
          </a:xfrm>
          <a:prstGeom prst="rect">
            <a:avLst/>
          </a:prstGeom>
        </p:spPr>
        <p:txBody>
          <a:bodyPr vert="horz" lIns="91440" tIns="45720" rIns="91440" bIns="45720" rtlCol="0" anchor="b"/>
          <a:lstStyle>
            <a:lvl1pPr algn="r">
              <a:defRPr sz="1200"/>
            </a:lvl1pPr>
          </a:lstStyle>
          <a:p>
            <a:fld id="{5D9F5426-27A5-4531-AEAF-F216ECB52FC1}" type="slidenum">
              <a:rPr lang="en-GB" smtClean="0"/>
              <a:t>‹#›</a:t>
            </a:fld>
            <a:endParaRPr lang="en-GB" dirty="0"/>
          </a:p>
        </p:txBody>
      </p:sp>
    </p:spTree>
    <p:extLst>
      <p:ext uri="{BB962C8B-B14F-4D97-AF65-F5344CB8AC3E}">
        <p14:creationId xmlns:p14="http://schemas.microsoft.com/office/powerpoint/2010/main" val="1339084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b="1"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t>Welcome</a:t>
            </a:r>
          </a:p>
          <a:p>
            <a:r>
              <a:rPr lang="en-GB" sz="1000" b="0" dirty="0"/>
              <a:t>Introduce</a:t>
            </a:r>
            <a:r>
              <a:rPr lang="en-GB" sz="1000" b="0" baseline="0" dirty="0"/>
              <a:t> EPIC Engineers Workshop, developed in partnership with HS2</a:t>
            </a:r>
            <a:endParaRPr lang="en-GB" sz="1000" b="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F5426-27A5-4531-AEAF-F216ECB52FC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1667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Joining</a:t>
            </a:r>
            <a:r>
              <a:rPr lang="en-US" b="1" baseline="0" dirty="0"/>
              <a:t> the team</a:t>
            </a:r>
            <a:endParaRPr lang="en-US" b="1" dirty="0"/>
          </a:p>
          <a:p>
            <a:r>
              <a:rPr lang="en-US" b="0" dirty="0"/>
              <a:t>Use</a:t>
            </a:r>
            <a:r>
              <a:rPr lang="en-US" b="0" baseline="0" dirty="0"/>
              <a:t> this slide for optional additional information on Civil Engineering</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10</a:t>
            </a:fld>
            <a:endParaRPr lang="en-GB" dirty="0"/>
          </a:p>
        </p:txBody>
      </p:sp>
    </p:spTree>
    <p:extLst>
      <p:ext uri="{BB962C8B-B14F-4D97-AF65-F5344CB8AC3E}">
        <p14:creationId xmlns:p14="http://schemas.microsoft.com/office/powerpoint/2010/main" val="2791186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Joining the team</a:t>
            </a:r>
          </a:p>
          <a:p>
            <a:r>
              <a:rPr lang="en-US" b="0" dirty="0"/>
              <a:t>Use</a:t>
            </a:r>
            <a:r>
              <a:rPr lang="en-US" b="0" baseline="0" dirty="0"/>
              <a:t> this slide for optional additional information on Environmental Advisory</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11</a:t>
            </a:fld>
            <a:endParaRPr lang="en-GB" dirty="0"/>
          </a:p>
        </p:txBody>
      </p:sp>
    </p:spTree>
    <p:extLst>
      <p:ext uri="{BB962C8B-B14F-4D97-AF65-F5344CB8AC3E}">
        <p14:creationId xmlns:p14="http://schemas.microsoft.com/office/powerpoint/2010/main" val="27634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Joining the team</a:t>
            </a:r>
          </a:p>
          <a:p>
            <a:r>
              <a:rPr lang="en-US" b="0" dirty="0"/>
              <a:t>Use</a:t>
            </a:r>
            <a:r>
              <a:rPr lang="en-US" b="0" baseline="0" dirty="0"/>
              <a:t> this slide for optional additional information on BIM Technicians</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12</a:t>
            </a:fld>
            <a:endParaRPr lang="en-GB" dirty="0"/>
          </a:p>
        </p:txBody>
      </p:sp>
    </p:spTree>
    <p:extLst>
      <p:ext uri="{BB962C8B-B14F-4D97-AF65-F5344CB8AC3E}">
        <p14:creationId xmlns:p14="http://schemas.microsoft.com/office/powerpoint/2010/main" val="27634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Joining the</a:t>
            </a:r>
            <a:r>
              <a:rPr lang="en-US" b="1" baseline="0" dirty="0"/>
              <a:t> team</a:t>
            </a:r>
            <a:endParaRPr lang="en-US" b="1" dirty="0"/>
          </a:p>
          <a:p>
            <a:r>
              <a:rPr lang="en-US" b="0" dirty="0"/>
              <a:t>Use</a:t>
            </a:r>
            <a:r>
              <a:rPr lang="en-US" b="0" baseline="0" dirty="0"/>
              <a:t> this slide for optional additional information on Customer Experience Design</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13</a:t>
            </a:fld>
            <a:endParaRPr lang="en-GB" dirty="0"/>
          </a:p>
        </p:txBody>
      </p:sp>
    </p:spTree>
    <p:extLst>
      <p:ext uri="{BB962C8B-B14F-4D97-AF65-F5344CB8AC3E}">
        <p14:creationId xmlns:p14="http://schemas.microsoft.com/office/powerpoint/2010/main" val="27634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HS2 EPIC App</a:t>
            </a:r>
          </a:p>
          <a:p>
            <a:r>
              <a:rPr lang="en-US" b="0" i="0" dirty="0"/>
              <a:t>Students can have 15 minutes to research their job</a:t>
            </a:r>
            <a:r>
              <a:rPr lang="en-US" b="0" i="0" baseline="0" dirty="0"/>
              <a:t> role using the HS2 EPIC App. </a:t>
            </a:r>
            <a:endParaRPr lang="en-US" b="0" i="0" dirty="0"/>
          </a:p>
          <a:p>
            <a:r>
              <a:rPr lang="en-US" b="0" i="0" baseline="0" dirty="0"/>
              <a:t>Allow students 15 minutes to explore the app and to find two extra pieces of information for their job description.</a:t>
            </a:r>
            <a:endParaRPr lang="en-US" b="0" i="0" dirty="0"/>
          </a:p>
        </p:txBody>
      </p:sp>
      <p:sp>
        <p:nvSpPr>
          <p:cNvPr id="4" name="Slide Number Placeholder 3"/>
          <p:cNvSpPr>
            <a:spLocks noGrp="1"/>
          </p:cNvSpPr>
          <p:nvPr>
            <p:ph type="sldNum" sz="quarter" idx="10"/>
          </p:nvPr>
        </p:nvSpPr>
        <p:spPr/>
        <p:txBody>
          <a:bodyPr/>
          <a:lstStyle/>
          <a:p>
            <a:fld id="{5D9F5426-27A5-4531-AEAF-F216ECB52FC1}" type="slidenum">
              <a:rPr lang="en-GB" smtClean="0"/>
              <a:t>14</a:t>
            </a:fld>
            <a:endParaRPr lang="en-GB" dirty="0"/>
          </a:p>
        </p:txBody>
      </p:sp>
    </p:spTree>
    <p:extLst>
      <p:ext uri="{BB962C8B-B14F-4D97-AF65-F5344CB8AC3E}">
        <p14:creationId xmlns:p14="http://schemas.microsoft.com/office/powerpoint/2010/main" val="2833138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Activity instructions/Creating your</a:t>
            </a:r>
            <a:r>
              <a:rPr lang="en-US" baseline="0" dirty="0">
                <a:latin typeface="Arial" panose="020B0604020202020204" pitchFamily="34" charset="0"/>
                <a:cs typeface="Arial" panose="020B0604020202020204" pitchFamily="34" charset="0"/>
              </a:rPr>
              <a:t> proposal</a:t>
            </a:r>
            <a:endParaRPr lang="en-US"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Introduce the Stations of the Future activity,</a:t>
            </a:r>
            <a:r>
              <a:rPr lang="en-US" b="0" baseline="0" dirty="0">
                <a:latin typeface="Arial" panose="020B0604020202020204" pitchFamily="34" charset="0"/>
                <a:cs typeface="Arial" panose="020B0604020202020204" pitchFamily="34" charset="0"/>
              </a:rPr>
              <a:t> where students must create a design for a train station to be opened in the year 2050. Outline the key criteria an</a:t>
            </a:r>
            <a:r>
              <a:rPr lang="en-US" b="0" i="0" baseline="0" dirty="0">
                <a:latin typeface="Arial" panose="020B0604020202020204" pitchFamily="34" charset="0"/>
                <a:cs typeface="Arial" panose="020B0604020202020204" pitchFamily="34" charset="0"/>
              </a:rPr>
              <a:t>d essential skills. </a:t>
            </a:r>
          </a:p>
          <a:p>
            <a:endParaRPr lang="en-US" b="0" baseline="0" dirty="0"/>
          </a:p>
          <a:p>
            <a:r>
              <a:rPr lang="en-US" b="0" baseline="0" dirty="0"/>
              <a:t>Assess whether students can differentiate between labelling and annotation and explain any misconceptions.</a:t>
            </a:r>
          </a:p>
          <a:p>
            <a:endParaRPr lang="en-US" b="0" baseline="0" dirty="0"/>
          </a:p>
          <a:p>
            <a:r>
              <a:rPr lang="en-US" b="0" baseline="0" dirty="0"/>
              <a:t>The reason for choosing 2050 is that this would be a realistic date for the opening of a train station if we were to decide to build a new railway today. </a:t>
            </a:r>
          </a:p>
          <a:p>
            <a:endParaRPr lang="en-US" b="0" baseline="0" dirty="0"/>
          </a:p>
          <a:p>
            <a:r>
              <a:rPr lang="en-US" b="0" baseline="0" dirty="0"/>
              <a:t>The following slides are to help inspire your students. Use them to show examples and to get your students thinking about their designs. When you are confident that they are ready to start, let them start. Make sure that you tell them how long they have. </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15</a:t>
            </a:fld>
            <a:endParaRPr lang="en-GB" dirty="0"/>
          </a:p>
        </p:txBody>
      </p:sp>
    </p:spTree>
    <p:extLst>
      <p:ext uri="{BB962C8B-B14F-4D97-AF65-F5344CB8AC3E}">
        <p14:creationId xmlns:p14="http://schemas.microsoft.com/office/powerpoint/2010/main" val="4023960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Activity instructions/Creating your</a:t>
            </a:r>
            <a:r>
              <a:rPr lang="en-US" baseline="0" dirty="0">
                <a:latin typeface="Arial" panose="020B0604020202020204" pitchFamily="34" charset="0"/>
                <a:cs typeface="Arial" panose="020B0604020202020204" pitchFamily="34" charset="0"/>
              </a:rPr>
              <a:t> proposal</a:t>
            </a:r>
            <a:endParaRPr lang="en-US" dirty="0">
              <a:latin typeface="Arial" panose="020B0604020202020204" pitchFamily="34" charset="0"/>
              <a:cs typeface="Arial" panose="020B0604020202020204" pitchFamily="34" charset="0"/>
            </a:endParaRPr>
          </a:p>
          <a:p>
            <a:r>
              <a:rPr lang="en-US" b="0" dirty="0"/>
              <a:t>Here is an example design</a:t>
            </a:r>
            <a:r>
              <a:rPr lang="en-US" b="0" baseline="0" dirty="0"/>
              <a:t> of a train station for you students. You can see in the diagram a waiting area, shops and restaurants, a fountain, ticket machines, bicycle parking landscaped areas outside of the station and a hydroelectric power supply.  </a:t>
            </a:r>
          </a:p>
          <a:p>
            <a:r>
              <a:rPr lang="en-US" b="0" baseline="0" dirty="0"/>
              <a:t>Students should follow the advice from the team members on the screen. You could put these slides up during the time when students are working, with a brief introduction.</a:t>
            </a:r>
          </a:p>
          <a:p>
            <a:endParaRPr lang="en-US" b="0" baseline="0" dirty="0"/>
          </a:p>
        </p:txBody>
      </p:sp>
      <p:sp>
        <p:nvSpPr>
          <p:cNvPr id="4" name="Slide Number Placeholder 3"/>
          <p:cNvSpPr>
            <a:spLocks noGrp="1"/>
          </p:cNvSpPr>
          <p:nvPr>
            <p:ph type="sldNum" sz="quarter" idx="10"/>
          </p:nvPr>
        </p:nvSpPr>
        <p:spPr/>
        <p:txBody>
          <a:bodyPr/>
          <a:lstStyle/>
          <a:p>
            <a:fld id="{5D9F5426-27A5-4531-AEAF-F216ECB52FC1}" type="slidenum">
              <a:rPr lang="en-GB" smtClean="0"/>
              <a:t>16</a:t>
            </a:fld>
            <a:endParaRPr lang="en-GB" dirty="0"/>
          </a:p>
        </p:txBody>
      </p:sp>
    </p:spTree>
    <p:extLst>
      <p:ext uri="{BB962C8B-B14F-4D97-AF65-F5344CB8AC3E}">
        <p14:creationId xmlns:p14="http://schemas.microsoft.com/office/powerpoint/2010/main" val="3577275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Activity instructions/Creating your</a:t>
            </a:r>
            <a:r>
              <a:rPr lang="en-US" baseline="0" dirty="0">
                <a:latin typeface="Arial" panose="020B0604020202020204" pitchFamily="34" charset="0"/>
                <a:cs typeface="Arial" panose="020B0604020202020204" pitchFamily="34" charset="0"/>
              </a:rPr>
              <a:t> proposal</a:t>
            </a:r>
            <a:endParaRPr lang="en-US" dirty="0">
              <a:latin typeface="Arial" panose="020B0604020202020204" pitchFamily="34" charset="0"/>
              <a:cs typeface="Arial" panose="020B0604020202020204" pitchFamily="34" charset="0"/>
            </a:endParaRPr>
          </a:p>
          <a:p>
            <a:r>
              <a:rPr lang="en-US" b="0" dirty="0"/>
              <a:t>Here is an example design</a:t>
            </a:r>
            <a:r>
              <a:rPr lang="en-US" b="0" baseline="0" dirty="0"/>
              <a:t> of a train station for you students. You can see in the diagram a waiting area, shops and restaurants, a fountain, ticket machines, bicycle parking landscaped areas outside of the station and a hydroelectric power supply.  </a:t>
            </a:r>
          </a:p>
          <a:p>
            <a:r>
              <a:rPr lang="en-US" b="0" baseline="0" dirty="0"/>
              <a:t>Students should follow the advice from the team members on the screen. You could put these slides up during the time when students are working, with a brief introduction.</a:t>
            </a:r>
          </a:p>
          <a:p>
            <a:endParaRPr lang="en-US" b="0" baseline="0" dirty="0"/>
          </a:p>
        </p:txBody>
      </p:sp>
      <p:sp>
        <p:nvSpPr>
          <p:cNvPr id="4" name="Slide Number Placeholder 3"/>
          <p:cNvSpPr>
            <a:spLocks noGrp="1"/>
          </p:cNvSpPr>
          <p:nvPr>
            <p:ph type="sldNum" sz="quarter" idx="10"/>
          </p:nvPr>
        </p:nvSpPr>
        <p:spPr/>
        <p:txBody>
          <a:bodyPr/>
          <a:lstStyle/>
          <a:p>
            <a:fld id="{5D9F5426-27A5-4531-AEAF-F216ECB52FC1}" type="slidenum">
              <a:rPr lang="en-GB" smtClean="0"/>
              <a:t>17</a:t>
            </a:fld>
            <a:endParaRPr lang="en-GB" dirty="0"/>
          </a:p>
        </p:txBody>
      </p:sp>
    </p:spTree>
    <p:extLst>
      <p:ext uri="{BB962C8B-B14F-4D97-AF65-F5344CB8AC3E}">
        <p14:creationId xmlns:p14="http://schemas.microsoft.com/office/powerpoint/2010/main" val="3577275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Activity instructions/Creating your</a:t>
            </a:r>
            <a:r>
              <a:rPr lang="en-US" baseline="0" dirty="0">
                <a:latin typeface="Arial" panose="020B0604020202020204" pitchFamily="34" charset="0"/>
                <a:cs typeface="Arial" panose="020B0604020202020204" pitchFamily="34" charset="0"/>
              </a:rPr>
              <a:t> proposal</a:t>
            </a:r>
            <a:endParaRPr lang="en-US" dirty="0">
              <a:latin typeface="Arial" panose="020B0604020202020204" pitchFamily="34" charset="0"/>
              <a:cs typeface="Arial" panose="020B0604020202020204" pitchFamily="34" charset="0"/>
            </a:endParaRPr>
          </a:p>
          <a:p>
            <a:r>
              <a:rPr lang="en-US" b="0" dirty="0"/>
              <a:t>Here is an example design</a:t>
            </a:r>
            <a:r>
              <a:rPr lang="en-US" b="0" baseline="0" dirty="0"/>
              <a:t> of a train station for you students. You can see in the diagram a waiting area, shops and restaurants, a fountain, ticket machines, bicycle parking landscaped areas outside of the station and a hydroelectric power supply.  </a:t>
            </a:r>
          </a:p>
          <a:p>
            <a:r>
              <a:rPr lang="en-US" b="0" baseline="0" dirty="0"/>
              <a:t>Students should follow the advice from the team members on the screen. You could put these slides up during the time when students are working, with a brief introduction.</a:t>
            </a:r>
          </a:p>
          <a:p>
            <a:endParaRPr lang="en-US" b="0" baseline="0" dirty="0"/>
          </a:p>
        </p:txBody>
      </p:sp>
      <p:sp>
        <p:nvSpPr>
          <p:cNvPr id="4" name="Slide Number Placeholder 3"/>
          <p:cNvSpPr>
            <a:spLocks noGrp="1"/>
          </p:cNvSpPr>
          <p:nvPr>
            <p:ph type="sldNum" sz="quarter" idx="10"/>
          </p:nvPr>
        </p:nvSpPr>
        <p:spPr/>
        <p:txBody>
          <a:bodyPr/>
          <a:lstStyle/>
          <a:p>
            <a:fld id="{5D9F5426-27A5-4531-AEAF-F216ECB52FC1}" type="slidenum">
              <a:rPr lang="en-GB" smtClean="0"/>
              <a:t>18</a:t>
            </a:fld>
            <a:endParaRPr lang="en-GB" dirty="0"/>
          </a:p>
        </p:txBody>
      </p:sp>
    </p:spTree>
    <p:extLst>
      <p:ext uri="{BB962C8B-B14F-4D97-AF65-F5344CB8AC3E}">
        <p14:creationId xmlns:p14="http://schemas.microsoft.com/office/powerpoint/2010/main" val="3577275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Activity instructions/Creating your</a:t>
            </a:r>
            <a:r>
              <a:rPr lang="en-US" baseline="0" dirty="0">
                <a:latin typeface="Arial" panose="020B0604020202020204" pitchFamily="34" charset="0"/>
                <a:cs typeface="Arial" panose="020B0604020202020204" pitchFamily="34" charset="0"/>
              </a:rPr>
              <a:t> proposal</a:t>
            </a:r>
            <a:endParaRPr lang="en-US" dirty="0">
              <a:latin typeface="Arial" panose="020B0604020202020204" pitchFamily="34" charset="0"/>
              <a:cs typeface="Arial" panose="020B0604020202020204" pitchFamily="34" charset="0"/>
            </a:endParaRPr>
          </a:p>
          <a:p>
            <a:r>
              <a:rPr lang="en-US" b="0" dirty="0"/>
              <a:t>Here is an example design</a:t>
            </a:r>
            <a:r>
              <a:rPr lang="en-US" b="0" baseline="0" dirty="0"/>
              <a:t> of a train station for you students. You can see in the diagram a waiting area, shops and restaurants, a fountain, ticket machines, bicycle parking landscaped areas outside of the station and a hydroelectric power supply.  </a:t>
            </a:r>
          </a:p>
          <a:p>
            <a:r>
              <a:rPr lang="en-US" b="0" baseline="0" dirty="0"/>
              <a:t>Students should follow the advice from the team members on the screen. You could put these slides up during the time when students are working, with a brief introduction.</a:t>
            </a:r>
          </a:p>
          <a:p>
            <a:endParaRPr lang="en-US" b="0" baseline="0" dirty="0"/>
          </a:p>
        </p:txBody>
      </p:sp>
      <p:sp>
        <p:nvSpPr>
          <p:cNvPr id="4" name="Slide Number Placeholder 3"/>
          <p:cNvSpPr>
            <a:spLocks noGrp="1"/>
          </p:cNvSpPr>
          <p:nvPr>
            <p:ph type="sldNum" sz="quarter" idx="10"/>
          </p:nvPr>
        </p:nvSpPr>
        <p:spPr/>
        <p:txBody>
          <a:bodyPr/>
          <a:lstStyle/>
          <a:p>
            <a:fld id="{5D9F5426-27A5-4531-AEAF-F216ECB52FC1}" type="slidenum">
              <a:rPr lang="en-GB" smtClean="0"/>
              <a:t>19</a:t>
            </a:fld>
            <a:endParaRPr lang="en-GB" dirty="0"/>
          </a:p>
        </p:txBody>
      </p:sp>
    </p:spTree>
    <p:extLst>
      <p:ext uri="{BB962C8B-B14F-4D97-AF65-F5344CB8AC3E}">
        <p14:creationId xmlns:p14="http://schemas.microsoft.com/office/powerpoint/2010/main" val="3577275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a:p>
            <a:r>
              <a:rPr lang="en-US" b="0" dirty="0"/>
              <a:t>This slide</a:t>
            </a:r>
            <a:r>
              <a:rPr lang="en-US" b="0" baseline="0" dirty="0"/>
              <a:t> introduces the workshop and this session’s activity.</a:t>
            </a:r>
          </a:p>
        </p:txBody>
      </p:sp>
      <p:sp>
        <p:nvSpPr>
          <p:cNvPr id="4" name="Slide Number Placeholder 3"/>
          <p:cNvSpPr>
            <a:spLocks noGrp="1"/>
          </p:cNvSpPr>
          <p:nvPr>
            <p:ph type="sldNum" sz="quarter" idx="10"/>
          </p:nvPr>
        </p:nvSpPr>
        <p:spPr/>
        <p:txBody>
          <a:bodyPr/>
          <a:lstStyle/>
          <a:p>
            <a:fld id="{5D9F5426-27A5-4531-AEAF-F216ECB52FC1}" type="slidenum">
              <a:rPr lang="en-GB" smtClean="0"/>
              <a:t>2</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Activity instructions/Creating your</a:t>
            </a:r>
            <a:r>
              <a:rPr lang="en-US" baseline="0" dirty="0">
                <a:latin typeface="Arial" panose="020B0604020202020204" pitchFamily="34" charset="0"/>
                <a:cs typeface="Arial" panose="020B0604020202020204" pitchFamily="34" charset="0"/>
              </a:rPr>
              <a:t> proposal</a:t>
            </a:r>
            <a:endParaRPr lang="en-US"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Introduce the four</a:t>
            </a:r>
            <a:r>
              <a:rPr lang="en-US" b="0" baseline="0" dirty="0"/>
              <a:t> essential skills used in this challenge: creativity, teamwork, listening and speaking.</a:t>
            </a:r>
            <a:endParaRPr lang="en-US" b="0" i="0" dirty="0"/>
          </a:p>
          <a:p>
            <a:endParaRPr lang="en-US" b="0" i="0" dirty="0"/>
          </a:p>
        </p:txBody>
      </p:sp>
      <p:sp>
        <p:nvSpPr>
          <p:cNvPr id="4" name="Slide Number Placeholder 3"/>
          <p:cNvSpPr>
            <a:spLocks noGrp="1"/>
          </p:cNvSpPr>
          <p:nvPr>
            <p:ph type="sldNum" sz="quarter" idx="10"/>
          </p:nvPr>
        </p:nvSpPr>
        <p:spPr/>
        <p:txBody>
          <a:bodyPr/>
          <a:lstStyle/>
          <a:p>
            <a:fld id="{5D9F5426-27A5-4531-AEAF-F216ECB52FC1}" type="slidenum">
              <a:rPr lang="en-GB" smtClean="0"/>
              <a:t>20</a:t>
            </a:fld>
            <a:endParaRPr lang="en-GB" dirty="0"/>
          </a:p>
        </p:txBody>
      </p:sp>
    </p:spTree>
    <p:extLst>
      <p:ext uri="{BB962C8B-B14F-4D97-AF65-F5344CB8AC3E}">
        <p14:creationId xmlns:p14="http://schemas.microsoft.com/office/powerpoint/2010/main" val="1115082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Activity instructions/Creating your</a:t>
            </a:r>
            <a:r>
              <a:rPr lang="en-US" baseline="0" dirty="0">
                <a:latin typeface="Arial" panose="020B0604020202020204" pitchFamily="34" charset="0"/>
                <a:cs typeface="Arial" panose="020B0604020202020204" pitchFamily="34" charset="0"/>
              </a:rPr>
              <a:t> proposal</a:t>
            </a:r>
            <a:endParaRPr lang="en-US"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Introduce the four</a:t>
            </a:r>
            <a:r>
              <a:rPr lang="en-US" b="0" baseline="0" dirty="0"/>
              <a:t> essential skills used in this challenge: creativity, teamwork, listening and speaking.</a:t>
            </a:r>
            <a:endParaRPr lang="en-US" b="0" i="0" dirty="0"/>
          </a:p>
        </p:txBody>
      </p:sp>
      <p:sp>
        <p:nvSpPr>
          <p:cNvPr id="4" name="Slide Number Placeholder 3"/>
          <p:cNvSpPr>
            <a:spLocks noGrp="1"/>
          </p:cNvSpPr>
          <p:nvPr>
            <p:ph type="sldNum" sz="quarter" idx="10"/>
          </p:nvPr>
        </p:nvSpPr>
        <p:spPr/>
        <p:txBody>
          <a:bodyPr/>
          <a:lstStyle/>
          <a:p>
            <a:fld id="{5D9F5426-27A5-4531-AEAF-F216ECB52FC1}" type="slidenum">
              <a:rPr lang="en-GB" smtClean="0"/>
              <a:t>21</a:t>
            </a:fld>
            <a:endParaRPr lang="en-GB" dirty="0"/>
          </a:p>
        </p:txBody>
      </p:sp>
    </p:spTree>
    <p:extLst>
      <p:ext uri="{BB962C8B-B14F-4D97-AF65-F5344CB8AC3E}">
        <p14:creationId xmlns:p14="http://schemas.microsoft.com/office/powerpoint/2010/main" val="11150821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Activity instructions/Creating your</a:t>
            </a:r>
            <a:r>
              <a:rPr lang="en-US" baseline="0" dirty="0">
                <a:latin typeface="Arial" panose="020B0604020202020204" pitchFamily="34" charset="0"/>
                <a:cs typeface="Arial" panose="020B0604020202020204" pitchFamily="34" charset="0"/>
              </a:rPr>
              <a:t> proposal</a:t>
            </a:r>
            <a:endParaRPr lang="en-US"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Introduce the four</a:t>
            </a:r>
            <a:r>
              <a:rPr lang="en-US" b="0" baseline="0" dirty="0"/>
              <a:t> essential skills used in this challenge: creativity, teamwork, listening and speaking.</a:t>
            </a:r>
            <a:endParaRPr lang="en-US" b="0" i="0" dirty="0"/>
          </a:p>
        </p:txBody>
      </p:sp>
      <p:sp>
        <p:nvSpPr>
          <p:cNvPr id="4" name="Slide Number Placeholder 3"/>
          <p:cNvSpPr>
            <a:spLocks noGrp="1"/>
          </p:cNvSpPr>
          <p:nvPr>
            <p:ph type="sldNum" sz="quarter" idx="10"/>
          </p:nvPr>
        </p:nvSpPr>
        <p:spPr/>
        <p:txBody>
          <a:bodyPr/>
          <a:lstStyle/>
          <a:p>
            <a:fld id="{5D9F5426-27A5-4531-AEAF-F216ECB52FC1}" type="slidenum">
              <a:rPr lang="en-GB" smtClean="0"/>
              <a:t>22</a:t>
            </a:fld>
            <a:endParaRPr lang="en-GB" dirty="0"/>
          </a:p>
        </p:txBody>
      </p:sp>
    </p:spTree>
    <p:extLst>
      <p:ext uri="{BB962C8B-B14F-4D97-AF65-F5344CB8AC3E}">
        <p14:creationId xmlns:p14="http://schemas.microsoft.com/office/powerpoint/2010/main" val="1115082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Activity instructions/Creating your</a:t>
            </a:r>
            <a:r>
              <a:rPr lang="en-US" baseline="0" dirty="0">
                <a:latin typeface="Arial" panose="020B0604020202020204" pitchFamily="34" charset="0"/>
                <a:cs typeface="Arial" panose="020B0604020202020204" pitchFamily="34" charset="0"/>
              </a:rPr>
              <a:t> proposal</a:t>
            </a:r>
            <a:endParaRPr lang="en-US"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Introduce the four</a:t>
            </a:r>
            <a:r>
              <a:rPr lang="en-US" b="0" baseline="0" dirty="0"/>
              <a:t> essential skills used in this challenge: creativity, teamwork, listening and speaking.</a:t>
            </a:r>
            <a:endParaRPr lang="en-US" b="0" i="0" dirty="0"/>
          </a:p>
        </p:txBody>
      </p:sp>
      <p:sp>
        <p:nvSpPr>
          <p:cNvPr id="4" name="Slide Number Placeholder 3"/>
          <p:cNvSpPr>
            <a:spLocks noGrp="1"/>
          </p:cNvSpPr>
          <p:nvPr>
            <p:ph type="sldNum" sz="quarter" idx="10"/>
          </p:nvPr>
        </p:nvSpPr>
        <p:spPr/>
        <p:txBody>
          <a:bodyPr/>
          <a:lstStyle/>
          <a:p>
            <a:fld id="{5D9F5426-27A5-4531-AEAF-F216ECB52FC1}" type="slidenum">
              <a:rPr lang="en-GB" smtClean="0"/>
              <a:t>23</a:t>
            </a:fld>
            <a:endParaRPr lang="en-GB" dirty="0"/>
          </a:p>
        </p:txBody>
      </p:sp>
    </p:spTree>
    <p:extLst>
      <p:ext uri="{BB962C8B-B14F-4D97-AF65-F5344CB8AC3E}">
        <p14:creationId xmlns:p14="http://schemas.microsoft.com/office/powerpoint/2010/main" val="11150821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Activity instructions/Creating your</a:t>
            </a:r>
            <a:r>
              <a:rPr lang="en-US" baseline="0" dirty="0">
                <a:latin typeface="Arial" panose="020B0604020202020204" pitchFamily="34" charset="0"/>
                <a:cs typeface="Arial" panose="020B0604020202020204" pitchFamily="34" charset="0"/>
              </a:rPr>
              <a:t> proposal</a:t>
            </a:r>
            <a:endParaRPr lang="en-US" dirty="0">
              <a:latin typeface="Arial" panose="020B0604020202020204" pitchFamily="34" charset="0"/>
              <a:cs typeface="Arial" panose="020B0604020202020204" pitchFamily="34" charset="0"/>
            </a:endParaRPr>
          </a:p>
          <a:p>
            <a:r>
              <a:rPr lang="en-US" b="0" dirty="0"/>
              <a:t>The next three slides are extra hints and explanations for your students. Use these as appropriate during the making activity. </a:t>
            </a:r>
          </a:p>
          <a:p>
            <a:r>
              <a:rPr lang="en-US" b="0" dirty="0"/>
              <a:t>This section is for inspiration.</a:t>
            </a:r>
            <a:r>
              <a:rPr lang="en-US" b="0" baseline="0" dirty="0"/>
              <a:t> You may wish to use other techniques for inspiring students, such as a visualisation. </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24</a:t>
            </a:fld>
            <a:endParaRPr lang="en-GB" dirty="0"/>
          </a:p>
        </p:txBody>
      </p:sp>
    </p:spTree>
    <p:extLst>
      <p:ext uri="{BB962C8B-B14F-4D97-AF65-F5344CB8AC3E}">
        <p14:creationId xmlns:p14="http://schemas.microsoft.com/office/powerpoint/2010/main" val="21086710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Activity instructions/Creating your</a:t>
            </a:r>
            <a:r>
              <a:rPr lang="en-US" baseline="0" dirty="0">
                <a:latin typeface="Arial" panose="020B0604020202020204" pitchFamily="34" charset="0"/>
                <a:cs typeface="Arial" panose="020B0604020202020204" pitchFamily="34" charset="0"/>
              </a:rPr>
              <a:t> proposal</a:t>
            </a:r>
            <a:endParaRPr lang="en-US" dirty="0">
              <a:latin typeface="Arial" panose="020B0604020202020204" pitchFamily="34" charset="0"/>
              <a:cs typeface="Arial" panose="020B0604020202020204" pitchFamily="34" charset="0"/>
            </a:endParaRPr>
          </a:p>
          <a:p>
            <a:r>
              <a:rPr lang="en-US" b="0" dirty="0"/>
              <a:t>This section is for inspiration.</a:t>
            </a:r>
            <a:r>
              <a:rPr lang="en-US" b="0" baseline="0" dirty="0"/>
              <a:t> You may wish to use other techniques for inspiring students, such as a guided </a:t>
            </a:r>
            <a:r>
              <a:rPr lang="en-US" b="0" baseline="0" dirty="0" err="1"/>
              <a:t>visualisation</a:t>
            </a:r>
            <a:r>
              <a:rPr lang="en-US" b="0" baseline="0" dirty="0"/>
              <a:t>. </a:t>
            </a:r>
            <a:endParaRPr lang="en-US" b="0" dirty="0"/>
          </a:p>
          <a:p>
            <a:endParaRPr lang="en-GB" dirty="0"/>
          </a:p>
        </p:txBody>
      </p:sp>
      <p:sp>
        <p:nvSpPr>
          <p:cNvPr id="4" name="Slide Number Placeholder 3"/>
          <p:cNvSpPr>
            <a:spLocks noGrp="1"/>
          </p:cNvSpPr>
          <p:nvPr>
            <p:ph type="sldNum" sz="quarter" idx="10"/>
          </p:nvPr>
        </p:nvSpPr>
        <p:spPr/>
        <p:txBody>
          <a:bodyPr/>
          <a:lstStyle/>
          <a:p>
            <a:fld id="{5D9F5426-27A5-4531-AEAF-F216ECB52FC1}" type="slidenum">
              <a:rPr lang="en-GB" smtClean="0"/>
              <a:t>25</a:t>
            </a:fld>
            <a:endParaRPr lang="en-GB" dirty="0"/>
          </a:p>
        </p:txBody>
      </p:sp>
    </p:spTree>
    <p:extLst>
      <p:ext uri="{BB962C8B-B14F-4D97-AF65-F5344CB8AC3E}">
        <p14:creationId xmlns:p14="http://schemas.microsoft.com/office/powerpoint/2010/main" val="27679257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Activity instructions/Creating your</a:t>
            </a:r>
            <a:r>
              <a:rPr lang="en-US" baseline="0" dirty="0">
                <a:latin typeface="Arial" panose="020B0604020202020204" pitchFamily="34" charset="0"/>
                <a:cs typeface="Arial" panose="020B0604020202020204" pitchFamily="34" charset="0"/>
              </a:rPr>
              <a:t> proposal</a:t>
            </a:r>
            <a:endParaRPr lang="en-US" dirty="0">
              <a:latin typeface="Arial" panose="020B0604020202020204" pitchFamily="34" charset="0"/>
              <a:cs typeface="Arial" panose="020B0604020202020204" pitchFamily="34" charset="0"/>
            </a:endParaRPr>
          </a:p>
          <a:p>
            <a:r>
              <a:rPr lang="en-US" b="0" dirty="0"/>
              <a:t>Explain to students that stations must meet the needs of all people. How could the requirements of these people impact on the design of the station? They should</a:t>
            </a:r>
            <a:r>
              <a:rPr lang="en-US" b="0" baseline="0" dirty="0"/>
              <a:t> consider all people in the list above. Students should ensure that their stations are fully accessible and inclusive to all. You could mention Universal Design principles at this point.</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26</a:t>
            </a:fld>
            <a:endParaRPr lang="en-GB" dirty="0"/>
          </a:p>
        </p:txBody>
      </p:sp>
    </p:spTree>
    <p:extLst>
      <p:ext uri="{BB962C8B-B14F-4D97-AF65-F5344CB8AC3E}">
        <p14:creationId xmlns:p14="http://schemas.microsoft.com/office/powerpoint/2010/main" val="18550296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Activity instructions/Creating your</a:t>
            </a:r>
            <a:r>
              <a:rPr lang="en-US" baseline="0" dirty="0">
                <a:latin typeface="Arial" panose="020B0604020202020204" pitchFamily="34" charset="0"/>
                <a:cs typeface="Arial" panose="020B0604020202020204" pitchFamily="34" charset="0"/>
              </a:rPr>
              <a:t> proposal</a:t>
            </a:r>
            <a:endParaRPr lang="en-US" dirty="0"/>
          </a:p>
          <a:p>
            <a:r>
              <a:rPr lang="en-US" b="0" dirty="0"/>
              <a:t>These are</a:t>
            </a:r>
            <a:r>
              <a:rPr lang="en-US" b="0" baseline="0" dirty="0"/>
              <a:t> concept deigns for the new stations. You could comment on use of materials, types of structure, use of natural light, incorporation of green spaces etc.</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27</a:t>
            </a:fld>
            <a:endParaRPr lang="en-GB" dirty="0"/>
          </a:p>
        </p:txBody>
      </p:sp>
    </p:spTree>
    <p:extLst>
      <p:ext uri="{BB962C8B-B14F-4D97-AF65-F5344CB8AC3E}">
        <p14:creationId xmlns:p14="http://schemas.microsoft.com/office/powerpoint/2010/main" val="18550296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Activity instructions/Creating your</a:t>
            </a:r>
            <a:r>
              <a:rPr lang="en-US" baseline="0" dirty="0">
                <a:latin typeface="Arial" panose="020B0604020202020204" pitchFamily="34" charset="0"/>
                <a:cs typeface="Arial" panose="020B0604020202020204" pitchFamily="34" charset="0"/>
              </a:rPr>
              <a:t> proposal</a:t>
            </a:r>
            <a:endParaRPr lang="en-US" dirty="0"/>
          </a:p>
          <a:p>
            <a:r>
              <a:rPr lang="en-US" b="0" dirty="0"/>
              <a:t>These are</a:t>
            </a:r>
            <a:r>
              <a:rPr lang="en-US" b="0" baseline="0" dirty="0"/>
              <a:t> concept deigns for the new stations. You could comment on use of materials, types of structure, use of natural light, incorporation of green spaces etc.</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28</a:t>
            </a:fld>
            <a:endParaRPr lang="en-GB" dirty="0"/>
          </a:p>
        </p:txBody>
      </p:sp>
    </p:spTree>
    <p:extLst>
      <p:ext uri="{BB962C8B-B14F-4D97-AF65-F5344CB8AC3E}">
        <p14:creationId xmlns:p14="http://schemas.microsoft.com/office/powerpoint/2010/main" val="18550296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Activity instructions/Creating your</a:t>
            </a:r>
            <a:r>
              <a:rPr lang="en-US" baseline="0" dirty="0">
                <a:latin typeface="Arial" panose="020B0604020202020204" pitchFamily="34" charset="0"/>
                <a:cs typeface="Arial" panose="020B0604020202020204" pitchFamily="34" charset="0"/>
              </a:rPr>
              <a:t> proposal</a:t>
            </a:r>
            <a:endParaRPr lang="en-US" dirty="0"/>
          </a:p>
          <a:p>
            <a:r>
              <a:rPr lang="en-US" b="0" dirty="0"/>
              <a:t>These are</a:t>
            </a:r>
            <a:r>
              <a:rPr lang="en-US" b="0" baseline="0" dirty="0"/>
              <a:t> concept deigns for the new stations. You could comment on use of materials, types of structure, use of natural light, incorporation of green spaces etc.</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29</a:t>
            </a:fld>
            <a:endParaRPr lang="en-GB" dirty="0"/>
          </a:p>
        </p:txBody>
      </p:sp>
    </p:spTree>
    <p:extLst>
      <p:ext uri="{BB962C8B-B14F-4D97-AF65-F5344CB8AC3E}">
        <p14:creationId xmlns:p14="http://schemas.microsoft.com/office/powerpoint/2010/main" val="1855029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a:p>
            <a:r>
              <a:rPr lang="en-US" b="0" dirty="0"/>
              <a:t>This slide will</a:t>
            </a:r>
            <a:r>
              <a:rPr lang="en-US" b="0" baseline="0" dirty="0"/>
              <a:t> embed the HS2 Introduction video. </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3</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Presentations</a:t>
            </a:r>
          </a:p>
          <a:p>
            <a:r>
              <a:rPr lang="en-US" b="0" dirty="0"/>
              <a:t>Students</a:t>
            </a:r>
            <a:r>
              <a:rPr lang="en-US" b="0" baseline="0" dirty="0"/>
              <a:t> now have five minutes to present their work in a conference-style presentation. </a:t>
            </a:r>
          </a:p>
          <a:p>
            <a:endParaRPr lang="en-US" b="0" baseline="0" dirty="0"/>
          </a:p>
          <a:p>
            <a:r>
              <a:rPr lang="en-US" b="0" baseline="0" dirty="0"/>
              <a:t>Two students from each group will remain at their table, whilst the other two will circulate to other group's tables. Swap movers and presenters after two and a half minutes, taking a total of five minutes. </a:t>
            </a:r>
          </a:p>
          <a:p>
            <a:endParaRPr lang="en-US" b="0" baseline="0" dirty="0"/>
          </a:p>
          <a:p>
            <a:r>
              <a:rPr lang="en-US" b="0" baseline="0" dirty="0"/>
              <a:t>Allow students time to discuss what they have seen if timings allow. </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30</a:t>
            </a:fld>
            <a:endParaRPr lang="en-GB" dirty="0"/>
          </a:p>
        </p:txBody>
      </p:sp>
    </p:spTree>
    <p:extLst>
      <p:ext uri="{BB962C8B-B14F-4D97-AF65-F5344CB8AC3E}">
        <p14:creationId xmlns:p14="http://schemas.microsoft.com/office/powerpoint/2010/main" val="13848304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Reflection</a:t>
            </a:r>
          </a:p>
          <a:p>
            <a:r>
              <a:rPr lang="en-US" b="0" dirty="0"/>
              <a:t>Guide students to reflect on their essential skills and</a:t>
            </a:r>
            <a:r>
              <a:rPr lang="en-US" b="0" baseline="0" dirty="0"/>
              <a:t> their learning across the day. </a:t>
            </a:r>
          </a:p>
          <a:p>
            <a:r>
              <a:rPr lang="en-US" b="0" baseline="0" dirty="0"/>
              <a:t>Ensure that you complete a proper plenary. </a:t>
            </a:r>
          </a:p>
          <a:p>
            <a:r>
              <a:rPr lang="en-US" b="0" baseline="0" dirty="0"/>
              <a:t>Examples could be to question students on how they improved their essential skills, or whether they are now more or less inclined towards a STEM career than at the beginning of the session. </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31</a:t>
            </a:fld>
            <a:endParaRPr lang="en-GB" dirty="0"/>
          </a:p>
        </p:txBody>
      </p:sp>
    </p:spTree>
    <p:extLst>
      <p:ext uri="{BB962C8B-B14F-4D97-AF65-F5344CB8AC3E}">
        <p14:creationId xmlns:p14="http://schemas.microsoft.com/office/powerpoint/2010/main" val="40482442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Careers</a:t>
            </a:r>
            <a:r>
              <a:rPr lang="en-US" baseline="0" dirty="0"/>
              <a:t> Video</a:t>
            </a:r>
            <a:endParaRPr lang="en-US" dirty="0"/>
          </a:p>
          <a:p>
            <a:r>
              <a:rPr lang="en-US" b="0" dirty="0"/>
              <a:t>Play this careers video to inspire your students about their</a:t>
            </a:r>
            <a:r>
              <a:rPr lang="en-US" b="0" baseline="0" dirty="0"/>
              <a:t> future education and careers pathways.</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32</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Reflection</a:t>
            </a:r>
          </a:p>
          <a:p>
            <a:r>
              <a:rPr lang="en-US" b="0" dirty="0"/>
              <a:t>This</a:t>
            </a:r>
            <a:r>
              <a:rPr lang="en-US" b="0" baseline="0" dirty="0"/>
              <a:t> screen should be left on at the end of the session if students wish to copy down any of </a:t>
            </a:r>
            <a:r>
              <a:rPr lang="en-US" b="0" baseline="0"/>
              <a:t>the links.</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33</a:t>
            </a:fld>
            <a:endParaRPr lang="en-GB" dirty="0"/>
          </a:p>
        </p:txBody>
      </p:sp>
    </p:spTree>
    <p:extLst>
      <p:ext uri="{BB962C8B-B14F-4D97-AF65-F5344CB8AC3E}">
        <p14:creationId xmlns:p14="http://schemas.microsoft.com/office/powerpoint/2010/main" val="4048244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a:p>
            <a:r>
              <a:rPr lang="en-US" b="0" dirty="0"/>
              <a:t>This slide</a:t>
            </a:r>
            <a:r>
              <a:rPr lang="en-US" b="0" baseline="0" dirty="0"/>
              <a:t> shows the proposed HS2 route. Try to start from the city nearest in location to your students. </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F5426-27A5-4531-AEAF-F216ECB52FC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2048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F5426-27A5-4531-AEAF-F216ECB52FC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2048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Stations</a:t>
            </a:r>
            <a:r>
              <a:rPr lang="en-US" baseline="0" dirty="0"/>
              <a:t> of the Future</a:t>
            </a:r>
            <a:endParaRPr lang="en-US" dirty="0"/>
          </a:p>
          <a:p>
            <a:r>
              <a:rPr lang="en-US" b="0" dirty="0"/>
              <a:t>This is the start of the first activity,</a:t>
            </a:r>
            <a:r>
              <a:rPr lang="en-US" b="0" baseline="0" dirty="0"/>
              <a:t> Stations of the Future. Use the text on the slide to introduce the activity and learning objectives. See the activity guide for the inventory to this activity. </a:t>
            </a:r>
            <a:endParaRPr lang="en-US" b="0" dirty="0"/>
          </a:p>
          <a:p>
            <a:endParaRPr lang="en-US" dirty="0"/>
          </a:p>
        </p:txBody>
      </p:sp>
      <p:sp>
        <p:nvSpPr>
          <p:cNvPr id="4" name="Slide Number Placeholder 3"/>
          <p:cNvSpPr>
            <a:spLocks noGrp="1"/>
          </p:cNvSpPr>
          <p:nvPr>
            <p:ph type="sldNum" sz="quarter" idx="10"/>
          </p:nvPr>
        </p:nvSpPr>
        <p:spPr/>
        <p:txBody>
          <a:bodyPr/>
          <a:lstStyle/>
          <a:p>
            <a:fld id="{5D9F5426-27A5-4531-AEAF-F216ECB52FC1}" type="slidenum">
              <a:rPr lang="en-GB" smtClean="0"/>
              <a:t>6</a:t>
            </a:fld>
            <a:endParaRPr lang="en-GB" dirty="0"/>
          </a:p>
        </p:txBody>
      </p:sp>
    </p:spTree>
    <p:extLst>
      <p:ext uri="{BB962C8B-B14F-4D97-AF65-F5344CB8AC3E}">
        <p14:creationId xmlns:p14="http://schemas.microsoft.com/office/powerpoint/2010/main" val="1875708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a:t>
            </a:r>
            <a:r>
              <a:rPr lang="en-US" baseline="0" dirty="0"/>
              <a:t> Video</a:t>
            </a:r>
            <a:endParaRPr lang="en-US" dirty="0"/>
          </a:p>
          <a:p>
            <a:r>
              <a:rPr lang="en-US" b="0" dirty="0"/>
              <a:t>Play this video to introduce the activity.</a:t>
            </a:r>
          </a:p>
        </p:txBody>
      </p:sp>
      <p:sp>
        <p:nvSpPr>
          <p:cNvPr id="4" name="Slide Number Placeholder 3"/>
          <p:cNvSpPr>
            <a:spLocks noGrp="1"/>
          </p:cNvSpPr>
          <p:nvPr>
            <p:ph type="sldNum" sz="quarter" idx="10"/>
          </p:nvPr>
        </p:nvSpPr>
        <p:spPr/>
        <p:txBody>
          <a:bodyPr/>
          <a:lstStyle/>
          <a:p>
            <a:fld id="{5D9F5426-27A5-4531-AEAF-F216ECB52FC1}" type="slidenum">
              <a:rPr lang="en-GB" smtClean="0"/>
              <a:t>7</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Joining the team</a:t>
            </a:r>
          </a:p>
          <a:p>
            <a:r>
              <a:rPr lang="en-US" b="0" dirty="0"/>
              <a:t>Your students are to complete Challenge 1: Joining the team</a:t>
            </a:r>
            <a:r>
              <a:rPr lang="en-US" b="0" baseline="0" dirty="0"/>
              <a:t> questions a) and b). </a:t>
            </a:r>
            <a:endParaRPr lang="en-US" b="0" dirty="0"/>
          </a:p>
          <a:p>
            <a:r>
              <a:rPr lang="en-US" b="0" dirty="0"/>
              <a:t>Ask students to</a:t>
            </a:r>
            <a:r>
              <a:rPr lang="en-US" b="0" baseline="0" dirty="0"/>
              <a:t> read the job descriptions for each job role and to decide which one they will do in their team with their teammates. They should then answer question b) considering how their interests and skills match with their job role. </a:t>
            </a:r>
          </a:p>
        </p:txBody>
      </p:sp>
      <p:sp>
        <p:nvSpPr>
          <p:cNvPr id="4" name="Slide Number Placeholder 3"/>
          <p:cNvSpPr>
            <a:spLocks noGrp="1"/>
          </p:cNvSpPr>
          <p:nvPr>
            <p:ph type="sldNum" sz="quarter" idx="10"/>
          </p:nvPr>
        </p:nvSpPr>
        <p:spPr/>
        <p:txBody>
          <a:bodyPr/>
          <a:lstStyle/>
          <a:p>
            <a:fld id="{5D9F5426-27A5-4531-AEAF-F216ECB52FC1}" type="slidenum">
              <a:rPr lang="en-GB" smtClean="0"/>
              <a:t>8</a:t>
            </a:fld>
            <a:endParaRPr lang="en-GB" dirty="0"/>
          </a:p>
        </p:txBody>
      </p:sp>
    </p:spTree>
    <p:extLst>
      <p:ext uri="{BB962C8B-B14F-4D97-AF65-F5344CB8AC3E}">
        <p14:creationId xmlns:p14="http://schemas.microsoft.com/office/powerpoint/2010/main" val="2833138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Joining the team</a:t>
            </a:r>
          </a:p>
          <a:p>
            <a:r>
              <a:rPr lang="en-US" b="0" dirty="0">
                <a:latin typeface="Arial" panose="020B0604020202020204" pitchFamily="34" charset="0"/>
                <a:cs typeface="Arial" panose="020B0604020202020204" pitchFamily="34" charset="0"/>
              </a:rPr>
              <a:t>Introduce each</a:t>
            </a:r>
            <a:r>
              <a:rPr lang="en-US" b="0" baseline="0" dirty="0">
                <a:latin typeface="Arial" panose="020B0604020202020204" pitchFamily="34" charset="0"/>
                <a:cs typeface="Arial" panose="020B0604020202020204" pitchFamily="34" charset="0"/>
              </a:rPr>
              <a:t> job role.</a:t>
            </a: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D9F5426-27A5-4531-AEAF-F216ECB52FC1}" type="slidenum">
              <a:rPr lang="en-GB" smtClean="0"/>
              <a:t>9</a:t>
            </a:fld>
            <a:endParaRPr lang="en-GB" dirty="0"/>
          </a:p>
        </p:txBody>
      </p:sp>
    </p:spTree>
    <p:extLst>
      <p:ext uri="{BB962C8B-B14F-4D97-AF65-F5344CB8AC3E}">
        <p14:creationId xmlns:p14="http://schemas.microsoft.com/office/powerpoint/2010/main" val="4130943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22.sv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3.xml"/><Relationship Id="rId5" Type="http://schemas.openxmlformats.org/officeDocument/2006/relationships/image" Target="../media/image10.jpg"/><Relationship Id="rId4" Type="http://schemas.openxmlformats.org/officeDocument/2006/relationships/image" Target="../media/image9.jpeg"/></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3.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jpg"/><Relationship Id="rId4" Type="http://schemas.openxmlformats.org/officeDocument/2006/relationships/image" Target="../media/image9.jpe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jpg"/><Relationship Id="rId4" Type="http://schemas.openxmlformats.org/officeDocument/2006/relationships/image" Target="../media/image9.jpeg"/></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HS2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293506"/>
            <a:ext cx="10494169" cy="846113"/>
          </a:xfrm>
          <a:prstGeom prst="rect">
            <a:avLst/>
          </a:prstGeom>
        </p:spPr>
        <p:txBody>
          <a:bodyPr anchor="t"/>
          <a:lstStyle>
            <a:lvl1pPr algn="l">
              <a:defRPr sz="5400"/>
            </a:lvl1pPr>
          </a:lstStyle>
          <a:p>
            <a:r>
              <a:rPr lang="en-US" dirty="0"/>
              <a:t>Click to add title</a:t>
            </a:r>
            <a:endParaRPr lang="en-GB" dirty="0"/>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139619"/>
            <a:ext cx="10494169" cy="899888"/>
          </a:xfrm>
        </p:spPr>
        <p:txBody>
          <a:bodyPr/>
          <a:lstStyle>
            <a:lvl1pPr marL="0" indent="0" algn="l">
              <a:buNone/>
              <a:defRPr sz="22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
        <p:nvSpPr>
          <p:cNvPr id="4" name="Footer Placeholder 3"/>
          <p:cNvSpPr>
            <a:spLocks noGrp="1"/>
          </p:cNvSpPr>
          <p:nvPr>
            <p:ph type="ftr" sz="quarter" idx="10"/>
          </p:nvPr>
        </p:nvSpPr>
        <p:spPr/>
        <p:txBody>
          <a:bodyPr/>
          <a:lstStyle/>
          <a:p>
            <a:r>
              <a:rPr lang="en-GB" dirty="0"/>
              <a:t>www.hs2.org.uk</a:t>
            </a:r>
          </a:p>
        </p:txBody>
      </p:sp>
      <p:sp>
        <p:nvSpPr>
          <p:cNvPr id="5" name="Slide Number Placeholder 4"/>
          <p:cNvSpPr>
            <a:spLocks noGrp="1"/>
          </p:cNvSpPr>
          <p:nvPr>
            <p:ph type="sldNum" sz="quarter" idx="11"/>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and Righ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57200" y="457200"/>
            <a:ext cx="7466400" cy="5320800"/>
          </a:xfr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807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8406001" y="972000"/>
            <a:ext cx="2945418" cy="833438"/>
          </a:xfrm>
          <a:prstGeom prst="rect">
            <a:avLst/>
          </a:prstGeo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8406001" y="2134800"/>
            <a:ext cx="2945418" cy="3471863"/>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1406069"/>
            <a:ext cx="11277600" cy="2880000"/>
          </a:xfrm>
        </p:spPr>
        <p:txBody>
          <a:bodyPr/>
          <a:lstStyle>
            <a:lvl1pPr>
              <a:lnSpc>
                <a:spcPct val="100000"/>
              </a:lnSpc>
              <a:defRPr sz="40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”Quote here - use purple text from palette to highlight specific words/phrases.”</a:t>
            </a:r>
          </a:p>
        </p:txBody>
      </p:sp>
      <p:sp>
        <p:nvSpPr>
          <p:cNvPr id="2" name="TextBox 1"/>
          <p:cNvSpPr txBox="1"/>
          <p:nvPr userDrawn="1"/>
        </p:nvSpPr>
        <p:spPr>
          <a:xfrm>
            <a:off x="8386354" y="6374674"/>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6" name="TextBox 5"/>
          <p:cNvSpPr txBox="1"/>
          <p:nvPr userDrawn="1"/>
        </p:nvSpPr>
        <p:spPr>
          <a:xfrm>
            <a:off x="2409825" y="6410325"/>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 name="Text Placeholder 7">
            <a:extLst>
              <a:ext uri="{FF2B5EF4-FFF2-40B4-BE49-F238E27FC236}">
                <a16:creationId xmlns:a16="http://schemas.microsoft.com/office/drawing/2014/main" id="{8B4A6BDB-F2D8-7B41-9F83-779E9FB47EA1}"/>
              </a:ext>
            </a:extLst>
          </p:cNvPr>
          <p:cNvSpPr>
            <a:spLocks noGrp="1"/>
          </p:cNvSpPr>
          <p:nvPr>
            <p:ph type="body" sz="quarter" idx="14" hasCustomPrompt="1"/>
          </p:nvPr>
        </p:nvSpPr>
        <p:spPr>
          <a:xfrm>
            <a:off x="7269933" y="4548404"/>
            <a:ext cx="4464867" cy="553143"/>
          </a:xfrm>
        </p:spPr>
        <p:txBody>
          <a:bodyPr anchor="ctr"/>
          <a:lstStyle>
            <a:lvl1pPr algn="r">
              <a:lnSpc>
                <a:spcPct val="100000"/>
              </a:lnSpc>
              <a:defRPr sz="3600" b="1" i="0">
                <a:ln>
                  <a:noFill/>
                </a:ln>
                <a:solidFill>
                  <a:schemeClr val="tx1"/>
                </a:solidFill>
                <a:latin typeface="+mn-lt"/>
              </a:defRPr>
            </a:lvl1pPr>
            <a:lvl2pPr marL="0" indent="0">
              <a:buNone/>
              <a:defRPr/>
            </a:lvl2pPr>
          </a:lstStyle>
          <a:p>
            <a:pPr lvl="0"/>
            <a:r>
              <a:rPr lang="en-US" dirty="0"/>
              <a:t>Name of contact</a:t>
            </a:r>
          </a:p>
        </p:txBody>
      </p:sp>
      <p:sp>
        <p:nvSpPr>
          <p:cNvPr id="9" name="Text Placeholder 7">
            <a:extLst>
              <a:ext uri="{FF2B5EF4-FFF2-40B4-BE49-F238E27FC236}">
                <a16:creationId xmlns:a16="http://schemas.microsoft.com/office/drawing/2014/main" id="{3B5E7D28-58DB-D84C-BB55-7B09C62C94D4}"/>
              </a:ext>
            </a:extLst>
          </p:cNvPr>
          <p:cNvSpPr>
            <a:spLocks noGrp="1"/>
          </p:cNvSpPr>
          <p:nvPr>
            <p:ph type="body" sz="quarter" idx="15" hasCustomPrompt="1"/>
          </p:nvPr>
        </p:nvSpPr>
        <p:spPr>
          <a:xfrm>
            <a:off x="7269933" y="5219626"/>
            <a:ext cx="4464867" cy="561975"/>
          </a:xfrm>
        </p:spPr>
        <p:txBody>
          <a:bodyPr/>
          <a:lstStyle>
            <a:lvl1pPr algn="r">
              <a:lnSpc>
                <a:spcPct val="100000"/>
              </a:lnSpc>
              <a:defRPr sz="2800">
                <a:ln>
                  <a:noFill/>
                </a:ln>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Job title</a:t>
            </a:r>
          </a:p>
        </p:txBody>
      </p:sp>
      <p:sp>
        <p:nvSpPr>
          <p:cNvPr id="11"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024997506"/>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mage and Lef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2057817"/>
            <a:ext cx="3600000" cy="540000"/>
          </a:xfrm>
        </p:spPr>
        <p:txBody>
          <a:bodyPr/>
          <a:lstStyle>
            <a:lvl1pPr>
              <a:lnSpc>
                <a:spcPct val="100000"/>
              </a:lnSpc>
              <a:defRPr sz="3000"/>
            </a:lvl1pPr>
          </a:lstStyle>
          <a:p>
            <a:r>
              <a:rPr lang="en-GB" dirty="0"/>
              <a:t>T</a:t>
            </a:r>
            <a:r>
              <a:rPr lang="en-US" dirty="0" err="1"/>
              <a:t>itle</a:t>
            </a:r>
            <a:endParaRPr lang="en-GB" dirty="0"/>
          </a:p>
        </p:txBody>
      </p:sp>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5264575" y="2057817"/>
            <a:ext cx="7466400" cy="3720684"/>
          </a:xfr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457200" y="2597399"/>
            <a:ext cx="3600000" cy="3181101"/>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635984982"/>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quare Image and Lef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2057399"/>
            <a:ext cx="7297200" cy="540000"/>
          </a:xfrm>
        </p:spPr>
        <p:txBody>
          <a:bodyPr/>
          <a:lstStyle>
            <a:lvl1pPr>
              <a:lnSpc>
                <a:spcPct val="100000"/>
              </a:lnSpc>
              <a:defRPr sz="3000"/>
            </a:lvl1pPr>
          </a:lstStyle>
          <a:p>
            <a:r>
              <a:rPr lang="en-GB" dirty="0"/>
              <a:t>T</a:t>
            </a:r>
            <a:r>
              <a:rPr lang="en-US" dirty="0" err="1"/>
              <a:t>itle</a:t>
            </a:r>
            <a:endParaRPr lang="en-GB" dirty="0"/>
          </a:p>
        </p:txBody>
      </p:sp>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7933200" y="2057399"/>
            <a:ext cx="3801600" cy="3721100"/>
          </a:xfr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457200" y="2597398"/>
            <a:ext cx="7297200" cy="3181101"/>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647641983"/>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Image and Left Caption, Wid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2057399"/>
            <a:ext cx="11277600" cy="540000"/>
          </a:xfrm>
        </p:spPr>
        <p:txBody>
          <a:bodyPr/>
          <a:lstStyle>
            <a:lvl1pPr>
              <a:lnSpc>
                <a:spcPct val="100000"/>
              </a:lnSpc>
              <a:defRPr sz="3000"/>
            </a:lvl1pPr>
          </a:lstStyle>
          <a:p>
            <a:r>
              <a:rPr lang="en-GB" dirty="0"/>
              <a:t>T</a:t>
            </a:r>
            <a:r>
              <a:rPr lang="en-US" dirty="0" err="1"/>
              <a:t>itle</a:t>
            </a:r>
            <a:endParaRPr lang="en-GB" dirty="0"/>
          </a:p>
        </p:txBody>
      </p:sp>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268400" y="2597399"/>
            <a:ext cx="7466400" cy="3181101"/>
          </a:xfr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457200" y="2597399"/>
            <a:ext cx="3600000" cy="3181101"/>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788648917"/>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Image and Right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57200" y="457700"/>
            <a:ext cx="7466400" cy="5320800"/>
          </a:xfr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8127206" y="1978933"/>
            <a:ext cx="3607594" cy="380206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309088238"/>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Image and Righ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57200" y="457200"/>
            <a:ext cx="7466400" cy="5320800"/>
          </a:xfr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807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8406001" y="972000"/>
            <a:ext cx="2945418" cy="833438"/>
          </a:xfr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8406001" y="2134800"/>
            <a:ext cx="2945418" cy="3471863"/>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948916781"/>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Image and Lef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268400" y="457200"/>
            <a:ext cx="7466400" cy="5320800"/>
          </a:xfr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45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786001" y="972000"/>
            <a:ext cx="2945418" cy="833438"/>
          </a:xfr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786001" y="2134800"/>
            <a:ext cx="2945418" cy="3471863"/>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502900331"/>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 image portrait small on right">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7375616" cy="5536224"/>
          </a:xfrm>
          <a:solidFill>
            <a:schemeClr val="tx1"/>
          </a:solidFill>
          <a:ln>
            <a:noFill/>
          </a:ln>
        </p:spPr>
        <p:txBody>
          <a:bodyPr lIns="360000" tIns="360000" rIns="360000" bIns="360000"/>
          <a:lstStyle>
            <a:lvl1pPr>
              <a:lnSpc>
                <a:spcPct val="100000"/>
              </a:lnSpc>
              <a:defRPr>
                <a:solidFill>
                  <a:schemeClr val="bg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p:spPr>
        <p:txBody>
          <a:bodyPr/>
          <a:lstStyle/>
          <a:p>
            <a:r>
              <a:rPr lang="en-US" dirty="0"/>
              <a:t>Click icon to add picture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581217040"/>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on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8980488" cy="2665125"/>
          </a:xfrm>
        </p:spPr>
        <p:txBody>
          <a:bodyPr/>
          <a:lstStyle>
            <a:lvl1pPr>
              <a:lnSpc>
                <a:spcPct val="100000"/>
              </a:lnSpc>
              <a:spcAft>
                <a:spcPts val="600"/>
              </a:spcAft>
              <a:defRPr sz="5000" b="1" i="0">
                <a:solidFill>
                  <a:schemeClr val="bg1"/>
                </a:solidFill>
                <a:latin typeface="+mn-lt"/>
              </a:defRPr>
            </a:lvl1pPr>
            <a:lvl2pPr marL="0" indent="0">
              <a:lnSpc>
                <a:spcPct val="100000"/>
              </a:lnSpc>
              <a:spcBef>
                <a:spcPts val="2400"/>
              </a:spcBef>
              <a:spcAft>
                <a:spcPts val="600"/>
              </a:spcAft>
              <a:buNone/>
              <a:defRPr sz="2400" b="1" i="0">
                <a:solidFill>
                  <a:schemeClr val="bg1"/>
                </a:solidFill>
                <a:latin typeface="+mn-lt"/>
              </a:defRPr>
            </a:lvl2pPr>
          </a:lstStyle>
          <a:p>
            <a:pPr lvl="0"/>
            <a:r>
              <a:rPr lang="en-US" dirty="0"/>
              <a:t>Title</a:t>
            </a:r>
          </a:p>
          <a:p>
            <a:pPr lvl="1"/>
            <a:r>
              <a:rPr lang="en-US" dirty="0"/>
              <a:t>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6887668"/>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 images landscape">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4168478"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19" name="Text Placeholder 4"/>
          <p:cNvSpPr>
            <a:spLocks noGrp="1"/>
          </p:cNvSpPr>
          <p:nvPr>
            <p:ph type="body" sz="quarter" idx="15" hasCustomPrompt="1"/>
          </p:nvPr>
        </p:nvSpPr>
        <p:spPr>
          <a:xfrm>
            <a:off x="8036334"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22" name="Text Placeholder 4"/>
          <p:cNvSpPr>
            <a:spLocks noGrp="1"/>
          </p:cNvSpPr>
          <p:nvPr>
            <p:ph type="body" sz="quarter" idx="17" hasCustomPrompt="1"/>
          </p:nvPr>
        </p:nvSpPr>
        <p:spPr>
          <a:xfrm>
            <a:off x="4167790"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24" name="Text Placeholder 4"/>
          <p:cNvSpPr>
            <a:spLocks noGrp="1"/>
          </p:cNvSpPr>
          <p:nvPr>
            <p:ph type="body" sz="quarter" idx="19" hasCustomPrompt="1"/>
          </p:nvPr>
        </p:nvSpPr>
        <p:spPr>
          <a:xfrm>
            <a:off x="8036334"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15" name="Picture Placeholder 16"/>
          <p:cNvSpPr>
            <a:spLocks noGrp="1"/>
          </p:cNvSpPr>
          <p:nvPr>
            <p:ph type="pic" sz="quarter" idx="12"/>
          </p:nvPr>
        </p:nvSpPr>
        <p:spPr>
          <a:xfrm>
            <a:off x="4168478" y="457199"/>
            <a:ext cx="3664638" cy="2578116"/>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2578116"/>
          </a:xfrm>
        </p:spPr>
        <p:txBody>
          <a:bodyPr/>
          <a:lstStyle/>
          <a:p>
            <a:r>
              <a:rPr lang="en-US" dirty="0"/>
              <a:t>Click icon to add picture</a:t>
            </a:r>
          </a:p>
        </p:txBody>
      </p:sp>
      <p:sp>
        <p:nvSpPr>
          <p:cNvPr id="20" name="Picture Placeholder 16"/>
          <p:cNvSpPr>
            <a:spLocks noGrp="1"/>
          </p:cNvSpPr>
          <p:nvPr>
            <p:ph type="pic" sz="quarter" idx="16"/>
          </p:nvPr>
        </p:nvSpPr>
        <p:spPr>
          <a:xfrm>
            <a:off x="4168478" y="3433692"/>
            <a:ext cx="3664638" cy="2578116"/>
          </a:xfrm>
        </p:spPr>
        <p:txBody>
          <a:bodyPr/>
          <a:lstStyle/>
          <a:p>
            <a:r>
              <a:rPr lang="en-US" dirty="0"/>
              <a:t>Click icon to add picture</a:t>
            </a:r>
          </a:p>
        </p:txBody>
      </p:sp>
      <p:sp>
        <p:nvSpPr>
          <p:cNvPr id="23" name="Picture Placeholder 16"/>
          <p:cNvSpPr>
            <a:spLocks noGrp="1"/>
          </p:cNvSpPr>
          <p:nvPr>
            <p:ph type="pic" sz="quarter" idx="18"/>
          </p:nvPr>
        </p:nvSpPr>
        <p:spPr>
          <a:xfrm>
            <a:off x="8036334" y="3433692"/>
            <a:ext cx="3664638" cy="2578116"/>
          </a:xfrm>
        </p:spPr>
        <p:txBody>
          <a:bodyPr/>
          <a:lstStyle/>
          <a:p>
            <a:r>
              <a:rPr lang="en-US" dirty="0"/>
              <a:t>Click icon to add picture</a:t>
            </a:r>
          </a:p>
        </p:txBody>
      </p:sp>
      <p:sp>
        <p:nvSpPr>
          <p:cNvPr id="13"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03273534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 and Lef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268400" y="457200"/>
            <a:ext cx="7466400" cy="5320800"/>
          </a:xfr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45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786001" y="972000"/>
            <a:ext cx="2945418" cy="833438"/>
          </a:xfrm>
          <a:prstGeom prst="rect">
            <a:avLst/>
          </a:prstGeo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786001" y="2134800"/>
            <a:ext cx="2945418" cy="3471863"/>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 images landscape NoCaption">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8"/>
            <a:ext cx="3664638" cy="2768325"/>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8"/>
            <a:ext cx="3664638" cy="2768325"/>
          </a:xfrm>
        </p:spPr>
        <p:txBody>
          <a:bodyPr/>
          <a:lstStyle/>
          <a:p>
            <a:r>
              <a:rPr lang="en-US" dirty="0"/>
              <a:t>Click icon to add picture</a:t>
            </a:r>
          </a:p>
        </p:txBody>
      </p:sp>
      <p:sp>
        <p:nvSpPr>
          <p:cNvPr id="20" name="Picture Placeholder 16"/>
          <p:cNvSpPr>
            <a:spLocks noGrp="1"/>
          </p:cNvSpPr>
          <p:nvPr>
            <p:ph type="pic" sz="quarter" idx="16"/>
          </p:nvPr>
        </p:nvSpPr>
        <p:spPr>
          <a:xfrm>
            <a:off x="4168478" y="3433691"/>
            <a:ext cx="3664638" cy="2768325"/>
          </a:xfrm>
        </p:spPr>
        <p:txBody>
          <a:bodyPr/>
          <a:lstStyle/>
          <a:p>
            <a:r>
              <a:rPr lang="en-US" dirty="0"/>
              <a:t>Click icon to add picture</a:t>
            </a:r>
          </a:p>
        </p:txBody>
      </p:sp>
      <p:sp>
        <p:nvSpPr>
          <p:cNvPr id="23" name="Picture Placeholder 16"/>
          <p:cNvSpPr>
            <a:spLocks noGrp="1"/>
          </p:cNvSpPr>
          <p:nvPr>
            <p:ph type="pic" sz="quarter" idx="18"/>
          </p:nvPr>
        </p:nvSpPr>
        <p:spPr>
          <a:xfrm>
            <a:off x="8036334" y="3433691"/>
            <a:ext cx="3664638" cy="2768325"/>
          </a:xfrm>
        </p:spPr>
        <p:txBody>
          <a:bodyPr/>
          <a:lstStyle/>
          <a:p>
            <a:r>
              <a:rPr lang="en-US" dirty="0"/>
              <a:t>Click icon to add picture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086467938"/>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20" name="Picture Placeholder 16"/>
          <p:cNvSpPr>
            <a:spLocks noGrp="1"/>
          </p:cNvSpPr>
          <p:nvPr>
            <p:ph type="pic" sz="quarter" idx="15"/>
          </p:nvPr>
        </p:nvSpPr>
        <p:spPr>
          <a:xfrm>
            <a:off x="9037637" y="2297726"/>
            <a:ext cx="2697163" cy="3421062"/>
          </a:xfrm>
        </p:spPr>
        <p:txBody>
          <a:bodyPr/>
          <a:lstStyle/>
          <a:p>
            <a:r>
              <a:rPr lang="en-US" dirty="0"/>
              <a:t>Click icon to add picture</a:t>
            </a:r>
          </a:p>
        </p:txBody>
      </p:sp>
      <p:sp>
        <p:nvSpPr>
          <p:cNvPr id="19" name="Picture Placeholder 16"/>
          <p:cNvSpPr>
            <a:spLocks noGrp="1"/>
          </p:cNvSpPr>
          <p:nvPr>
            <p:ph type="pic" sz="quarter" idx="14"/>
          </p:nvPr>
        </p:nvSpPr>
        <p:spPr>
          <a:xfrm>
            <a:off x="6178336" y="2297726"/>
            <a:ext cx="2697163" cy="3421062"/>
          </a:xfrm>
        </p:spPr>
        <p:txBody>
          <a:bodyPr/>
          <a:lstStyle/>
          <a:p>
            <a:r>
              <a:rPr lang="en-US" dirty="0"/>
              <a:t>Click icon to add picture</a:t>
            </a:r>
          </a:p>
        </p:txBody>
      </p:sp>
      <p:sp>
        <p:nvSpPr>
          <p:cNvPr id="18" name="Picture Placeholder 16"/>
          <p:cNvSpPr>
            <a:spLocks noGrp="1"/>
          </p:cNvSpPr>
          <p:nvPr>
            <p:ph type="pic" sz="quarter" idx="13"/>
          </p:nvPr>
        </p:nvSpPr>
        <p:spPr>
          <a:xfrm>
            <a:off x="3316286" y="2297726"/>
            <a:ext cx="2697163" cy="3421062"/>
          </a:xfrm>
        </p:spPr>
        <p:txBody>
          <a:bodyPr/>
          <a:lstStyle/>
          <a:p>
            <a:r>
              <a:rPr lang="en-US" dirty="0"/>
              <a:t>Click icon to add picture</a:t>
            </a:r>
          </a:p>
        </p:txBody>
      </p:sp>
      <p:sp>
        <p:nvSpPr>
          <p:cNvPr id="17" name="Picture Placeholder 16"/>
          <p:cNvSpPr>
            <a:spLocks noGrp="1"/>
          </p:cNvSpPr>
          <p:nvPr>
            <p:ph type="pic" sz="quarter" idx="12"/>
          </p:nvPr>
        </p:nvSpPr>
        <p:spPr>
          <a:xfrm>
            <a:off x="457200" y="2298423"/>
            <a:ext cx="2697163" cy="3421062"/>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0" name="Text Placeholder 4"/>
          <p:cNvSpPr>
            <a:spLocks noGrp="1"/>
          </p:cNvSpPr>
          <p:nvPr>
            <p:ph type="body" sz="quarter" idx="17" hasCustomPrompt="1"/>
          </p:nvPr>
        </p:nvSpPr>
        <p:spPr>
          <a:xfrm>
            <a:off x="3316285"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1" name="Text Placeholder 4"/>
          <p:cNvSpPr>
            <a:spLocks noGrp="1"/>
          </p:cNvSpPr>
          <p:nvPr>
            <p:ph type="body" sz="quarter" idx="18" hasCustomPrompt="1"/>
          </p:nvPr>
        </p:nvSpPr>
        <p:spPr>
          <a:xfrm>
            <a:off x="6175370" y="1879653"/>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2" name="Text Placeholder 4"/>
          <p:cNvSpPr>
            <a:spLocks noGrp="1"/>
          </p:cNvSpPr>
          <p:nvPr>
            <p:ph type="body" sz="quarter" idx="19" hasCustomPrompt="1"/>
          </p:nvPr>
        </p:nvSpPr>
        <p:spPr>
          <a:xfrm>
            <a:off x="9037637" y="1875935"/>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4"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718260289"/>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17" name="Picture Placeholder 16"/>
          <p:cNvSpPr>
            <a:spLocks noGrp="1"/>
          </p:cNvSpPr>
          <p:nvPr>
            <p:ph type="pic" sz="quarter" idx="12"/>
          </p:nvPr>
        </p:nvSpPr>
        <p:spPr>
          <a:xfrm>
            <a:off x="457200" y="2298422"/>
            <a:ext cx="3502617" cy="3759477"/>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298422"/>
            <a:ext cx="3502617" cy="3759477"/>
          </a:xfr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298422"/>
            <a:ext cx="3502617" cy="3759477"/>
          </a:xfr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518287729"/>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 images landscap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GB" dirty="0"/>
              <a:t>T</a:t>
            </a:r>
            <a:r>
              <a:rPr lang="en-US" dirty="0" err="1"/>
              <a:t>itle</a:t>
            </a:r>
            <a:endParaRPr lang="en-US" dirty="0"/>
          </a:p>
        </p:txBody>
      </p:sp>
      <p:sp>
        <p:nvSpPr>
          <p:cNvPr id="17" name="Picture Placeholder 16"/>
          <p:cNvSpPr>
            <a:spLocks noGrp="1"/>
          </p:cNvSpPr>
          <p:nvPr>
            <p:ph type="pic" sz="quarter" idx="12"/>
          </p:nvPr>
        </p:nvSpPr>
        <p:spPr>
          <a:xfrm>
            <a:off x="457200" y="2593698"/>
            <a:ext cx="3502617" cy="2254528"/>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2171210"/>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593698"/>
            <a:ext cx="3502617" cy="2254528"/>
          </a:xfr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593698"/>
            <a:ext cx="3502617" cy="2254528"/>
          </a:xfr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69440999"/>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 images landscape">
    <p:spTree>
      <p:nvGrpSpPr>
        <p:cNvPr id="1" name=""/>
        <p:cNvGrpSpPr/>
        <p:nvPr/>
      </p:nvGrpSpPr>
      <p:grpSpPr>
        <a:xfrm>
          <a:off x="0" y="0"/>
          <a:ext cx="0" cy="0"/>
          <a:chOff x="0" y="0"/>
          <a:chExt cx="0" cy="0"/>
        </a:xfrm>
      </p:grpSpPr>
      <p:sp>
        <p:nvSpPr>
          <p:cNvPr id="19" name="Picture Placeholder 16"/>
          <p:cNvSpPr>
            <a:spLocks noGrp="1"/>
          </p:cNvSpPr>
          <p:nvPr>
            <p:ph type="pic" sz="quarter" idx="14"/>
          </p:nvPr>
        </p:nvSpPr>
        <p:spPr>
          <a:xfrm>
            <a:off x="6178336" y="1875935"/>
            <a:ext cx="5556464" cy="3421062"/>
          </a:xfrm>
        </p:spPr>
        <p:txBody>
          <a:bodyPr/>
          <a:lstStyle/>
          <a:p>
            <a:r>
              <a:rPr lang="en-US" dirty="0"/>
              <a:t>Click icon to add picture</a:t>
            </a:r>
          </a:p>
        </p:txBody>
      </p:sp>
      <p:sp>
        <p:nvSpPr>
          <p:cNvPr id="11" name="Text Placeholder 4"/>
          <p:cNvSpPr>
            <a:spLocks noGrp="1"/>
          </p:cNvSpPr>
          <p:nvPr>
            <p:ph type="body" sz="quarter" idx="18" hasCustomPrompt="1"/>
          </p:nvPr>
        </p:nvSpPr>
        <p:spPr>
          <a:xfrm>
            <a:off x="6175370" y="5364261"/>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17" name="Picture Placeholder 16"/>
          <p:cNvSpPr>
            <a:spLocks noGrp="1"/>
          </p:cNvSpPr>
          <p:nvPr>
            <p:ph type="pic" sz="quarter" idx="12"/>
          </p:nvPr>
        </p:nvSpPr>
        <p:spPr>
          <a:xfrm>
            <a:off x="457200" y="1875935"/>
            <a:ext cx="5556248" cy="3421062"/>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8" name="Text Placeholder 4">
            <a:extLst>
              <a:ext uri="{FF2B5EF4-FFF2-40B4-BE49-F238E27FC236}">
                <a16:creationId xmlns:a16="http://schemas.microsoft.com/office/drawing/2014/main" id="{2A0022C7-7D4A-EE40-93C5-68D26840EEF0}"/>
              </a:ext>
            </a:extLst>
          </p:cNvPr>
          <p:cNvSpPr>
            <a:spLocks noGrp="1"/>
          </p:cNvSpPr>
          <p:nvPr>
            <p:ph type="body" sz="quarter" idx="19" hasCustomPrompt="1"/>
          </p:nvPr>
        </p:nvSpPr>
        <p:spPr>
          <a:xfrm>
            <a:off x="457200" y="5388268"/>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56958125"/>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 images portrait">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9"/>
            <a:ext cx="3664638" cy="5536224"/>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p:spPr>
        <p:txBody>
          <a:bodyPr/>
          <a:lstStyle/>
          <a:p>
            <a:r>
              <a:rPr lang="en-US" dirty="0"/>
              <a:t>Click icon to add picture</a:t>
            </a:r>
          </a:p>
        </p:txBody>
      </p:sp>
      <p:sp>
        <p:nvSpPr>
          <p:cNvPr id="22" name="Text Placeholder 4"/>
          <p:cNvSpPr>
            <a:spLocks noGrp="1"/>
          </p:cNvSpPr>
          <p:nvPr>
            <p:ph type="body" sz="quarter" idx="17" hasCustomPrompt="1"/>
          </p:nvPr>
        </p:nvSpPr>
        <p:spPr>
          <a:xfrm>
            <a:off x="4168866"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24" name="Text Placeholder 4"/>
          <p:cNvSpPr>
            <a:spLocks noGrp="1"/>
          </p:cNvSpPr>
          <p:nvPr>
            <p:ph type="body" sz="quarter" idx="19" hasCustomPrompt="1"/>
          </p:nvPr>
        </p:nvSpPr>
        <p:spPr>
          <a:xfrm>
            <a:off x="8036722"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a:t>Image caption</a:t>
            </a:r>
            <a:endParaRPr lang="en-US"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46530873"/>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ix images landscape">
    <p:spTree>
      <p:nvGrpSpPr>
        <p:cNvPr id="1" name=""/>
        <p:cNvGrpSpPr/>
        <p:nvPr/>
      </p:nvGrpSpPr>
      <p:grpSpPr>
        <a:xfrm>
          <a:off x="0" y="0"/>
          <a:ext cx="0" cy="0"/>
          <a:chOff x="0" y="0"/>
          <a:chExt cx="0" cy="0"/>
        </a:xfrm>
      </p:grpSpPr>
      <p:sp>
        <p:nvSpPr>
          <p:cNvPr id="14" name="Picture Placeholder 2"/>
          <p:cNvSpPr>
            <a:spLocks noGrp="1"/>
          </p:cNvSpPr>
          <p:nvPr>
            <p:ph type="pic" sz="quarter" idx="21"/>
          </p:nvPr>
        </p:nvSpPr>
        <p:spPr>
          <a:xfrm>
            <a:off x="4403195" y="1796508"/>
            <a:ext cx="3385609" cy="1963737"/>
          </a:xfrm>
        </p:spPr>
        <p:txBody>
          <a:bodyPr/>
          <a:lstStyle>
            <a:lvl1pPr>
              <a:defRPr/>
            </a:lvl1pPr>
          </a:lstStyle>
          <a:p>
            <a:r>
              <a:rPr lang="en-US" dirty="0"/>
              <a:t>Click icon to add picture</a:t>
            </a:r>
            <a:endParaRPr lang="en-GB" dirty="0"/>
          </a:p>
        </p:txBody>
      </p:sp>
      <p:sp>
        <p:nvSpPr>
          <p:cNvPr id="13" name="Picture Placeholder 2"/>
          <p:cNvSpPr>
            <a:spLocks noGrp="1"/>
          </p:cNvSpPr>
          <p:nvPr>
            <p:ph type="pic" sz="quarter" idx="20"/>
          </p:nvPr>
        </p:nvSpPr>
        <p:spPr>
          <a:xfrm>
            <a:off x="457200" y="4119733"/>
            <a:ext cx="3385609" cy="1963737"/>
          </a:xfrm>
        </p:spPr>
        <p:txBody>
          <a:bodyPr/>
          <a:lstStyle>
            <a:lvl1pPr>
              <a:defRPr/>
            </a:lvl1pPr>
          </a:lstStyle>
          <a:p>
            <a:r>
              <a:rPr lang="en-US" dirty="0"/>
              <a:t>Click icon to add picture</a:t>
            </a:r>
            <a:endParaRPr lang="en-GB" dirty="0"/>
          </a:p>
        </p:txBody>
      </p:sp>
      <p:sp>
        <p:nvSpPr>
          <p:cNvPr id="3" name="Picture Placeholder 2"/>
          <p:cNvSpPr>
            <a:spLocks noGrp="1"/>
          </p:cNvSpPr>
          <p:nvPr>
            <p:ph type="pic" sz="quarter" idx="19"/>
          </p:nvPr>
        </p:nvSpPr>
        <p:spPr>
          <a:xfrm>
            <a:off x="457200" y="1800525"/>
            <a:ext cx="3385609" cy="1963737"/>
          </a:xfr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8" name="Picture Placeholder 2"/>
          <p:cNvSpPr>
            <a:spLocks noGrp="1"/>
          </p:cNvSpPr>
          <p:nvPr>
            <p:ph type="pic" sz="quarter" idx="22"/>
          </p:nvPr>
        </p:nvSpPr>
        <p:spPr>
          <a:xfrm>
            <a:off x="8349191" y="1800523"/>
            <a:ext cx="3385609" cy="1963737"/>
          </a:xfrm>
        </p:spPr>
        <p:txBody>
          <a:bodyPr/>
          <a:lstStyle>
            <a:lvl1pPr>
              <a:defRPr/>
            </a:lvl1pPr>
          </a:lstStyle>
          <a:p>
            <a:r>
              <a:rPr lang="en-US" dirty="0"/>
              <a:t>Click icon to add picture</a:t>
            </a:r>
            <a:endParaRPr lang="en-GB" dirty="0"/>
          </a:p>
        </p:txBody>
      </p:sp>
      <p:sp>
        <p:nvSpPr>
          <p:cNvPr id="19" name="Picture Placeholder 2"/>
          <p:cNvSpPr>
            <a:spLocks noGrp="1"/>
          </p:cNvSpPr>
          <p:nvPr>
            <p:ph type="pic" sz="quarter" idx="23"/>
          </p:nvPr>
        </p:nvSpPr>
        <p:spPr>
          <a:xfrm>
            <a:off x="4403195" y="4118886"/>
            <a:ext cx="3385609" cy="1963737"/>
          </a:xfr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24"/>
          </p:nvPr>
        </p:nvSpPr>
        <p:spPr>
          <a:xfrm>
            <a:off x="8349190" y="4118887"/>
            <a:ext cx="3385609" cy="1963737"/>
          </a:xfrm>
        </p:spPr>
        <p:txBody>
          <a:bodyPr/>
          <a:lstStyle>
            <a:lvl1pPr>
              <a:defRPr/>
            </a:lvl1pPr>
          </a:lstStyle>
          <a:p>
            <a:r>
              <a:rPr lang="en-US" dirty="0"/>
              <a:t>Click icon to add picture</a:t>
            </a:r>
            <a:endParaRPr lang="en-GB"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87451244"/>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Eight images square">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699727" y="1599451"/>
            <a:ext cx="2126202" cy="1963737"/>
          </a:xfr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1" name="Picture Placeholder 2"/>
          <p:cNvSpPr>
            <a:spLocks noGrp="1"/>
          </p:cNvSpPr>
          <p:nvPr>
            <p:ph type="pic" sz="quarter" idx="27"/>
          </p:nvPr>
        </p:nvSpPr>
        <p:spPr>
          <a:xfrm>
            <a:off x="699727" y="3967576"/>
            <a:ext cx="2126202" cy="1963737"/>
          </a:xfrm>
        </p:spPr>
        <p:txBody>
          <a:bodyPr/>
          <a:lstStyle>
            <a:lvl1pPr>
              <a:defRPr/>
            </a:lvl1pPr>
          </a:lstStyle>
          <a:p>
            <a:r>
              <a:rPr lang="en-US" dirty="0"/>
              <a:t>Click icon to add picture</a:t>
            </a:r>
            <a:endParaRPr lang="en-GB" dirty="0"/>
          </a:p>
        </p:txBody>
      </p:sp>
      <p:sp>
        <p:nvSpPr>
          <p:cNvPr id="17" name="Text Placeholder 3"/>
          <p:cNvSpPr>
            <a:spLocks noGrp="1"/>
          </p:cNvSpPr>
          <p:nvPr>
            <p:ph type="body" sz="quarter" idx="31" hasCustomPrompt="1"/>
          </p:nvPr>
        </p:nvSpPr>
        <p:spPr>
          <a:xfrm>
            <a:off x="699727"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1" name="Text Placeholder 3"/>
          <p:cNvSpPr>
            <a:spLocks noGrp="1"/>
          </p:cNvSpPr>
          <p:nvPr>
            <p:ph type="body" sz="quarter" idx="32" hasCustomPrompt="1"/>
          </p:nvPr>
        </p:nvSpPr>
        <p:spPr>
          <a:xfrm>
            <a:off x="699727"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19" name="Picture Placeholder 2"/>
          <p:cNvSpPr>
            <a:spLocks noGrp="1"/>
          </p:cNvSpPr>
          <p:nvPr>
            <p:ph type="pic" sz="quarter" idx="33"/>
          </p:nvPr>
        </p:nvSpPr>
        <p:spPr>
          <a:xfrm>
            <a:off x="3577572" y="1599451"/>
            <a:ext cx="2126202" cy="1963737"/>
          </a:xfr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34"/>
          </p:nvPr>
        </p:nvSpPr>
        <p:spPr>
          <a:xfrm>
            <a:off x="3577572" y="3967576"/>
            <a:ext cx="2126202" cy="1963737"/>
          </a:xfrm>
        </p:spPr>
        <p:txBody>
          <a:bodyPr/>
          <a:lstStyle>
            <a:lvl1pPr>
              <a:defRPr/>
            </a:lvl1pPr>
          </a:lstStyle>
          <a:p>
            <a:r>
              <a:rPr lang="en-US" dirty="0"/>
              <a:t>Click icon to add picture</a:t>
            </a:r>
            <a:endParaRPr lang="en-GB" dirty="0"/>
          </a:p>
        </p:txBody>
      </p:sp>
      <p:sp>
        <p:nvSpPr>
          <p:cNvPr id="27" name="Text Placeholder 3"/>
          <p:cNvSpPr>
            <a:spLocks noGrp="1"/>
          </p:cNvSpPr>
          <p:nvPr>
            <p:ph type="body" sz="quarter" idx="35" hasCustomPrompt="1"/>
          </p:nvPr>
        </p:nvSpPr>
        <p:spPr>
          <a:xfrm>
            <a:off x="3577572"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8" name="Text Placeholder 3"/>
          <p:cNvSpPr>
            <a:spLocks noGrp="1"/>
          </p:cNvSpPr>
          <p:nvPr>
            <p:ph type="body" sz="quarter" idx="36" hasCustomPrompt="1"/>
          </p:nvPr>
        </p:nvSpPr>
        <p:spPr>
          <a:xfrm>
            <a:off x="3577572"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9" name="Picture Placeholder 2"/>
          <p:cNvSpPr>
            <a:spLocks noGrp="1"/>
          </p:cNvSpPr>
          <p:nvPr>
            <p:ph type="pic" sz="quarter" idx="37"/>
          </p:nvPr>
        </p:nvSpPr>
        <p:spPr>
          <a:xfrm>
            <a:off x="6455417" y="1597442"/>
            <a:ext cx="2126202" cy="1963737"/>
          </a:xfrm>
        </p:spPr>
        <p:txBody>
          <a:bodyPr/>
          <a:lstStyle>
            <a:lvl1pPr>
              <a:defRPr/>
            </a:lvl1pPr>
          </a:lstStyle>
          <a:p>
            <a:r>
              <a:rPr lang="en-US" dirty="0"/>
              <a:t>Click icon to add picture</a:t>
            </a:r>
            <a:endParaRPr lang="en-GB" dirty="0"/>
          </a:p>
        </p:txBody>
      </p:sp>
      <p:sp>
        <p:nvSpPr>
          <p:cNvPr id="30" name="Picture Placeholder 2"/>
          <p:cNvSpPr>
            <a:spLocks noGrp="1"/>
          </p:cNvSpPr>
          <p:nvPr>
            <p:ph type="pic" sz="quarter" idx="38"/>
          </p:nvPr>
        </p:nvSpPr>
        <p:spPr>
          <a:xfrm>
            <a:off x="6455417" y="3965567"/>
            <a:ext cx="2126202" cy="1963737"/>
          </a:xfrm>
        </p:spPr>
        <p:txBody>
          <a:bodyPr/>
          <a:lstStyle>
            <a:lvl1pPr>
              <a:defRPr/>
            </a:lvl1pPr>
          </a:lstStyle>
          <a:p>
            <a:r>
              <a:rPr lang="en-US" dirty="0"/>
              <a:t>Click icon to add picture</a:t>
            </a:r>
            <a:endParaRPr lang="en-GB" dirty="0"/>
          </a:p>
        </p:txBody>
      </p:sp>
      <p:sp>
        <p:nvSpPr>
          <p:cNvPr id="31" name="Text Placeholder 3"/>
          <p:cNvSpPr>
            <a:spLocks noGrp="1"/>
          </p:cNvSpPr>
          <p:nvPr>
            <p:ph type="body" sz="quarter" idx="39" hasCustomPrompt="1"/>
          </p:nvPr>
        </p:nvSpPr>
        <p:spPr>
          <a:xfrm>
            <a:off x="6455417"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2" name="Text Placeholder 3"/>
          <p:cNvSpPr>
            <a:spLocks noGrp="1"/>
          </p:cNvSpPr>
          <p:nvPr>
            <p:ph type="body" sz="quarter" idx="40" hasCustomPrompt="1"/>
          </p:nvPr>
        </p:nvSpPr>
        <p:spPr>
          <a:xfrm>
            <a:off x="6455417"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3" name="Picture Placeholder 2"/>
          <p:cNvSpPr>
            <a:spLocks noGrp="1"/>
          </p:cNvSpPr>
          <p:nvPr>
            <p:ph type="pic" sz="quarter" idx="41"/>
          </p:nvPr>
        </p:nvSpPr>
        <p:spPr>
          <a:xfrm>
            <a:off x="9333262" y="1597442"/>
            <a:ext cx="2126202" cy="1963737"/>
          </a:xfrm>
        </p:spPr>
        <p:txBody>
          <a:bodyPr/>
          <a:lstStyle>
            <a:lvl1pPr>
              <a:defRPr/>
            </a:lvl1pPr>
          </a:lstStyle>
          <a:p>
            <a:r>
              <a:rPr lang="en-US" dirty="0"/>
              <a:t>Click icon to add picture</a:t>
            </a:r>
            <a:endParaRPr lang="en-GB" dirty="0"/>
          </a:p>
        </p:txBody>
      </p:sp>
      <p:sp>
        <p:nvSpPr>
          <p:cNvPr id="34" name="Picture Placeholder 2"/>
          <p:cNvSpPr>
            <a:spLocks noGrp="1"/>
          </p:cNvSpPr>
          <p:nvPr>
            <p:ph type="pic" sz="quarter" idx="42"/>
          </p:nvPr>
        </p:nvSpPr>
        <p:spPr>
          <a:xfrm>
            <a:off x="9333262" y="3965567"/>
            <a:ext cx="2126202" cy="1963737"/>
          </a:xfrm>
        </p:spPr>
        <p:txBody>
          <a:bodyPr/>
          <a:lstStyle>
            <a:lvl1pPr>
              <a:defRPr/>
            </a:lvl1pPr>
          </a:lstStyle>
          <a:p>
            <a:r>
              <a:rPr lang="en-US" dirty="0"/>
              <a:t>Click icon to add picture</a:t>
            </a:r>
            <a:endParaRPr lang="en-GB" dirty="0"/>
          </a:p>
        </p:txBody>
      </p:sp>
      <p:sp>
        <p:nvSpPr>
          <p:cNvPr id="35" name="Text Placeholder 3"/>
          <p:cNvSpPr>
            <a:spLocks noGrp="1"/>
          </p:cNvSpPr>
          <p:nvPr>
            <p:ph type="body" sz="quarter" idx="43" hasCustomPrompt="1"/>
          </p:nvPr>
        </p:nvSpPr>
        <p:spPr>
          <a:xfrm>
            <a:off x="9333262"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6" name="Text Placeholder 3"/>
          <p:cNvSpPr>
            <a:spLocks noGrp="1"/>
          </p:cNvSpPr>
          <p:nvPr>
            <p:ph type="body" sz="quarter" idx="44" hasCustomPrompt="1"/>
          </p:nvPr>
        </p:nvSpPr>
        <p:spPr>
          <a:xfrm>
            <a:off x="9333262"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4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886473708"/>
      </p:ext>
    </p:extLst>
  </p:cSld>
  <p:clrMapOvr>
    <a:masterClrMapping/>
  </p:clrMapOvr>
  <p:transition>
    <p:fade/>
  </p:transition>
  <p:extLst>
    <p:ext uri="{DCECCB84-F9BA-43D5-87BE-67443E8EF086}">
      <p15:sldGuideLst xmlns:p15="http://schemas.microsoft.com/office/powerpoint/2012/main">
        <p15:guide id="1" orient="horz" pos="1003">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17" name="Picture Placeholder 16"/>
          <p:cNvSpPr>
            <a:spLocks noGrp="1"/>
          </p:cNvSpPr>
          <p:nvPr>
            <p:ph type="pic" sz="quarter" idx="12"/>
          </p:nvPr>
        </p:nvSpPr>
        <p:spPr>
          <a:xfrm>
            <a:off x="457200" y="1609234"/>
            <a:ext cx="11277600" cy="4543915"/>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668979168"/>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7" name="Picture Placeholder 16"/>
          <p:cNvSpPr>
            <a:spLocks noGrp="1"/>
          </p:cNvSpPr>
          <p:nvPr>
            <p:ph type="pic" sz="quarter" idx="12"/>
          </p:nvPr>
        </p:nvSpPr>
        <p:spPr>
          <a:xfrm>
            <a:off x="-104775" y="-74295"/>
            <a:ext cx="12296775" cy="7067549"/>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bg1"/>
                </a:solidFill>
                <a:effectLst>
                  <a:outerShdw blurRad="63500" sx="102000" sy="102000" algn="ctr" rotWithShape="0">
                    <a:prstClr val="black">
                      <a:alpha val="40000"/>
                    </a:prstClr>
                  </a:outerShdw>
                </a:effectLst>
              </a:defRPr>
            </a:lvl1pPr>
          </a:lstStyle>
          <a:p>
            <a:r>
              <a:rPr lang="en-US" dirty="0"/>
              <a:t>Title</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96951816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image portrait small on right">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7375616" cy="5536224"/>
          </a:xfrm>
          <a:prstGeom prst="rect">
            <a:avLst/>
          </a:prstGeom>
          <a:solidFill>
            <a:schemeClr val="tx1"/>
          </a:solidFill>
          <a:ln>
            <a:noFill/>
          </a:ln>
        </p:spPr>
        <p:txBody>
          <a:bodyPr lIns="360000" tIns="360000" rIns="360000" bIns="360000"/>
          <a:lstStyle>
            <a:lvl1pPr>
              <a:lnSpc>
                <a:spcPct val="100000"/>
              </a:lnSpc>
              <a:defRPr>
                <a:solidFill>
                  <a:schemeClr val="bg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p:spPr>
        <p:txBody>
          <a:bodyPr/>
          <a:lstStyle/>
          <a:p>
            <a:r>
              <a:rPr lang="en-US" dirty="0"/>
              <a:t>Click icon to add picture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669931867"/>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3" name="SmartArt Placeholder 62">
            <a:extLst>
              <a:ext uri="{FF2B5EF4-FFF2-40B4-BE49-F238E27FC236}">
                <a16:creationId xmlns:a16="http://schemas.microsoft.com/office/drawing/2014/main" id="{212B6F16-E0D2-814A-83CF-F2D9F7713856}"/>
              </a:ext>
            </a:extLst>
          </p:cNvPr>
          <p:cNvSpPr>
            <a:spLocks noGrp="1"/>
          </p:cNvSpPr>
          <p:nvPr>
            <p:ph type="dgm" sz="quarter" idx="37" hasCustomPrompt="1"/>
          </p:nvPr>
        </p:nvSpPr>
        <p:spPr>
          <a:xfrm>
            <a:off x="547715" y="1670050"/>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p:txBody>
          <a:bodyPr/>
          <a:lstStyle>
            <a:lvl1pPr>
              <a:lnSpc>
                <a:spcPct val="100000"/>
              </a:lnSpc>
              <a:defRPr/>
            </a:lvl1pPr>
          </a:lstStyle>
          <a:p>
            <a:r>
              <a:rPr lang="en-US" dirty="0"/>
              <a:t>Suggested title: Agenda</a:t>
            </a:r>
            <a:endParaRPr lang="en-GB" dirty="0"/>
          </a:p>
        </p:txBody>
      </p:sp>
      <p:sp>
        <p:nvSpPr>
          <p:cNvPr id="14" name="Text Placeholder 13">
            <a:extLst>
              <a:ext uri="{FF2B5EF4-FFF2-40B4-BE49-F238E27FC236}">
                <a16:creationId xmlns:a16="http://schemas.microsoft.com/office/drawing/2014/main" id="{B8FC3DC0-8351-9A4C-B707-70EAD96EB4D3}"/>
              </a:ext>
            </a:extLst>
          </p:cNvPr>
          <p:cNvSpPr>
            <a:spLocks noGrp="1"/>
          </p:cNvSpPr>
          <p:nvPr>
            <p:ph type="body" sz="quarter" idx="13" hasCustomPrompt="1"/>
          </p:nvPr>
        </p:nvSpPr>
        <p:spPr>
          <a:xfrm>
            <a:off x="547225" y="166958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5" name="Text Placeholder 13">
            <a:extLst>
              <a:ext uri="{FF2B5EF4-FFF2-40B4-BE49-F238E27FC236}">
                <a16:creationId xmlns:a16="http://schemas.microsoft.com/office/drawing/2014/main" id="{6CEFFB62-FD42-1145-B8B7-C7CF7F73891A}"/>
              </a:ext>
            </a:extLst>
          </p:cNvPr>
          <p:cNvSpPr>
            <a:spLocks noGrp="1"/>
          </p:cNvSpPr>
          <p:nvPr>
            <p:ph type="body" sz="quarter" idx="14" hasCustomPrompt="1"/>
          </p:nvPr>
        </p:nvSpPr>
        <p:spPr>
          <a:xfrm>
            <a:off x="1883848" y="166958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2026752"/>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7" name="Text Placeholder 13">
            <a:extLst>
              <a:ext uri="{FF2B5EF4-FFF2-40B4-BE49-F238E27FC236}">
                <a16:creationId xmlns:a16="http://schemas.microsoft.com/office/drawing/2014/main" id="{C4901FF4-BEDE-AC46-8C8F-C4BDCCF2470A}"/>
              </a:ext>
            </a:extLst>
          </p:cNvPr>
          <p:cNvSpPr>
            <a:spLocks noGrp="1"/>
          </p:cNvSpPr>
          <p:nvPr>
            <p:ph type="body" sz="quarter" idx="16" hasCustomPrompt="1"/>
          </p:nvPr>
        </p:nvSpPr>
        <p:spPr>
          <a:xfrm>
            <a:off x="1883848" y="2026752"/>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4" name="SmartArt Placeholder 62">
            <a:extLst>
              <a:ext uri="{FF2B5EF4-FFF2-40B4-BE49-F238E27FC236}">
                <a16:creationId xmlns:a16="http://schemas.microsoft.com/office/drawing/2014/main" id="{148F0C48-0919-6940-93FB-00E0D97D285D}"/>
              </a:ext>
            </a:extLst>
          </p:cNvPr>
          <p:cNvSpPr>
            <a:spLocks noGrp="1"/>
          </p:cNvSpPr>
          <p:nvPr>
            <p:ph type="dgm" sz="quarter" idx="38" hasCustomPrompt="1"/>
          </p:nvPr>
        </p:nvSpPr>
        <p:spPr>
          <a:xfrm>
            <a:off x="547715" y="2384176"/>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65" name="Text Placeholder 13">
            <a:extLst>
              <a:ext uri="{FF2B5EF4-FFF2-40B4-BE49-F238E27FC236}">
                <a16:creationId xmlns:a16="http://schemas.microsoft.com/office/drawing/2014/main" id="{FE44350B-B402-C542-BC2A-F5F9E3814A3E}"/>
              </a:ext>
            </a:extLst>
          </p:cNvPr>
          <p:cNvSpPr>
            <a:spLocks noGrp="1"/>
          </p:cNvSpPr>
          <p:nvPr>
            <p:ph type="body" sz="quarter" idx="39" hasCustomPrompt="1"/>
          </p:nvPr>
        </p:nvSpPr>
        <p:spPr>
          <a:xfrm>
            <a:off x="547225" y="238371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66" name="Text Placeholder 13">
            <a:extLst>
              <a:ext uri="{FF2B5EF4-FFF2-40B4-BE49-F238E27FC236}">
                <a16:creationId xmlns:a16="http://schemas.microsoft.com/office/drawing/2014/main" id="{74124C0B-5C31-F946-848A-0F0EB71D954D}"/>
              </a:ext>
            </a:extLst>
          </p:cNvPr>
          <p:cNvSpPr>
            <a:spLocks noGrp="1"/>
          </p:cNvSpPr>
          <p:nvPr>
            <p:ph type="body" sz="quarter" idx="40" hasCustomPrompt="1"/>
          </p:nvPr>
        </p:nvSpPr>
        <p:spPr>
          <a:xfrm>
            <a:off x="1883848" y="238371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7" name="Text Placeholder 13">
            <a:extLst>
              <a:ext uri="{FF2B5EF4-FFF2-40B4-BE49-F238E27FC236}">
                <a16:creationId xmlns:a16="http://schemas.microsoft.com/office/drawing/2014/main" id="{9D7A714D-D166-A34F-8574-B7CEB3744314}"/>
              </a:ext>
            </a:extLst>
          </p:cNvPr>
          <p:cNvSpPr>
            <a:spLocks noGrp="1"/>
          </p:cNvSpPr>
          <p:nvPr>
            <p:ph type="body" sz="quarter" idx="41" hasCustomPrompt="1"/>
          </p:nvPr>
        </p:nvSpPr>
        <p:spPr>
          <a:xfrm>
            <a:off x="547225" y="274087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68" name="Text Placeholder 13">
            <a:extLst>
              <a:ext uri="{FF2B5EF4-FFF2-40B4-BE49-F238E27FC236}">
                <a16:creationId xmlns:a16="http://schemas.microsoft.com/office/drawing/2014/main" id="{179D8575-2EE8-1E4E-A510-2033EDDAE14F}"/>
              </a:ext>
            </a:extLst>
          </p:cNvPr>
          <p:cNvSpPr>
            <a:spLocks noGrp="1"/>
          </p:cNvSpPr>
          <p:nvPr>
            <p:ph type="body" sz="quarter" idx="42" hasCustomPrompt="1"/>
          </p:nvPr>
        </p:nvSpPr>
        <p:spPr>
          <a:xfrm>
            <a:off x="1883848" y="274087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9" name="SmartArt Placeholder 62">
            <a:extLst>
              <a:ext uri="{FF2B5EF4-FFF2-40B4-BE49-F238E27FC236}">
                <a16:creationId xmlns:a16="http://schemas.microsoft.com/office/drawing/2014/main" id="{ECBC3B98-2CA6-EB41-82EC-D1811410A4F3}"/>
              </a:ext>
            </a:extLst>
          </p:cNvPr>
          <p:cNvSpPr>
            <a:spLocks noGrp="1"/>
          </p:cNvSpPr>
          <p:nvPr>
            <p:ph type="dgm" sz="quarter" idx="43" hasCustomPrompt="1"/>
          </p:nvPr>
        </p:nvSpPr>
        <p:spPr>
          <a:xfrm>
            <a:off x="547715" y="3097086"/>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0" name="Text Placeholder 13">
            <a:extLst>
              <a:ext uri="{FF2B5EF4-FFF2-40B4-BE49-F238E27FC236}">
                <a16:creationId xmlns:a16="http://schemas.microsoft.com/office/drawing/2014/main" id="{010F887A-E638-5348-8238-A1D2A06D2894}"/>
              </a:ext>
            </a:extLst>
          </p:cNvPr>
          <p:cNvSpPr>
            <a:spLocks noGrp="1"/>
          </p:cNvSpPr>
          <p:nvPr>
            <p:ph type="body" sz="quarter" idx="44" hasCustomPrompt="1"/>
          </p:nvPr>
        </p:nvSpPr>
        <p:spPr>
          <a:xfrm>
            <a:off x="547225" y="309662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1" name="Text Placeholder 13">
            <a:extLst>
              <a:ext uri="{FF2B5EF4-FFF2-40B4-BE49-F238E27FC236}">
                <a16:creationId xmlns:a16="http://schemas.microsoft.com/office/drawing/2014/main" id="{629194BB-D13A-B94D-8E7C-C5C9FE796F94}"/>
              </a:ext>
            </a:extLst>
          </p:cNvPr>
          <p:cNvSpPr>
            <a:spLocks noGrp="1"/>
          </p:cNvSpPr>
          <p:nvPr>
            <p:ph type="body" sz="quarter" idx="45" hasCustomPrompt="1"/>
          </p:nvPr>
        </p:nvSpPr>
        <p:spPr>
          <a:xfrm>
            <a:off x="1883848" y="309662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2" name="Text Placeholder 13">
            <a:extLst>
              <a:ext uri="{FF2B5EF4-FFF2-40B4-BE49-F238E27FC236}">
                <a16:creationId xmlns:a16="http://schemas.microsoft.com/office/drawing/2014/main" id="{F366BE82-873B-9140-A152-7B1C9A0A3A1D}"/>
              </a:ext>
            </a:extLst>
          </p:cNvPr>
          <p:cNvSpPr>
            <a:spLocks noGrp="1"/>
          </p:cNvSpPr>
          <p:nvPr>
            <p:ph type="body" sz="quarter" idx="46" hasCustomPrompt="1"/>
          </p:nvPr>
        </p:nvSpPr>
        <p:spPr>
          <a:xfrm>
            <a:off x="547225" y="345378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3" name="Text Placeholder 13">
            <a:extLst>
              <a:ext uri="{FF2B5EF4-FFF2-40B4-BE49-F238E27FC236}">
                <a16:creationId xmlns:a16="http://schemas.microsoft.com/office/drawing/2014/main" id="{A72AFFCA-3971-0C4F-ACBB-930BECC76257}"/>
              </a:ext>
            </a:extLst>
          </p:cNvPr>
          <p:cNvSpPr>
            <a:spLocks noGrp="1"/>
          </p:cNvSpPr>
          <p:nvPr>
            <p:ph type="body" sz="quarter" idx="47" hasCustomPrompt="1"/>
          </p:nvPr>
        </p:nvSpPr>
        <p:spPr>
          <a:xfrm>
            <a:off x="1883848" y="345378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4" name="SmartArt Placeholder 62">
            <a:extLst>
              <a:ext uri="{FF2B5EF4-FFF2-40B4-BE49-F238E27FC236}">
                <a16:creationId xmlns:a16="http://schemas.microsoft.com/office/drawing/2014/main" id="{2FAB2B70-F52A-1D44-8643-9B2F4F58D6A0}"/>
              </a:ext>
            </a:extLst>
          </p:cNvPr>
          <p:cNvSpPr>
            <a:spLocks noGrp="1"/>
          </p:cNvSpPr>
          <p:nvPr>
            <p:ph type="dgm" sz="quarter" idx="48" hasCustomPrompt="1"/>
          </p:nvPr>
        </p:nvSpPr>
        <p:spPr>
          <a:xfrm>
            <a:off x="547715" y="3811212"/>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5" name="Text Placeholder 13">
            <a:extLst>
              <a:ext uri="{FF2B5EF4-FFF2-40B4-BE49-F238E27FC236}">
                <a16:creationId xmlns:a16="http://schemas.microsoft.com/office/drawing/2014/main" id="{7EFD8762-810B-7E44-9080-EDA7BD134462}"/>
              </a:ext>
            </a:extLst>
          </p:cNvPr>
          <p:cNvSpPr>
            <a:spLocks noGrp="1"/>
          </p:cNvSpPr>
          <p:nvPr>
            <p:ph type="body" sz="quarter" idx="49" hasCustomPrompt="1"/>
          </p:nvPr>
        </p:nvSpPr>
        <p:spPr>
          <a:xfrm>
            <a:off x="547225" y="381074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6" name="Text Placeholder 13">
            <a:extLst>
              <a:ext uri="{FF2B5EF4-FFF2-40B4-BE49-F238E27FC236}">
                <a16:creationId xmlns:a16="http://schemas.microsoft.com/office/drawing/2014/main" id="{9A9953FB-B942-2349-BEBB-B54FCA37AFA7}"/>
              </a:ext>
            </a:extLst>
          </p:cNvPr>
          <p:cNvSpPr>
            <a:spLocks noGrp="1"/>
          </p:cNvSpPr>
          <p:nvPr>
            <p:ph type="body" sz="quarter" idx="50" hasCustomPrompt="1"/>
          </p:nvPr>
        </p:nvSpPr>
        <p:spPr>
          <a:xfrm>
            <a:off x="1883848" y="381074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7" name="Text Placeholder 13">
            <a:extLst>
              <a:ext uri="{FF2B5EF4-FFF2-40B4-BE49-F238E27FC236}">
                <a16:creationId xmlns:a16="http://schemas.microsoft.com/office/drawing/2014/main" id="{E8DF94C7-0B49-A849-B8BD-B96CF93625B0}"/>
              </a:ext>
            </a:extLst>
          </p:cNvPr>
          <p:cNvSpPr>
            <a:spLocks noGrp="1"/>
          </p:cNvSpPr>
          <p:nvPr>
            <p:ph type="body" sz="quarter" idx="51" hasCustomPrompt="1"/>
          </p:nvPr>
        </p:nvSpPr>
        <p:spPr>
          <a:xfrm>
            <a:off x="547225" y="416791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8" name="Text Placeholder 13">
            <a:extLst>
              <a:ext uri="{FF2B5EF4-FFF2-40B4-BE49-F238E27FC236}">
                <a16:creationId xmlns:a16="http://schemas.microsoft.com/office/drawing/2014/main" id="{E3AA9170-4408-454B-927E-8C53391B10A4}"/>
              </a:ext>
            </a:extLst>
          </p:cNvPr>
          <p:cNvSpPr>
            <a:spLocks noGrp="1"/>
          </p:cNvSpPr>
          <p:nvPr>
            <p:ph type="body" sz="quarter" idx="52" hasCustomPrompt="1"/>
          </p:nvPr>
        </p:nvSpPr>
        <p:spPr>
          <a:xfrm>
            <a:off x="1883848" y="416791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9" name="SmartArt Placeholder 62">
            <a:extLst>
              <a:ext uri="{FF2B5EF4-FFF2-40B4-BE49-F238E27FC236}">
                <a16:creationId xmlns:a16="http://schemas.microsoft.com/office/drawing/2014/main" id="{5A12EE5E-A6BF-E64F-9E52-3DD1CF6528E2}"/>
              </a:ext>
            </a:extLst>
          </p:cNvPr>
          <p:cNvSpPr>
            <a:spLocks noGrp="1"/>
          </p:cNvSpPr>
          <p:nvPr>
            <p:ph type="dgm" sz="quarter" idx="53" hasCustomPrompt="1"/>
          </p:nvPr>
        </p:nvSpPr>
        <p:spPr>
          <a:xfrm>
            <a:off x="547689" y="4536385"/>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0" name="Text Placeholder 13">
            <a:extLst>
              <a:ext uri="{FF2B5EF4-FFF2-40B4-BE49-F238E27FC236}">
                <a16:creationId xmlns:a16="http://schemas.microsoft.com/office/drawing/2014/main" id="{C4E0A4DE-2EA6-7644-9A08-8B73AFF77DA3}"/>
              </a:ext>
            </a:extLst>
          </p:cNvPr>
          <p:cNvSpPr>
            <a:spLocks noGrp="1"/>
          </p:cNvSpPr>
          <p:nvPr>
            <p:ph type="body" sz="quarter" idx="54" hasCustomPrompt="1"/>
          </p:nvPr>
        </p:nvSpPr>
        <p:spPr>
          <a:xfrm>
            <a:off x="547199" y="4535920"/>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1" name="Text Placeholder 13">
            <a:extLst>
              <a:ext uri="{FF2B5EF4-FFF2-40B4-BE49-F238E27FC236}">
                <a16:creationId xmlns:a16="http://schemas.microsoft.com/office/drawing/2014/main" id="{3C8DE332-2ED6-904D-92D4-A829CDC63E49}"/>
              </a:ext>
            </a:extLst>
          </p:cNvPr>
          <p:cNvSpPr>
            <a:spLocks noGrp="1"/>
          </p:cNvSpPr>
          <p:nvPr>
            <p:ph type="body" sz="quarter" idx="55" hasCustomPrompt="1"/>
          </p:nvPr>
        </p:nvSpPr>
        <p:spPr>
          <a:xfrm>
            <a:off x="1883822" y="4535920"/>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2" name="Text Placeholder 13">
            <a:extLst>
              <a:ext uri="{FF2B5EF4-FFF2-40B4-BE49-F238E27FC236}">
                <a16:creationId xmlns:a16="http://schemas.microsoft.com/office/drawing/2014/main" id="{A90A7B0F-4839-D645-95FA-D06BFECF672C}"/>
              </a:ext>
            </a:extLst>
          </p:cNvPr>
          <p:cNvSpPr>
            <a:spLocks noGrp="1"/>
          </p:cNvSpPr>
          <p:nvPr>
            <p:ph type="body" sz="quarter" idx="56" hasCustomPrompt="1"/>
          </p:nvPr>
        </p:nvSpPr>
        <p:spPr>
          <a:xfrm>
            <a:off x="547199" y="489308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3" name="Text Placeholder 13">
            <a:extLst>
              <a:ext uri="{FF2B5EF4-FFF2-40B4-BE49-F238E27FC236}">
                <a16:creationId xmlns:a16="http://schemas.microsoft.com/office/drawing/2014/main" id="{D36F4330-851C-CF4A-94D5-5F2CE791F512}"/>
              </a:ext>
            </a:extLst>
          </p:cNvPr>
          <p:cNvSpPr>
            <a:spLocks noGrp="1"/>
          </p:cNvSpPr>
          <p:nvPr>
            <p:ph type="body" sz="quarter" idx="57" hasCustomPrompt="1"/>
          </p:nvPr>
        </p:nvSpPr>
        <p:spPr>
          <a:xfrm>
            <a:off x="1883822" y="489308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4" name="SmartArt Placeholder 62">
            <a:extLst>
              <a:ext uri="{FF2B5EF4-FFF2-40B4-BE49-F238E27FC236}">
                <a16:creationId xmlns:a16="http://schemas.microsoft.com/office/drawing/2014/main" id="{4E24CE58-86AF-0C40-8595-20C7C8155350}"/>
              </a:ext>
            </a:extLst>
          </p:cNvPr>
          <p:cNvSpPr>
            <a:spLocks noGrp="1"/>
          </p:cNvSpPr>
          <p:nvPr>
            <p:ph type="dgm" sz="quarter" idx="58" hasCustomPrompt="1"/>
          </p:nvPr>
        </p:nvSpPr>
        <p:spPr>
          <a:xfrm>
            <a:off x="547689" y="5250511"/>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5" name="Text Placeholder 13">
            <a:extLst>
              <a:ext uri="{FF2B5EF4-FFF2-40B4-BE49-F238E27FC236}">
                <a16:creationId xmlns:a16="http://schemas.microsoft.com/office/drawing/2014/main" id="{9D3EE5FC-57B2-494A-823F-F63C62CE1C1B}"/>
              </a:ext>
            </a:extLst>
          </p:cNvPr>
          <p:cNvSpPr>
            <a:spLocks noGrp="1"/>
          </p:cNvSpPr>
          <p:nvPr>
            <p:ph type="body" sz="quarter" idx="59" hasCustomPrompt="1"/>
          </p:nvPr>
        </p:nvSpPr>
        <p:spPr>
          <a:xfrm>
            <a:off x="547199" y="5250046"/>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6" name="Text Placeholder 13">
            <a:extLst>
              <a:ext uri="{FF2B5EF4-FFF2-40B4-BE49-F238E27FC236}">
                <a16:creationId xmlns:a16="http://schemas.microsoft.com/office/drawing/2014/main" id="{6F824B84-DA2A-6246-B761-6AEC93ACAC1D}"/>
              </a:ext>
            </a:extLst>
          </p:cNvPr>
          <p:cNvSpPr>
            <a:spLocks noGrp="1"/>
          </p:cNvSpPr>
          <p:nvPr>
            <p:ph type="body" sz="quarter" idx="60" hasCustomPrompt="1"/>
          </p:nvPr>
        </p:nvSpPr>
        <p:spPr>
          <a:xfrm>
            <a:off x="1883822" y="5250046"/>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7" name="Text Placeholder 13">
            <a:extLst>
              <a:ext uri="{FF2B5EF4-FFF2-40B4-BE49-F238E27FC236}">
                <a16:creationId xmlns:a16="http://schemas.microsoft.com/office/drawing/2014/main" id="{E73F10E2-3C04-634E-93DD-C701C76BE82C}"/>
              </a:ext>
            </a:extLst>
          </p:cNvPr>
          <p:cNvSpPr>
            <a:spLocks noGrp="1"/>
          </p:cNvSpPr>
          <p:nvPr>
            <p:ph type="body" sz="quarter" idx="61" hasCustomPrompt="1"/>
          </p:nvPr>
        </p:nvSpPr>
        <p:spPr>
          <a:xfrm>
            <a:off x="547199" y="5607213"/>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8" name="Text Placeholder 13">
            <a:extLst>
              <a:ext uri="{FF2B5EF4-FFF2-40B4-BE49-F238E27FC236}">
                <a16:creationId xmlns:a16="http://schemas.microsoft.com/office/drawing/2014/main" id="{77DC81B4-B14C-9B42-B8EC-9E9B363D0CAC}"/>
              </a:ext>
            </a:extLst>
          </p:cNvPr>
          <p:cNvSpPr>
            <a:spLocks noGrp="1"/>
          </p:cNvSpPr>
          <p:nvPr>
            <p:ph type="body" sz="quarter" idx="62" hasCustomPrompt="1"/>
          </p:nvPr>
        </p:nvSpPr>
        <p:spPr>
          <a:xfrm>
            <a:off x="1883822" y="5607213"/>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9" name="SmartArt Placeholder 62">
            <a:extLst>
              <a:ext uri="{FF2B5EF4-FFF2-40B4-BE49-F238E27FC236}">
                <a16:creationId xmlns:a16="http://schemas.microsoft.com/office/drawing/2014/main" id="{F4C94132-F5BD-8B46-9588-C3222863EF1B}"/>
              </a:ext>
            </a:extLst>
          </p:cNvPr>
          <p:cNvSpPr>
            <a:spLocks noGrp="1"/>
          </p:cNvSpPr>
          <p:nvPr>
            <p:ph type="dgm" sz="quarter" idx="63" hasCustomPrompt="1"/>
          </p:nvPr>
        </p:nvSpPr>
        <p:spPr>
          <a:xfrm>
            <a:off x="6392836" y="1668277"/>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0" name="Text Placeholder 13">
            <a:extLst>
              <a:ext uri="{FF2B5EF4-FFF2-40B4-BE49-F238E27FC236}">
                <a16:creationId xmlns:a16="http://schemas.microsoft.com/office/drawing/2014/main" id="{9EACC04B-AA2B-994F-B301-F5C463EF1C97}"/>
              </a:ext>
            </a:extLst>
          </p:cNvPr>
          <p:cNvSpPr>
            <a:spLocks noGrp="1"/>
          </p:cNvSpPr>
          <p:nvPr>
            <p:ph type="body" sz="quarter" idx="64" hasCustomPrompt="1"/>
          </p:nvPr>
        </p:nvSpPr>
        <p:spPr>
          <a:xfrm>
            <a:off x="6392346" y="1667812"/>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1" name="Text Placeholder 13">
            <a:extLst>
              <a:ext uri="{FF2B5EF4-FFF2-40B4-BE49-F238E27FC236}">
                <a16:creationId xmlns:a16="http://schemas.microsoft.com/office/drawing/2014/main" id="{91A12B76-C0F8-394E-9FCA-475176D61C9C}"/>
              </a:ext>
            </a:extLst>
          </p:cNvPr>
          <p:cNvSpPr>
            <a:spLocks noGrp="1"/>
          </p:cNvSpPr>
          <p:nvPr>
            <p:ph type="body" sz="quarter" idx="65" hasCustomPrompt="1"/>
          </p:nvPr>
        </p:nvSpPr>
        <p:spPr>
          <a:xfrm>
            <a:off x="7728969" y="1667812"/>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2" name="Text Placeholder 13">
            <a:extLst>
              <a:ext uri="{FF2B5EF4-FFF2-40B4-BE49-F238E27FC236}">
                <a16:creationId xmlns:a16="http://schemas.microsoft.com/office/drawing/2014/main" id="{4F793747-083E-6749-956F-3D4049986DF5}"/>
              </a:ext>
            </a:extLst>
          </p:cNvPr>
          <p:cNvSpPr>
            <a:spLocks noGrp="1"/>
          </p:cNvSpPr>
          <p:nvPr>
            <p:ph type="body" sz="quarter" idx="66" hasCustomPrompt="1"/>
          </p:nvPr>
        </p:nvSpPr>
        <p:spPr>
          <a:xfrm>
            <a:off x="6392346" y="2024979"/>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3" name="Text Placeholder 13">
            <a:extLst>
              <a:ext uri="{FF2B5EF4-FFF2-40B4-BE49-F238E27FC236}">
                <a16:creationId xmlns:a16="http://schemas.microsoft.com/office/drawing/2014/main" id="{468FC420-561D-A049-A479-B0539EDB2732}"/>
              </a:ext>
            </a:extLst>
          </p:cNvPr>
          <p:cNvSpPr>
            <a:spLocks noGrp="1"/>
          </p:cNvSpPr>
          <p:nvPr>
            <p:ph type="body" sz="quarter" idx="67" hasCustomPrompt="1"/>
          </p:nvPr>
        </p:nvSpPr>
        <p:spPr>
          <a:xfrm>
            <a:off x="7728969" y="2024979"/>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4" name="SmartArt Placeholder 62">
            <a:extLst>
              <a:ext uri="{FF2B5EF4-FFF2-40B4-BE49-F238E27FC236}">
                <a16:creationId xmlns:a16="http://schemas.microsoft.com/office/drawing/2014/main" id="{43F930A9-34E2-464A-86A6-7631CC02A513}"/>
              </a:ext>
            </a:extLst>
          </p:cNvPr>
          <p:cNvSpPr>
            <a:spLocks noGrp="1"/>
          </p:cNvSpPr>
          <p:nvPr>
            <p:ph type="dgm" sz="quarter" idx="68" hasCustomPrompt="1"/>
          </p:nvPr>
        </p:nvSpPr>
        <p:spPr>
          <a:xfrm>
            <a:off x="6392836" y="2382403"/>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5" name="Text Placeholder 13">
            <a:extLst>
              <a:ext uri="{FF2B5EF4-FFF2-40B4-BE49-F238E27FC236}">
                <a16:creationId xmlns:a16="http://schemas.microsoft.com/office/drawing/2014/main" id="{48EC371A-BEA4-E347-B435-31D68E3B2827}"/>
              </a:ext>
            </a:extLst>
          </p:cNvPr>
          <p:cNvSpPr>
            <a:spLocks noGrp="1"/>
          </p:cNvSpPr>
          <p:nvPr>
            <p:ph type="body" sz="quarter" idx="69" hasCustomPrompt="1"/>
          </p:nvPr>
        </p:nvSpPr>
        <p:spPr>
          <a:xfrm>
            <a:off x="6392346" y="238193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6" name="Text Placeholder 13">
            <a:extLst>
              <a:ext uri="{FF2B5EF4-FFF2-40B4-BE49-F238E27FC236}">
                <a16:creationId xmlns:a16="http://schemas.microsoft.com/office/drawing/2014/main" id="{0C966EDD-8DD2-EF4E-8FDF-BEBC82810A1B}"/>
              </a:ext>
            </a:extLst>
          </p:cNvPr>
          <p:cNvSpPr>
            <a:spLocks noGrp="1"/>
          </p:cNvSpPr>
          <p:nvPr>
            <p:ph type="body" sz="quarter" idx="70" hasCustomPrompt="1"/>
          </p:nvPr>
        </p:nvSpPr>
        <p:spPr>
          <a:xfrm>
            <a:off x="7728969" y="238193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7" name="Text Placeholder 13">
            <a:extLst>
              <a:ext uri="{FF2B5EF4-FFF2-40B4-BE49-F238E27FC236}">
                <a16:creationId xmlns:a16="http://schemas.microsoft.com/office/drawing/2014/main" id="{8B3297F5-1D85-C14A-B604-E06F2AE48BF6}"/>
              </a:ext>
            </a:extLst>
          </p:cNvPr>
          <p:cNvSpPr>
            <a:spLocks noGrp="1"/>
          </p:cNvSpPr>
          <p:nvPr>
            <p:ph type="body" sz="quarter" idx="71" hasCustomPrompt="1"/>
          </p:nvPr>
        </p:nvSpPr>
        <p:spPr>
          <a:xfrm>
            <a:off x="6392346" y="273910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8" name="Text Placeholder 13">
            <a:extLst>
              <a:ext uri="{FF2B5EF4-FFF2-40B4-BE49-F238E27FC236}">
                <a16:creationId xmlns:a16="http://schemas.microsoft.com/office/drawing/2014/main" id="{7CAA2403-C340-0049-A8E5-3C2D367092EF}"/>
              </a:ext>
            </a:extLst>
          </p:cNvPr>
          <p:cNvSpPr>
            <a:spLocks noGrp="1"/>
          </p:cNvSpPr>
          <p:nvPr>
            <p:ph type="body" sz="quarter" idx="72" hasCustomPrompt="1"/>
          </p:nvPr>
        </p:nvSpPr>
        <p:spPr>
          <a:xfrm>
            <a:off x="7728969" y="273910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9" name="SmartArt Placeholder 62">
            <a:extLst>
              <a:ext uri="{FF2B5EF4-FFF2-40B4-BE49-F238E27FC236}">
                <a16:creationId xmlns:a16="http://schemas.microsoft.com/office/drawing/2014/main" id="{AEF3D2FB-E031-A543-BDE7-F33EC8422DD0}"/>
              </a:ext>
            </a:extLst>
          </p:cNvPr>
          <p:cNvSpPr>
            <a:spLocks noGrp="1"/>
          </p:cNvSpPr>
          <p:nvPr>
            <p:ph type="dgm" sz="quarter" idx="73" hasCustomPrompt="1"/>
          </p:nvPr>
        </p:nvSpPr>
        <p:spPr>
          <a:xfrm>
            <a:off x="6392836" y="3095313"/>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0" name="Text Placeholder 13">
            <a:extLst>
              <a:ext uri="{FF2B5EF4-FFF2-40B4-BE49-F238E27FC236}">
                <a16:creationId xmlns:a16="http://schemas.microsoft.com/office/drawing/2014/main" id="{857CD44E-2FDB-E047-A552-8CA495C45F41}"/>
              </a:ext>
            </a:extLst>
          </p:cNvPr>
          <p:cNvSpPr>
            <a:spLocks noGrp="1"/>
          </p:cNvSpPr>
          <p:nvPr>
            <p:ph type="body" sz="quarter" idx="74" hasCustomPrompt="1"/>
          </p:nvPr>
        </p:nvSpPr>
        <p:spPr>
          <a:xfrm>
            <a:off x="6392346" y="309484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1" name="Text Placeholder 13">
            <a:extLst>
              <a:ext uri="{FF2B5EF4-FFF2-40B4-BE49-F238E27FC236}">
                <a16:creationId xmlns:a16="http://schemas.microsoft.com/office/drawing/2014/main" id="{46DE0E77-E34D-4742-AE57-A06AB4FEE444}"/>
              </a:ext>
            </a:extLst>
          </p:cNvPr>
          <p:cNvSpPr>
            <a:spLocks noGrp="1"/>
          </p:cNvSpPr>
          <p:nvPr>
            <p:ph type="body" sz="quarter" idx="75" hasCustomPrompt="1"/>
          </p:nvPr>
        </p:nvSpPr>
        <p:spPr>
          <a:xfrm>
            <a:off x="7728969" y="309484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2" name="Text Placeholder 13">
            <a:extLst>
              <a:ext uri="{FF2B5EF4-FFF2-40B4-BE49-F238E27FC236}">
                <a16:creationId xmlns:a16="http://schemas.microsoft.com/office/drawing/2014/main" id="{2707CEBD-B6A4-2041-8D36-FBB05C289133}"/>
              </a:ext>
            </a:extLst>
          </p:cNvPr>
          <p:cNvSpPr>
            <a:spLocks noGrp="1"/>
          </p:cNvSpPr>
          <p:nvPr>
            <p:ph type="body" sz="quarter" idx="76" hasCustomPrompt="1"/>
          </p:nvPr>
        </p:nvSpPr>
        <p:spPr>
          <a:xfrm>
            <a:off x="6392346" y="345201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3" name="Text Placeholder 13">
            <a:extLst>
              <a:ext uri="{FF2B5EF4-FFF2-40B4-BE49-F238E27FC236}">
                <a16:creationId xmlns:a16="http://schemas.microsoft.com/office/drawing/2014/main" id="{2E1BF832-9EDA-2A48-A7D3-B2BB6C9E55F4}"/>
              </a:ext>
            </a:extLst>
          </p:cNvPr>
          <p:cNvSpPr>
            <a:spLocks noGrp="1"/>
          </p:cNvSpPr>
          <p:nvPr>
            <p:ph type="body" sz="quarter" idx="77" hasCustomPrompt="1"/>
          </p:nvPr>
        </p:nvSpPr>
        <p:spPr>
          <a:xfrm>
            <a:off x="7728969" y="345201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4" name="SmartArt Placeholder 62">
            <a:extLst>
              <a:ext uri="{FF2B5EF4-FFF2-40B4-BE49-F238E27FC236}">
                <a16:creationId xmlns:a16="http://schemas.microsoft.com/office/drawing/2014/main" id="{16A12CE5-6E1C-B94F-AFC8-2063D73F82D9}"/>
              </a:ext>
            </a:extLst>
          </p:cNvPr>
          <p:cNvSpPr>
            <a:spLocks noGrp="1"/>
          </p:cNvSpPr>
          <p:nvPr>
            <p:ph type="dgm" sz="quarter" idx="78" hasCustomPrompt="1"/>
          </p:nvPr>
        </p:nvSpPr>
        <p:spPr>
          <a:xfrm>
            <a:off x="6392836" y="3809439"/>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5" name="Text Placeholder 13">
            <a:extLst>
              <a:ext uri="{FF2B5EF4-FFF2-40B4-BE49-F238E27FC236}">
                <a16:creationId xmlns:a16="http://schemas.microsoft.com/office/drawing/2014/main" id="{89CD92D7-39F9-3F42-AA2D-D6DD2C2CDE54}"/>
              </a:ext>
            </a:extLst>
          </p:cNvPr>
          <p:cNvSpPr>
            <a:spLocks noGrp="1"/>
          </p:cNvSpPr>
          <p:nvPr>
            <p:ph type="body" sz="quarter" idx="79" hasCustomPrompt="1"/>
          </p:nvPr>
        </p:nvSpPr>
        <p:spPr>
          <a:xfrm>
            <a:off x="6392346" y="380897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6" name="Text Placeholder 13">
            <a:extLst>
              <a:ext uri="{FF2B5EF4-FFF2-40B4-BE49-F238E27FC236}">
                <a16:creationId xmlns:a16="http://schemas.microsoft.com/office/drawing/2014/main" id="{6CAC9A07-BC03-0A4A-B842-3331895FE554}"/>
              </a:ext>
            </a:extLst>
          </p:cNvPr>
          <p:cNvSpPr>
            <a:spLocks noGrp="1"/>
          </p:cNvSpPr>
          <p:nvPr>
            <p:ph type="body" sz="quarter" idx="80" hasCustomPrompt="1"/>
          </p:nvPr>
        </p:nvSpPr>
        <p:spPr>
          <a:xfrm>
            <a:off x="7728969" y="380897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7" name="Text Placeholder 13">
            <a:extLst>
              <a:ext uri="{FF2B5EF4-FFF2-40B4-BE49-F238E27FC236}">
                <a16:creationId xmlns:a16="http://schemas.microsoft.com/office/drawing/2014/main" id="{58799F7A-9DC7-5046-9946-6F313D234992}"/>
              </a:ext>
            </a:extLst>
          </p:cNvPr>
          <p:cNvSpPr>
            <a:spLocks noGrp="1"/>
          </p:cNvSpPr>
          <p:nvPr>
            <p:ph type="body" sz="quarter" idx="81" hasCustomPrompt="1"/>
          </p:nvPr>
        </p:nvSpPr>
        <p:spPr>
          <a:xfrm>
            <a:off x="6392346" y="416614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8" name="Text Placeholder 13">
            <a:extLst>
              <a:ext uri="{FF2B5EF4-FFF2-40B4-BE49-F238E27FC236}">
                <a16:creationId xmlns:a16="http://schemas.microsoft.com/office/drawing/2014/main" id="{3AA6541C-8234-344B-AFB6-C87AE151354D}"/>
              </a:ext>
            </a:extLst>
          </p:cNvPr>
          <p:cNvSpPr>
            <a:spLocks noGrp="1"/>
          </p:cNvSpPr>
          <p:nvPr>
            <p:ph type="body" sz="quarter" idx="82" hasCustomPrompt="1"/>
          </p:nvPr>
        </p:nvSpPr>
        <p:spPr>
          <a:xfrm>
            <a:off x="7728969" y="416614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9" name="SmartArt Placeholder 62">
            <a:extLst>
              <a:ext uri="{FF2B5EF4-FFF2-40B4-BE49-F238E27FC236}">
                <a16:creationId xmlns:a16="http://schemas.microsoft.com/office/drawing/2014/main" id="{4247C634-EDAB-E54C-8783-3222C82EA6E9}"/>
              </a:ext>
            </a:extLst>
          </p:cNvPr>
          <p:cNvSpPr>
            <a:spLocks noGrp="1"/>
          </p:cNvSpPr>
          <p:nvPr>
            <p:ph type="dgm" sz="quarter" idx="83" hasCustomPrompt="1"/>
          </p:nvPr>
        </p:nvSpPr>
        <p:spPr>
          <a:xfrm>
            <a:off x="6392810" y="4534612"/>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0" name="Text Placeholder 13">
            <a:extLst>
              <a:ext uri="{FF2B5EF4-FFF2-40B4-BE49-F238E27FC236}">
                <a16:creationId xmlns:a16="http://schemas.microsoft.com/office/drawing/2014/main" id="{8F6F467F-C4AA-0447-9442-2E5651F8422D}"/>
              </a:ext>
            </a:extLst>
          </p:cNvPr>
          <p:cNvSpPr>
            <a:spLocks noGrp="1"/>
          </p:cNvSpPr>
          <p:nvPr>
            <p:ph type="body" sz="quarter" idx="84" hasCustomPrompt="1"/>
          </p:nvPr>
        </p:nvSpPr>
        <p:spPr>
          <a:xfrm>
            <a:off x="6392320" y="453414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1" name="Text Placeholder 13">
            <a:extLst>
              <a:ext uri="{FF2B5EF4-FFF2-40B4-BE49-F238E27FC236}">
                <a16:creationId xmlns:a16="http://schemas.microsoft.com/office/drawing/2014/main" id="{8EA54117-BF2A-5641-9DAB-D86EFED900C4}"/>
              </a:ext>
            </a:extLst>
          </p:cNvPr>
          <p:cNvSpPr>
            <a:spLocks noGrp="1"/>
          </p:cNvSpPr>
          <p:nvPr>
            <p:ph type="body" sz="quarter" idx="85" hasCustomPrompt="1"/>
          </p:nvPr>
        </p:nvSpPr>
        <p:spPr>
          <a:xfrm>
            <a:off x="7728943" y="453414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2" name="Text Placeholder 13">
            <a:extLst>
              <a:ext uri="{FF2B5EF4-FFF2-40B4-BE49-F238E27FC236}">
                <a16:creationId xmlns:a16="http://schemas.microsoft.com/office/drawing/2014/main" id="{F6D1CE01-8FB8-2D49-A82D-3A7F77DEE34C}"/>
              </a:ext>
            </a:extLst>
          </p:cNvPr>
          <p:cNvSpPr>
            <a:spLocks noGrp="1"/>
          </p:cNvSpPr>
          <p:nvPr>
            <p:ph type="body" sz="quarter" idx="86" hasCustomPrompt="1"/>
          </p:nvPr>
        </p:nvSpPr>
        <p:spPr>
          <a:xfrm>
            <a:off x="6392320" y="489131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3" name="Text Placeholder 13">
            <a:extLst>
              <a:ext uri="{FF2B5EF4-FFF2-40B4-BE49-F238E27FC236}">
                <a16:creationId xmlns:a16="http://schemas.microsoft.com/office/drawing/2014/main" id="{B5620BDA-BF20-F04E-A32F-FF5F4BC7BE42}"/>
              </a:ext>
            </a:extLst>
          </p:cNvPr>
          <p:cNvSpPr>
            <a:spLocks noGrp="1"/>
          </p:cNvSpPr>
          <p:nvPr>
            <p:ph type="body" sz="quarter" idx="87" hasCustomPrompt="1"/>
          </p:nvPr>
        </p:nvSpPr>
        <p:spPr>
          <a:xfrm>
            <a:off x="7728943" y="489131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4" name="SmartArt Placeholder 62">
            <a:extLst>
              <a:ext uri="{FF2B5EF4-FFF2-40B4-BE49-F238E27FC236}">
                <a16:creationId xmlns:a16="http://schemas.microsoft.com/office/drawing/2014/main" id="{B4721741-51FE-FE40-B652-63679F533AB4}"/>
              </a:ext>
            </a:extLst>
          </p:cNvPr>
          <p:cNvSpPr>
            <a:spLocks noGrp="1"/>
          </p:cNvSpPr>
          <p:nvPr>
            <p:ph type="dgm" sz="quarter" idx="88" hasCustomPrompt="1"/>
          </p:nvPr>
        </p:nvSpPr>
        <p:spPr>
          <a:xfrm>
            <a:off x="6392810" y="5248738"/>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5" name="Text Placeholder 13">
            <a:extLst>
              <a:ext uri="{FF2B5EF4-FFF2-40B4-BE49-F238E27FC236}">
                <a16:creationId xmlns:a16="http://schemas.microsoft.com/office/drawing/2014/main" id="{1C41AB08-283E-AB42-858C-A77C1A8AE9E0}"/>
              </a:ext>
            </a:extLst>
          </p:cNvPr>
          <p:cNvSpPr>
            <a:spLocks noGrp="1"/>
          </p:cNvSpPr>
          <p:nvPr>
            <p:ph type="body" sz="quarter" idx="89" hasCustomPrompt="1"/>
          </p:nvPr>
        </p:nvSpPr>
        <p:spPr>
          <a:xfrm>
            <a:off x="6392320" y="5248273"/>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6" name="Text Placeholder 13">
            <a:extLst>
              <a:ext uri="{FF2B5EF4-FFF2-40B4-BE49-F238E27FC236}">
                <a16:creationId xmlns:a16="http://schemas.microsoft.com/office/drawing/2014/main" id="{C19AE65C-AB52-F641-9C0B-46FA78506C5B}"/>
              </a:ext>
            </a:extLst>
          </p:cNvPr>
          <p:cNvSpPr>
            <a:spLocks noGrp="1"/>
          </p:cNvSpPr>
          <p:nvPr>
            <p:ph type="body" sz="quarter" idx="90" hasCustomPrompt="1"/>
          </p:nvPr>
        </p:nvSpPr>
        <p:spPr>
          <a:xfrm>
            <a:off x="7728943" y="5248273"/>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7" name="Text Placeholder 13">
            <a:extLst>
              <a:ext uri="{FF2B5EF4-FFF2-40B4-BE49-F238E27FC236}">
                <a16:creationId xmlns:a16="http://schemas.microsoft.com/office/drawing/2014/main" id="{D42F5088-27FB-F64F-BF49-930374E98F2F}"/>
              </a:ext>
            </a:extLst>
          </p:cNvPr>
          <p:cNvSpPr>
            <a:spLocks noGrp="1"/>
          </p:cNvSpPr>
          <p:nvPr>
            <p:ph type="body" sz="quarter" idx="91" hasCustomPrompt="1"/>
          </p:nvPr>
        </p:nvSpPr>
        <p:spPr>
          <a:xfrm>
            <a:off x="6392320" y="5605440"/>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8" name="Text Placeholder 13">
            <a:extLst>
              <a:ext uri="{FF2B5EF4-FFF2-40B4-BE49-F238E27FC236}">
                <a16:creationId xmlns:a16="http://schemas.microsoft.com/office/drawing/2014/main" id="{A173C30C-C36F-EF45-9C1C-B41E9CFBF869}"/>
              </a:ext>
            </a:extLst>
          </p:cNvPr>
          <p:cNvSpPr>
            <a:spLocks noGrp="1"/>
          </p:cNvSpPr>
          <p:nvPr>
            <p:ph type="body" sz="quarter" idx="92" hasCustomPrompt="1"/>
          </p:nvPr>
        </p:nvSpPr>
        <p:spPr>
          <a:xfrm>
            <a:off x="7728943" y="5605440"/>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9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160879321"/>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200" y="469392"/>
            <a:ext cx="7269734" cy="968474"/>
          </a:xfrm>
        </p:spPr>
        <p:txBody>
          <a:bodyPr/>
          <a:lstStyle>
            <a:lvl1pPr>
              <a:lnSpc>
                <a:spcPct val="100000"/>
              </a:lnSpc>
              <a:defRPr/>
            </a:lvl1pPr>
          </a:lstStyle>
          <a:p>
            <a:r>
              <a:rPr lang="en-US" dirty="0"/>
              <a:t>Schedule title</a:t>
            </a:r>
            <a:endParaRPr lang="en-GB" dirty="0"/>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1983209"/>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19" name="Text Placeholder 13">
            <a:extLst>
              <a:ext uri="{FF2B5EF4-FFF2-40B4-BE49-F238E27FC236}">
                <a16:creationId xmlns:a16="http://schemas.microsoft.com/office/drawing/2014/main" id="{DFBA8BCA-E875-7F4E-A834-259130898944}"/>
              </a:ext>
            </a:extLst>
          </p:cNvPr>
          <p:cNvSpPr>
            <a:spLocks noGrp="1"/>
          </p:cNvSpPr>
          <p:nvPr>
            <p:ph type="body" sz="quarter" idx="63" hasCustomPrompt="1"/>
          </p:nvPr>
        </p:nvSpPr>
        <p:spPr>
          <a:xfrm>
            <a:off x="178543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20" name="Text Placeholder 13">
            <a:extLst>
              <a:ext uri="{FF2B5EF4-FFF2-40B4-BE49-F238E27FC236}">
                <a16:creationId xmlns:a16="http://schemas.microsoft.com/office/drawing/2014/main" id="{82088DE0-7429-344A-BF59-ED6FCA6FBCD1}"/>
              </a:ext>
            </a:extLst>
          </p:cNvPr>
          <p:cNvSpPr>
            <a:spLocks noGrp="1"/>
          </p:cNvSpPr>
          <p:nvPr>
            <p:ph type="body" sz="quarter" idx="64" hasCustomPrompt="1"/>
          </p:nvPr>
        </p:nvSpPr>
        <p:spPr>
          <a:xfrm>
            <a:off x="547225" y="237548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1" name="Text Placeholder 13">
            <a:extLst>
              <a:ext uri="{FF2B5EF4-FFF2-40B4-BE49-F238E27FC236}">
                <a16:creationId xmlns:a16="http://schemas.microsoft.com/office/drawing/2014/main" id="{C0CC2A2E-61DE-634A-81F9-F6E9D6EDC461}"/>
              </a:ext>
            </a:extLst>
          </p:cNvPr>
          <p:cNvSpPr>
            <a:spLocks noGrp="1"/>
          </p:cNvSpPr>
          <p:nvPr>
            <p:ph type="body" sz="quarter" idx="65" hasCustomPrompt="1"/>
          </p:nvPr>
        </p:nvSpPr>
        <p:spPr>
          <a:xfrm>
            <a:off x="547199" y="2761545"/>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2" name="Text Placeholder 13">
            <a:extLst>
              <a:ext uri="{FF2B5EF4-FFF2-40B4-BE49-F238E27FC236}">
                <a16:creationId xmlns:a16="http://schemas.microsoft.com/office/drawing/2014/main" id="{F8E8D78C-FD43-6B47-BFA3-A5FF653884E9}"/>
              </a:ext>
            </a:extLst>
          </p:cNvPr>
          <p:cNvSpPr>
            <a:spLocks noGrp="1"/>
          </p:cNvSpPr>
          <p:nvPr>
            <p:ph type="body" sz="quarter" idx="66" hasCustomPrompt="1"/>
          </p:nvPr>
        </p:nvSpPr>
        <p:spPr>
          <a:xfrm>
            <a:off x="547198" y="3144676"/>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7" name="Text Placeholder 13">
            <a:extLst>
              <a:ext uri="{FF2B5EF4-FFF2-40B4-BE49-F238E27FC236}">
                <a16:creationId xmlns:a16="http://schemas.microsoft.com/office/drawing/2014/main" id="{F67A0A54-1919-1246-8F14-6B773854ED8B}"/>
              </a:ext>
            </a:extLst>
          </p:cNvPr>
          <p:cNvSpPr>
            <a:spLocks noGrp="1"/>
          </p:cNvSpPr>
          <p:nvPr>
            <p:ph type="body" sz="quarter" idx="67" hasCustomPrompt="1"/>
          </p:nvPr>
        </p:nvSpPr>
        <p:spPr>
          <a:xfrm>
            <a:off x="547225" y="352735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8" name="Text Placeholder 13">
            <a:extLst>
              <a:ext uri="{FF2B5EF4-FFF2-40B4-BE49-F238E27FC236}">
                <a16:creationId xmlns:a16="http://schemas.microsoft.com/office/drawing/2014/main" id="{DCB96053-D343-1E4C-80AB-F27FEA3D1CA5}"/>
              </a:ext>
            </a:extLst>
          </p:cNvPr>
          <p:cNvSpPr>
            <a:spLocks noGrp="1"/>
          </p:cNvSpPr>
          <p:nvPr>
            <p:ph type="body" sz="quarter" idx="68" hasCustomPrompt="1"/>
          </p:nvPr>
        </p:nvSpPr>
        <p:spPr>
          <a:xfrm>
            <a:off x="547225" y="3907632"/>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9" name="Text Placeholder 13">
            <a:extLst>
              <a:ext uri="{FF2B5EF4-FFF2-40B4-BE49-F238E27FC236}">
                <a16:creationId xmlns:a16="http://schemas.microsoft.com/office/drawing/2014/main" id="{8036E36E-DAF0-F94C-9F52-6EAFFF05D724}"/>
              </a:ext>
            </a:extLst>
          </p:cNvPr>
          <p:cNvSpPr>
            <a:spLocks noGrp="1"/>
          </p:cNvSpPr>
          <p:nvPr>
            <p:ph type="body" sz="quarter" idx="69" hasCustomPrompt="1"/>
          </p:nvPr>
        </p:nvSpPr>
        <p:spPr>
          <a:xfrm>
            <a:off x="547199" y="4288250"/>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0" name="Text Placeholder 13">
            <a:extLst>
              <a:ext uri="{FF2B5EF4-FFF2-40B4-BE49-F238E27FC236}">
                <a16:creationId xmlns:a16="http://schemas.microsoft.com/office/drawing/2014/main" id="{4F3CA523-45DB-144C-9A6E-4A6EA68FF8F4}"/>
              </a:ext>
            </a:extLst>
          </p:cNvPr>
          <p:cNvSpPr>
            <a:spLocks noGrp="1"/>
          </p:cNvSpPr>
          <p:nvPr>
            <p:ph type="body" sz="quarter" idx="70" hasCustomPrompt="1"/>
          </p:nvPr>
        </p:nvSpPr>
        <p:spPr>
          <a:xfrm>
            <a:off x="547198" y="467138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1" name="Text Placeholder 13">
            <a:extLst>
              <a:ext uri="{FF2B5EF4-FFF2-40B4-BE49-F238E27FC236}">
                <a16:creationId xmlns:a16="http://schemas.microsoft.com/office/drawing/2014/main" id="{9AE82DBE-F207-EA45-B231-DEE98C7C3BA8}"/>
              </a:ext>
            </a:extLst>
          </p:cNvPr>
          <p:cNvSpPr>
            <a:spLocks noGrp="1"/>
          </p:cNvSpPr>
          <p:nvPr>
            <p:ph type="body" sz="quarter" idx="71" hasCustomPrompt="1"/>
          </p:nvPr>
        </p:nvSpPr>
        <p:spPr>
          <a:xfrm>
            <a:off x="547225" y="5053608"/>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2" name="Text Placeholder 13">
            <a:extLst>
              <a:ext uri="{FF2B5EF4-FFF2-40B4-BE49-F238E27FC236}">
                <a16:creationId xmlns:a16="http://schemas.microsoft.com/office/drawing/2014/main" id="{F8900B26-515F-674A-B4B6-B9CBBE078F83}"/>
              </a:ext>
            </a:extLst>
          </p:cNvPr>
          <p:cNvSpPr>
            <a:spLocks noGrp="1"/>
          </p:cNvSpPr>
          <p:nvPr>
            <p:ph type="body" sz="quarter" idx="72" hasCustomPrompt="1"/>
          </p:nvPr>
        </p:nvSpPr>
        <p:spPr>
          <a:xfrm>
            <a:off x="547225" y="5428123"/>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3" name="Text Placeholder 13">
            <a:extLst>
              <a:ext uri="{FF2B5EF4-FFF2-40B4-BE49-F238E27FC236}">
                <a16:creationId xmlns:a16="http://schemas.microsoft.com/office/drawing/2014/main" id="{8182585A-9232-A041-8859-86194597BA1B}"/>
              </a:ext>
            </a:extLst>
          </p:cNvPr>
          <p:cNvSpPr>
            <a:spLocks noGrp="1"/>
          </p:cNvSpPr>
          <p:nvPr>
            <p:ph type="body" sz="quarter" idx="73" hasCustomPrompt="1"/>
          </p:nvPr>
        </p:nvSpPr>
        <p:spPr>
          <a:xfrm>
            <a:off x="547199" y="580781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47" name="Text Placeholder 13">
            <a:extLst>
              <a:ext uri="{FF2B5EF4-FFF2-40B4-BE49-F238E27FC236}">
                <a16:creationId xmlns:a16="http://schemas.microsoft.com/office/drawing/2014/main" id="{FA0791B6-7F06-0944-A97B-01E9E43D3F87}"/>
              </a:ext>
            </a:extLst>
          </p:cNvPr>
          <p:cNvSpPr>
            <a:spLocks noGrp="1"/>
          </p:cNvSpPr>
          <p:nvPr>
            <p:ph type="body" sz="quarter" idx="74" hasCustomPrompt="1"/>
          </p:nvPr>
        </p:nvSpPr>
        <p:spPr>
          <a:xfrm>
            <a:off x="278692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8" name="Text Placeholder 13">
            <a:extLst>
              <a:ext uri="{FF2B5EF4-FFF2-40B4-BE49-F238E27FC236}">
                <a16:creationId xmlns:a16="http://schemas.microsoft.com/office/drawing/2014/main" id="{620FFA3F-315D-5148-9C9F-8E4B80422BBF}"/>
              </a:ext>
            </a:extLst>
          </p:cNvPr>
          <p:cNvSpPr>
            <a:spLocks noGrp="1"/>
          </p:cNvSpPr>
          <p:nvPr>
            <p:ph type="body" sz="quarter" idx="75" hasCustomPrompt="1"/>
          </p:nvPr>
        </p:nvSpPr>
        <p:spPr>
          <a:xfrm>
            <a:off x="378840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9" name="Text Placeholder 13">
            <a:extLst>
              <a:ext uri="{FF2B5EF4-FFF2-40B4-BE49-F238E27FC236}">
                <a16:creationId xmlns:a16="http://schemas.microsoft.com/office/drawing/2014/main" id="{A9631397-CB8B-A942-89F3-AA6D9F991442}"/>
              </a:ext>
            </a:extLst>
          </p:cNvPr>
          <p:cNvSpPr>
            <a:spLocks noGrp="1"/>
          </p:cNvSpPr>
          <p:nvPr>
            <p:ph type="body" sz="quarter" idx="76" hasCustomPrompt="1"/>
          </p:nvPr>
        </p:nvSpPr>
        <p:spPr>
          <a:xfrm>
            <a:off x="478989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0" name="Text Placeholder 13">
            <a:extLst>
              <a:ext uri="{FF2B5EF4-FFF2-40B4-BE49-F238E27FC236}">
                <a16:creationId xmlns:a16="http://schemas.microsoft.com/office/drawing/2014/main" id="{5AADC139-7C18-A945-8888-BB29AB7271B8}"/>
              </a:ext>
            </a:extLst>
          </p:cNvPr>
          <p:cNvSpPr>
            <a:spLocks noGrp="1"/>
          </p:cNvSpPr>
          <p:nvPr>
            <p:ph type="body" sz="quarter" idx="77" hasCustomPrompt="1"/>
          </p:nvPr>
        </p:nvSpPr>
        <p:spPr>
          <a:xfrm>
            <a:off x="579137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1" name="Text Placeholder 13">
            <a:extLst>
              <a:ext uri="{FF2B5EF4-FFF2-40B4-BE49-F238E27FC236}">
                <a16:creationId xmlns:a16="http://schemas.microsoft.com/office/drawing/2014/main" id="{4BFB230B-36C7-C54B-9BF3-334120B9335F}"/>
              </a:ext>
            </a:extLst>
          </p:cNvPr>
          <p:cNvSpPr>
            <a:spLocks noGrp="1"/>
          </p:cNvSpPr>
          <p:nvPr>
            <p:ph type="body" sz="quarter" idx="78" hasCustomPrompt="1"/>
          </p:nvPr>
        </p:nvSpPr>
        <p:spPr>
          <a:xfrm>
            <a:off x="679286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2" name="Text Placeholder 13">
            <a:extLst>
              <a:ext uri="{FF2B5EF4-FFF2-40B4-BE49-F238E27FC236}">
                <a16:creationId xmlns:a16="http://schemas.microsoft.com/office/drawing/2014/main" id="{CA9FB207-E614-D04F-85D5-AC05A06942DA}"/>
              </a:ext>
            </a:extLst>
          </p:cNvPr>
          <p:cNvSpPr>
            <a:spLocks noGrp="1"/>
          </p:cNvSpPr>
          <p:nvPr>
            <p:ph type="body" sz="quarter" idx="79" hasCustomPrompt="1"/>
          </p:nvPr>
        </p:nvSpPr>
        <p:spPr>
          <a:xfrm>
            <a:off x="779434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3" name="Text Placeholder 13">
            <a:extLst>
              <a:ext uri="{FF2B5EF4-FFF2-40B4-BE49-F238E27FC236}">
                <a16:creationId xmlns:a16="http://schemas.microsoft.com/office/drawing/2014/main" id="{C46DF494-10DA-ED47-A97E-B90C2D7D671D}"/>
              </a:ext>
            </a:extLst>
          </p:cNvPr>
          <p:cNvSpPr>
            <a:spLocks noGrp="1"/>
          </p:cNvSpPr>
          <p:nvPr>
            <p:ph type="body" sz="quarter" idx="80" hasCustomPrompt="1"/>
          </p:nvPr>
        </p:nvSpPr>
        <p:spPr>
          <a:xfrm>
            <a:off x="879583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4" name="Text Placeholder 13">
            <a:extLst>
              <a:ext uri="{FF2B5EF4-FFF2-40B4-BE49-F238E27FC236}">
                <a16:creationId xmlns:a16="http://schemas.microsoft.com/office/drawing/2014/main" id="{0F8B7831-37F7-B547-B21B-8BDF5FFFE04E}"/>
              </a:ext>
            </a:extLst>
          </p:cNvPr>
          <p:cNvSpPr>
            <a:spLocks noGrp="1"/>
          </p:cNvSpPr>
          <p:nvPr>
            <p:ph type="body" sz="quarter" idx="81" hasCustomPrompt="1"/>
          </p:nvPr>
        </p:nvSpPr>
        <p:spPr>
          <a:xfrm>
            <a:off x="979731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5" name="Text Placeholder 13">
            <a:extLst>
              <a:ext uri="{FF2B5EF4-FFF2-40B4-BE49-F238E27FC236}">
                <a16:creationId xmlns:a16="http://schemas.microsoft.com/office/drawing/2014/main" id="{D625DF05-5606-604F-B453-D21A60E7D554}"/>
              </a:ext>
            </a:extLst>
          </p:cNvPr>
          <p:cNvSpPr>
            <a:spLocks noGrp="1"/>
          </p:cNvSpPr>
          <p:nvPr>
            <p:ph type="body" sz="quarter" idx="82" hasCustomPrompt="1"/>
          </p:nvPr>
        </p:nvSpPr>
        <p:spPr>
          <a:xfrm>
            <a:off x="1079880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5" name="SmartArt Placeholder 4">
            <a:extLst>
              <a:ext uri="{FF2B5EF4-FFF2-40B4-BE49-F238E27FC236}">
                <a16:creationId xmlns:a16="http://schemas.microsoft.com/office/drawing/2014/main" id="{D3904BEC-59C0-9D43-99B5-CA3295CCBA64}"/>
              </a:ext>
            </a:extLst>
          </p:cNvPr>
          <p:cNvSpPr>
            <a:spLocks noGrp="1"/>
          </p:cNvSpPr>
          <p:nvPr>
            <p:ph type="dgm" sz="quarter" idx="83" hasCustomPrompt="1"/>
          </p:nvPr>
        </p:nvSpPr>
        <p:spPr>
          <a:xfrm>
            <a:off x="178639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59" name="SmartArt Placeholder 4">
            <a:extLst>
              <a:ext uri="{FF2B5EF4-FFF2-40B4-BE49-F238E27FC236}">
                <a16:creationId xmlns:a16="http://schemas.microsoft.com/office/drawing/2014/main" id="{500C9191-DB47-2E4E-87A8-05477F83D34A}"/>
              </a:ext>
            </a:extLst>
          </p:cNvPr>
          <p:cNvSpPr>
            <a:spLocks noGrp="1"/>
          </p:cNvSpPr>
          <p:nvPr>
            <p:ph type="dgm" sz="quarter" idx="84" hasCustomPrompt="1"/>
          </p:nvPr>
        </p:nvSpPr>
        <p:spPr>
          <a:xfrm>
            <a:off x="178639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0" name="SmartArt Placeholder 4">
            <a:extLst>
              <a:ext uri="{FF2B5EF4-FFF2-40B4-BE49-F238E27FC236}">
                <a16:creationId xmlns:a16="http://schemas.microsoft.com/office/drawing/2014/main" id="{BE2B7141-0CE5-784F-9DA5-C445AF4F51C7}"/>
              </a:ext>
            </a:extLst>
          </p:cNvPr>
          <p:cNvSpPr>
            <a:spLocks noGrp="1"/>
          </p:cNvSpPr>
          <p:nvPr>
            <p:ph type="dgm" sz="quarter" idx="85" hasCustomPrompt="1"/>
          </p:nvPr>
        </p:nvSpPr>
        <p:spPr>
          <a:xfrm>
            <a:off x="178543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1" name="SmartArt Placeholder 4">
            <a:extLst>
              <a:ext uri="{FF2B5EF4-FFF2-40B4-BE49-F238E27FC236}">
                <a16:creationId xmlns:a16="http://schemas.microsoft.com/office/drawing/2014/main" id="{AF93DD85-9FE9-AF45-BEC9-783B65A434D2}"/>
              </a:ext>
            </a:extLst>
          </p:cNvPr>
          <p:cNvSpPr>
            <a:spLocks noGrp="1"/>
          </p:cNvSpPr>
          <p:nvPr>
            <p:ph type="dgm" sz="quarter" idx="86" hasCustomPrompt="1"/>
          </p:nvPr>
        </p:nvSpPr>
        <p:spPr>
          <a:xfrm>
            <a:off x="178543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2" name="SmartArt Placeholder 4">
            <a:extLst>
              <a:ext uri="{FF2B5EF4-FFF2-40B4-BE49-F238E27FC236}">
                <a16:creationId xmlns:a16="http://schemas.microsoft.com/office/drawing/2014/main" id="{62413477-E4D6-604B-8561-735A7FE8E62C}"/>
              </a:ext>
            </a:extLst>
          </p:cNvPr>
          <p:cNvSpPr>
            <a:spLocks noGrp="1"/>
          </p:cNvSpPr>
          <p:nvPr>
            <p:ph type="dgm" sz="quarter" idx="87" hasCustomPrompt="1"/>
          </p:nvPr>
        </p:nvSpPr>
        <p:spPr>
          <a:xfrm>
            <a:off x="178543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3" name="SmartArt Placeholder 4">
            <a:extLst>
              <a:ext uri="{FF2B5EF4-FFF2-40B4-BE49-F238E27FC236}">
                <a16:creationId xmlns:a16="http://schemas.microsoft.com/office/drawing/2014/main" id="{9983299C-7BDE-FE4C-BC8E-07A0FB9F0F28}"/>
              </a:ext>
            </a:extLst>
          </p:cNvPr>
          <p:cNvSpPr>
            <a:spLocks noGrp="1"/>
          </p:cNvSpPr>
          <p:nvPr>
            <p:ph type="dgm" sz="quarter" idx="88" hasCustomPrompt="1"/>
          </p:nvPr>
        </p:nvSpPr>
        <p:spPr>
          <a:xfrm>
            <a:off x="178639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4" name="SmartArt Placeholder 4">
            <a:extLst>
              <a:ext uri="{FF2B5EF4-FFF2-40B4-BE49-F238E27FC236}">
                <a16:creationId xmlns:a16="http://schemas.microsoft.com/office/drawing/2014/main" id="{D2685EAF-DD01-7B41-B692-81ED7A6EF129}"/>
              </a:ext>
            </a:extLst>
          </p:cNvPr>
          <p:cNvSpPr>
            <a:spLocks noGrp="1"/>
          </p:cNvSpPr>
          <p:nvPr>
            <p:ph type="dgm" sz="quarter" idx="89" hasCustomPrompt="1"/>
          </p:nvPr>
        </p:nvSpPr>
        <p:spPr>
          <a:xfrm>
            <a:off x="178639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5" name="SmartArt Placeholder 4">
            <a:extLst>
              <a:ext uri="{FF2B5EF4-FFF2-40B4-BE49-F238E27FC236}">
                <a16:creationId xmlns:a16="http://schemas.microsoft.com/office/drawing/2014/main" id="{663BB0E7-3FAD-A94B-870F-A63E1066FC00}"/>
              </a:ext>
            </a:extLst>
          </p:cNvPr>
          <p:cNvSpPr>
            <a:spLocks noGrp="1"/>
          </p:cNvSpPr>
          <p:nvPr>
            <p:ph type="dgm" sz="quarter" idx="90" hasCustomPrompt="1"/>
          </p:nvPr>
        </p:nvSpPr>
        <p:spPr>
          <a:xfrm>
            <a:off x="178543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6" name="SmartArt Placeholder 4">
            <a:extLst>
              <a:ext uri="{FF2B5EF4-FFF2-40B4-BE49-F238E27FC236}">
                <a16:creationId xmlns:a16="http://schemas.microsoft.com/office/drawing/2014/main" id="{25A2B122-C044-9548-AF69-A284ABAE8F1B}"/>
              </a:ext>
            </a:extLst>
          </p:cNvPr>
          <p:cNvSpPr>
            <a:spLocks noGrp="1"/>
          </p:cNvSpPr>
          <p:nvPr>
            <p:ph type="dgm" sz="quarter" idx="91" hasCustomPrompt="1"/>
          </p:nvPr>
        </p:nvSpPr>
        <p:spPr>
          <a:xfrm>
            <a:off x="178543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7" name="SmartArt Placeholder 4">
            <a:extLst>
              <a:ext uri="{FF2B5EF4-FFF2-40B4-BE49-F238E27FC236}">
                <a16:creationId xmlns:a16="http://schemas.microsoft.com/office/drawing/2014/main" id="{3C40608E-A908-0B44-914B-774ABA03C7D2}"/>
              </a:ext>
            </a:extLst>
          </p:cNvPr>
          <p:cNvSpPr>
            <a:spLocks noGrp="1"/>
          </p:cNvSpPr>
          <p:nvPr>
            <p:ph type="dgm" sz="quarter" idx="92" hasCustomPrompt="1"/>
          </p:nvPr>
        </p:nvSpPr>
        <p:spPr>
          <a:xfrm>
            <a:off x="178543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8" name="SmartArt Placeholder 4">
            <a:extLst>
              <a:ext uri="{FF2B5EF4-FFF2-40B4-BE49-F238E27FC236}">
                <a16:creationId xmlns:a16="http://schemas.microsoft.com/office/drawing/2014/main" id="{CC0231FA-B974-6E40-9CE2-5328B94056B4}"/>
              </a:ext>
            </a:extLst>
          </p:cNvPr>
          <p:cNvSpPr>
            <a:spLocks noGrp="1"/>
          </p:cNvSpPr>
          <p:nvPr>
            <p:ph type="dgm" sz="quarter" idx="93" hasCustomPrompt="1"/>
          </p:nvPr>
        </p:nvSpPr>
        <p:spPr>
          <a:xfrm>
            <a:off x="178542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9" name="SmartArt Placeholder 4">
            <a:extLst>
              <a:ext uri="{FF2B5EF4-FFF2-40B4-BE49-F238E27FC236}">
                <a16:creationId xmlns:a16="http://schemas.microsoft.com/office/drawing/2014/main" id="{D79BBA93-C843-D643-AC6D-85070713BA87}"/>
              </a:ext>
            </a:extLst>
          </p:cNvPr>
          <p:cNvSpPr>
            <a:spLocks noGrp="1"/>
          </p:cNvSpPr>
          <p:nvPr>
            <p:ph type="dgm" sz="quarter" idx="94" hasCustomPrompt="1"/>
          </p:nvPr>
        </p:nvSpPr>
        <p:spPr>
          <a:xfrm>
            <a:off x="278788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0" name="SmartArt Placeholder 4">
            <a:extLst>
              <a:ext uri="{FF2B5EF4-FFF2-40B4-BE49-F238E27FC236}">
                <a16:creationId xmlns:a16="http://schemas.microsoft.com/office/drawing/2014/main" id="{9D7BC1DD-C984-E948-9914-FA1BC0FBA72E}"/>
              </a:ext>
            </a:extLst>
          </p:cNvPr>
          <p:cNvSpPr>
            <a:spLocks noGrp="1"/>
          </p:cNvSpPr>
          <p:nvPr>
            <p:ph type="dgm" sz="quarter" idx="95" hasCustomPrompt="1"/>
          </p:nvPr>
        </p:nvSpPr>
        <p:spPr>
          <a:xfrm>
            <a:off x="278788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1" name="SmartArt Placeholder 4">
            <a:extLst>
              <a:ext uri="{FF2B5EF4-FFF2-40B4-BE49-F238E27FC236}">
                <a16:creationId xmlns:a16="http://schemas.microsoft.com/office/drawing/2014/main" id="{7849389C-350B-2641-B19E-9B52E56C437A}"/>
              </a:ext>
            </a:extLst>
          </p:cNvPr>
          <p:cNvSpPr>
            <a:spLocks noGrp="1"/>
          </p:cNvSpPr>
          <p:nvPr>
            <p:ph type="dgm" sz="quarter" idx="96" hasCustomPrompt="1"/>
          </p:nvPr>
        </p:nvSpPr>
        <p:spPr>
          <a:xfrm>
            <a:off x="278692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2" name="SmartArt Placeholder 4">
            <a:extLst>
              <a:ext uri="{FF2B5EF4-FFF2-40B4-BE49-F238E27FC236}">
                <a16:creationId xmlns:a16="http://schemas.microsoft.com/office/drawing/2014/main" id="{44BD863E-C021-7F42-9548-5E52FD272041}"/>
              </a:ext>
            </a:extLst>
          </p:cNvPr>
          <p:cNvSpPr>
            <a:spLocks noGrp="1"/>
          </p:cNvSpPr>
          <p:nvPr>
            <p:ph type="dgm" sz="quarter" idx="97" hasCustomPrompt="1"/>
          </p:nvPr>
        </p:nvSpPr>
        <p:spPr>
          <a:xfrm>
            <a:off x="278692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3" name="SmartArt Placeholder 4">
            <a:extLst>
              <a:ext uri="{FF2B5EF4-FFF2-40B4-BE49-F238E27FC236}">
                <a16:creationId xmlns:a16="http://schemas.microsoft.com/office/drawing/2014/main" id="{018CD05D-A1B7-D645-8E14-CBAE8623AE35}"/>
              </a:ext>
            </a:extLst>
          </p:cNvPr>
          <p:cNvSpPr>
            <a:spLocks noGrp="1"/>
          </p:cNvSpPr>
          <p:nvPr>
            <p:ph type="dgm" sz="quarter" idx="98" hasCustomPrompt="1"/>
          </p:nvPr>
        </p:nvSpPr>
        <p:spPr>
          <a:xfrm>
            <a:off x="278692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4" name="SmartArt Placeholder 4">
            <a:extLst>
              <a:ext uri="{FF2B5EF4-FFF2-40B4-BE49-F238E27FC236}">
                <a16:creationId xmlns:a16="http://schemas.microsoft.com/office/drawing/2014/main" id="{FF41A869-AF4A-ED4A-A707-31D2E468D15C}"/>
              </a:ext>
            </a:extLst>
          </p:cNvPr>
          <p:cNvSpPr>
            <a:spLocks noGrp="1"/>
          </p:cNvSpPr>
          <p:nvPr>
            <p:ph type="dgm" sz="quarter" idx="99" hasCustomPrompt="1"/>
          </p:nvPr>
        </p:nvSpPr>
        <p:spPr>
          <a:xfrm>
            <a:off x="278788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5" name="SmartArt Placeholder 4">
            <a:extLst>
              <a:ext uri="{FF2B5EF4-FFF2-40B4-BE49-F238E27FC236}">
                <a16:creationId xmlns:a16="http://schemas.microsoft.com/office/drawing/2014/main" id="{DB7AD519-B4B0-4940-95E0-884A342B4BAC}"/>
              </a:ext>
            </a:extLst>
          </p:cNvPr>
          <p:cNvSpPr>
            <a:spLocks noGrp="1"/>
          </p:cNvSpPr>
          <p:nvPr>
            <p:ph type="dgm" sz="quarter" idx="100" hasCustomPrompt="1"/>
          </p:nvPr>
        </p:nvSpPr>
        <p:spPr>
          <a:xfrm>
            <a:off x="278788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6" name="SmartArt Placeholder 4">
            <a:extLst>
              <a:ext uri="{FF2B5EF4-FFF2-40B4-BE49-F238E27FC236}">
                <a16:creationId xmlns:a16="http://schemas.microsoft.com/office/drawing/2014/main" id="{E678F0D9-4130-8841-9E45-2C9045B5151E}"/>
              </a:ext>
            </a:extLst>
          </p:cNvPr>
          <p:cNvSpPr>
            <a:spLocks noGrp="1"/>
          </p:cNvSpPr>
          <p:nvPr>
            <p:ph type="dgm" sz="quarter" idx="101" hasCustomPrompt="1"/>
          </p:nvPr>
        </p:nvSpPr>
        <p:spPr>
          <a:xfrm>
            <a:off x="278692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7" name="SmartArt Placeholder 4">
            <a:extLst>
              <a:ext uri="{FF2B5EF4-FFF2-40B4-BE49-F238E27FC236}">
                <a16:creationId xmlns:a16="http://schemas.microsoft.com/office/drawing/2014/main" id="{B84D953F-EED7-E842-B0A4-0924E81FC51C}"/>
              </a:ext>
            </a:extLst>
          </p:cNvPr>
          <p:cNvSpPr>
            <a:spLocks noGrp="1"/>
          </p:cNvSpPr>
          <p:nvPr>
            <p:ph type="dgm" sz="quarter" idx="102" hasCustomPrompt="1"/>
          </p:nvPr>
        </p:nvSpPr>
        <p:spPr>
          <a:xfrm>
            <a:off x="278692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8" name="SmartArt Placeholder 4">
            <a:extLst>
              <a:ext uri="{FF2B5EF4-FFF2-40B4-BE49-F238E27FC236}">
                <a16:creationId xmlns:a16="http://schemas.microsoft.com/office/drawing/2014/main" id="{391C7F12-8563-7147-A182-06963DF78063}"/>
              </a:ext>
            </a:extLst>
          </p:cNvPr>
          <p:cNvSpPr>
            <a:spLocks noGrp="1"/>
          </p:cNvSpPr>
          <p:nvPr>
            <p:ph type="dgm" sz="quarter" idx="103" hasCustomPrompt="1"/>
          </p:nvPr>
        </p:nvSpPr>
        <p:spPr>
          <a:xfrm>
            <a:off x="278692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9" name="SmartArt Placeholder 4">
            <a:extLst>
              <a:ext uri="{FF2B5EF4-FFF2-40B4-BE49-F238E27FC236}">
                <a16:creationId xmlns:a16="http://schemas.microsoft.com/office/drawing/2014/main" id="{4E33A558-F664-9E40-9E57-03ABAAD8C1BF}"/>
              </a:ext>
            </a:extLst>
          </p:cNvPr>
          <p:cNvSpPr>
            <a:spLocks noGrp="1"/>
          </p:cNvSpPr>
          <p:nvPr>
            <p:ph type="dgm" sz="quarter" idx="104" hasCustomPrompt="1"/>
          </p:nvPr>
        </p:nvSpPr>
        <p:spPr>
          <a:xfrm>
            <a:off x="278692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0" name="SmartArt Placeholder 4">
            <a:extLst>
              <a:ext uri="{FF2B5EF4-FFF2-40B4-BE49-F238E27FC236}">
                <a16:creationId xmlns:a16="http://schemas.microsoft.com/office/drawing/2014/main" id="{916BED62-0FC3-334A-A7F3-77DB9AE0FCF5}"/>
              </a:ext>
            </a:extLst>
          </p:cNvPr>
          <p:cNvSpPr>
            <a:spLocks noGrp="1"/>
          </p:cNvSpPr>
          <p:nvPr>
            <p:ph type="dgm" sz="quarter" idx="105" hasCustomPrompt="1"/>
          </p:nvPr>
        </p:nvSpPr>
        <p:spPr>
          <a:xfrm>
            <a:off x="378839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1" name="SmartArt Placeholder 4">
            <a:extLst>
              <a:ext uri="{FF2B5EF4-FFF2-40B4-BE49-F238E27FC236}">
                <a16:creationId xmlns:a16="http://schemas.microsoft.com/office/drawing/2014/main" id="{16BF0D1D-21D4-0D4E-ABBB-3EA23D0C4856}"/>
              </a:ext>
            </a:extLst>
          </p:cNvPr>
          <p:cNvSpPr>
            <a:spLocks noGrp="1"/>
          </p:cNvSpPr>
          <p:nvPr>
            <p:ph type="dgm" sz="quarter" idx="106" hasCustomPrompt="1"/>
          </p:nvPr>
        </p:nvSpPr>
        <p:spPr>
          <a:xfrm>
            <a:off x="378839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2" name="SmartArt Placeholder 4">
            <a:extLst>
              <a:ext uri="{FF2B5EF4-FFF2-40B4-BE49-F238E27FC236}">
                <a16:creationId xmlns:a16="http://schemas.microsoft.com/office/drawing/2014/main" id="{BF7546C5-8A43-C445-9E48-DBDD6EB51829}"/>
              </a:ext>
            </a:extLst>
          </p:cNvPr>
          <p:cNvSpPr>
            <a:spLocks noGrp="1"/>
          </p:cNvSpPr>
          <p:nvPr>
            <p:ph type="dgm" sz="quarter" idx="107" hasCustomPrompt="1"/>
          </p:nvPr>
        </p:nvSpPr>
        <p:spPr>
          <a:xfrm>
            <a:off x="378743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3" name="SmartArt Placeholder 4">
            <a:extLst>
              <a:ext uri="{FF2B5EF4-FFF2-40B4-BE49-F238E27FC236}">
                <a16:creationId xmlns:a16="http://schemas.microsoft.com/office/drawing/2014/main" id="{1A5C5A92-7675-E64E-AAFE-1B291D090C9D}"/>
              </a:ext>
            </a:extLst>
          </p:cNvPr>
          <p:cNvSpPr>
            <a:spLocks noGrp="1"/>
          </p:cNvSpPr>
          <p:nvPr>
            <p:ph type="dgm" sz="quarter" idx="108" hasCustomPrompt="1"/>
          </p:nvPr>
        </p:nvSpPr>
        <p:spPr>
          <a:xfrm>
            <a:off x="378743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4" name="SmartArt Placeholder 4">
            <a:extLst>
              <a:ext uri="{FF2B5EF4-FFF2-40B4-BE49-F238E27FC236}">
                <a16:creationId xmlns:a16="http://schemas.microsoft.com/office/drawing/2014/main" id="{4CD87507-D51F-D943-9F1D-78B5F84F6A84}"/>
              </a:ext>
            </a:extLst>
          </p:cNvPr>
          <p:cNvSpPr>
            <a:spLocks noGrp="1"/>
          </p:cNvSpPr>
          <p:nvPr>
            <p:ph type="dgm" sz="quarter" idx="109" hasCustomPrompt="1"/>
          </p:nvPr>
        </p:nvSpPr>
        <p:spPr>
          <a:xfrm>
            <a:off x="378743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5" name="SmartArt Placeholder 4">
            <a:extLst>
              <a:ext uri="{FF2B5EF4-FFF2-40B4-BE49-F238E27FC236}">
                <a16:creationId xmlns:a16="http://schemas.microsoft.com/office/drawing/2014/main" id="{D85DDFE5-3D19-5D47-A6F6-F25A9A1FE799}"/>
              </a:ext>
            </a:extLst>
          </p:cNvPr>
          <p:cNvSpPr>
            <a:spLocks noGrp="1"/>
          </p:cNvSpPr>
          <p:nvPr>
            <p:ph type="dgm" sz="quarter" idx="110" hasCustomPrompt="1"/>
          </p:nvPr>
        </p:nvSpPr>
        <p:spPr>
          <a:xfrm>
            <a:off x="378839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6" name="SmartArt Placeholder 4">
            <a:extLst>
              <a:ext uri="{FF2B5EF4-FFF2-40B4-BE49-F238E27FC236}">
                <a16:creationId xmlns:a16="http://schemas.microsoft.com/office/drawing/2014/main" id="{44E4D983-9DE2-5744-ABBB-825463238FB3}"/>
              </a:ext>
            </a:extLst>
          </p:cNvPr>
          <p:cNvSpPr>
            <a:spLocks noGrp="1"/>
          </p:cNvSpPr>
          <p:nvPr>
            <p:ph type="dgm" sz="quarter" idx="111" hasCustomPrompt="1"/>
          </p:nvPr>
        </p:nvSpPr>
        <p:spPr>
          <a:xfrm>
            <a:off x="378839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7" name="SmartArt Placeholder 4">
            <a:extLst>
              <a:ext uri="{FF2B5EF4-FFF2-40B4-BE49-F238E27FC236}">
                <a16:creationId xmlns:a16="http://schemas.microsoft.com/office/drawing/2014/main" id="{9BF4CDA6-7DA8-DB48-98B8-B64C6369E72F}"/>
              </a:ext>
            </a:extLst>
          </p:cNvPr>
          <p:cNvSpPr>
            <a:spLocks noGrp="1"/>
          </p:cNvSpPr>
          <p:nvPr>
            <p:ph type="dgm" sz="quarter" idx="112" hasCustomPrompt="1"/>
          </p:nvPr>
        </p:nvSpPr>
        <p:spPr>
          <a:xfrm>
            <a:off x="378743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8" name="SmartArt Placeholder 4">
            <a:extLst>
              <a:ext uri="{FF2B5EF4-FFF2-40B4-BE49-F238E27FC236}">
                <a16:creationId xmlns:a16="http://schemas.microsoft.com/office/drawing/2014/main" id="{3E2DF36D-B306-D347-8406-BF2CF8911F96}"/>
              </a:ext>
            </a:extLst>
          </p:cNvPr>
          <p:cNvSpPr>
            <a:spLocks noGrp="1"/>
          </p:cNvSpPr>
          <p:nvPr>
            <p:ph type="dgm" sz="quarter" idx="113" hasCustomPrompt="1"/>
          </p:nvPr>
        </p:nvSpPr>
        <p:spPr>
          <a:xfrm>
            <a:off x="378743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9" name="SmartArt Placeholder 4">
            <a:extLst>
              <a:ext uri="{FF2B5EF4-FFF2-40B4-BE49-F238E27FC236}">
                <a16:creationId xmlns:a16="http://schemas.microsoft.com/office/drawing/2014/main" id="{460B18FE-C455-2145-96B5-E11849A04484}"/>
              </a:ext>
            </a:extLst>
          </p:cNvPr>
          <p:cNvSpPr>
            <a:spLocks noGrp="1"/>
          </p:cNvSpPr>
          <p:nvPr>
            <p:ph type="dgm" sz="quarter" idx="114" hasCustomPrompt="1"/>
          </p:nvPr>
        </p:nvSpPr>
        <p:spPr>
          <a:xfrm>
            <a:off x="378743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0" name="SmartArt Placeholder 4">
            <a:extLst>
              <a:ext uri="{FF2B5EF4-FFF2-40B4-BE49-F238E27FC236}">
                <a16:creationId xmlns:a16="http://schemas.microsoft.com/office/drawing/2014/main" id="{433E13D3-E304-F54C-9AC3-14C32ECF8512}"/>
              </a:ext>
            </a:extLst>
          </p:cNvPr>
          <p:cNvSpPr>
            <a:spLocks noGrp="1"/>
          </p:cNvSpPr>
          <p:nvPr>
            <p:ph type="dgm" sz="quarter" idx="115" hasCustomPrompt="1"/>
          </p:nvPr>
        </p:nvSpPr>
        <p:spPr>
          <a:xfrm>
            <a:off x="378743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1" name="SmartArt Placeholder 4">
            <a:extLst>
              <a:ext uri="{FF2B5EF4-FFF2-40B4-BE49-F238E27FC236}">
                <a16:creationId xmlns:a16="http://schemas.microsoft.com/office/drawing/2014/main" id="{C6AF47DF-E4B8-C747-992A-627B6554E0BF}"/>
              </a:ext>
            </a:extLst>
          </p:cNvPr>
          <p:cNvSpPr>
            <a:spLocks noGrp="1"/>
          </p:cNvSpPr>
          <p:nvPr>
            <p:ph type="dgm" sz="quarter" idx="116" hasCustomPrompt="1"/>
          </p:nvPr>
        </p:nvSpPr>
        <p:spPr>
          <a:xfrm>
            <a:off x="478989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2" name="SmartArt Placeholder 4">
            <a:extLst>
              <a:ext uri="{FF2B5EF4-FFF2-40B4-BE49-F238E27FC236}">
                <a16:creationId xmlns:a16="http://schemas.microsoft.com/office/drawing/2014/main" id="{764BDE27-4A2F-4F47-8D1C-2B498C2E64D2}"/>
              </a:ext>
            </a:extLst>
          </p:cNvPr>
          <p:cNvSpPr>
            <a:spLocks noGrp="1"/>
          </p:cNvSpPr>
          <p:nvPr>
            <p:ph type="dgm" sz="quarter" idx="117" hasCustomPrompt="1"/>
          </p:nvPr>
        </p:nvSpPr>
        <p:spPr>
          <a:xfrm>
            <a:off x="478989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3" name="SmartArt Placeholder 4">
            <a:extLst>
              <a:ext uri="{FF2B5EF4-FFF2-40B4-BE49-F238E27FC236}">
                <a16:creationId xmlns:a16="http://schemas.microsoft.com/office/drawing/2014/main" id="{122AC16D-70B8-874C-8D09-522484050517}"/>
              </a:ext>
            </a:extLst>
          </p:cNvPr>
          <p:cNvSpPr>
            <a:spLocks noGrp="1"/>
          </p:cNvSpPr>
          <p:nvPr>
            <p:ph type="dgm" sz="quarter" idx="118" hasCustomPrompt="1"/>
          </p:nvPr>
        </p:nvSpPr>
        <p:spPr>
          <a:xfrm>
            <a:off x="478892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4" name="SmartArt Placeholder 4">
            <a:extLst>
              <a:ext uri="{FF2B5EF4-FFF2-40B4-BE49-F238E27FC236}">
                <a16:creationId xmlns:a16="http://schemas.microsoft.com/office/drawing/2014/main" id="{EC5D3DF6-8E7D-AC47-A408-8D2B15EC7446}"/>
              </a:ext>
            </a:extLst>
          </p:cNvPr>
          <p:cNvSpPr>
            <a:spLocks noGrp="1"/>
          </p:cNvSpPr>
          <p:nvPr>
            <p:ph type="dgm" sz="quarter" idx="119" hasCustomPrompt="1"/>
          </p:nvPr>
        </p:nvSpPr>
        <p:spPr>
          <a:xfrm>
            <a:off x="478892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5" name="SmartArt Placeholder 4">
            <a:extLst>
              <a:ext uri="{FF2B5EF4-FFF2-40B4-BE49-F238E27FC236}">
                <a16:creationId xmlns:a16="http://schemas.microsoft.com/office/drawing/2014/main" id="{6B2FE00D-4551-CC4E-8457-7470D3AC4A86}"/>
              </a:ext>
            </a:extLst>
          </p:cNvPr>
          <p:cNvSpPr>
            <a:spLocks noGrp="1"/>
          </p:cNvSpPr>
          <p:nvPr>
            <p:ph type="dgm" sz="quarter" idx="120" hasCustomPrompt="1"/>
          </p:nvPr>
        </p:nvSpPr>
        <p:spPr>
          <a:xfrm>
            <a:off x="478892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6" name="SmartArt Placeholder 4">
            <a:extLst>
              <a:ext uri="{FF2B5EF4-FFF2-40B4-BE49-F238E27FC236}">
                <a16:creationId xmlns:a16="http://schemas.microsoft.com/office/drawing/2014/main" id="{E45F01EB-F506-CA44-8609-36E750B62B82}"/>
              </a:ext>
            </a:extLst>
          </p:cNvPr>
          <p:cNvSpPr>
            <a:spLocks noGrp="1"/>
          </p:cNvSpPr>
          <p:nvPr>
            <p:ph type="dgm" sz="quarter" idx="121" hasCustomPrompt="1"/>
          </p:nvPr>
        </p:nvSpPr>
        <p:spPr>
          <a:xfrm>
            <a:off x="478988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7" name="SmartArt Placeholder 4">
            <a:extLst>
              <a:ext uri="{FF2B5EF4-FFF2-40B4-BE49-F238E27FC236}">
                <a16:creationId xmlns:a16="http://schemas.microsoft.com/office/drawing/2014/main" id="{4770998F-81F2-B04B-A143-7471E0A1370F}"/>
              </a:ext>
            </a:extLst>
          </p:cNvPr>
          <p:cNvSpPr>
            <a:spLocks noGrp="1"/>
          </p:cNvSpPr>
          <p:nvPr>
            <p:ph type="dgm" sz="quarter" idx="122" hasCustomPrompt="1"/>
          </p:nvPr>
        </p:nvSpPr>
        <p:spPr>
          <a:xfrm>
            <a:off x="478988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8" name="SmartArt Placeholder 4">
            <a:extLst>
              <a:ext uri="{FF2B5EF4-FFF2-40B4-BE49-F238E27FC236}">
                <a16:creationId xmlns:a16="http://schemas.microsoft.com/office/drawing/2014/main" id="{02A0E6DF-3AC0-B14B-B9B0-1CD205FB04FA}"/>
              </a:ext>
            </a:extLst>
          </p:cNvPr>
          <p:cNvSpPr>
            <a:spLocks noGrp="1"/>
          </p:cNvSpPr>
          <p:nvPr>
            <p:ph type="dgm" sz="quarter" idx="123" hasCustomPrompt="1"/>
          </p:nvPr>
        </p:nvSpPr>
        <p:spPr>
          <a:xfrm>
            <a:off x="478892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9" name="SmartArt Placeholder 4">
            <a:extLst>
              <a:ext uri="{FF2B5EF4-FFF2-40B4-BE49-F238E27FC236}">
                <a16:creationId xmlns:a16="http://schemas.microsoft.com/office/drawing/2014/main" id="{1F3AD946-5815-4545-8E78-036155DA70E1}"/>
              </a:ext>
            </a:extLst>
          </p:cNvPr>
          <p:cNvSpPr>
            <a:spLocks noGrp="1"/>
          </p:cNvSpPr>
          <p:nvPr>
            <p:ph type="dgm" sz="quarter" idx="124" hasCustomPrompt="1"/>
          </p:nvPr>
        </p:nvSpPr>
        <p:spPr>
          <a:xfrm>
            <a:off x="478892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0" name="SmartArt Placeholder 4">
            <a:extLst>
              <a:ext uri="{FF2B5EF4-FFF2-40B4-BE49-F238E27FC236}">
                <a16:creationId xmlns:a16="http://schemas.microsoft.com/office/drawing/2014/main" id="{76842FE0-72D1-0242-9D9C-E82AD09E5E6C}"/>
              </a:ext>
            </a:extLst>
          </p:cNvPr>
          <p:cNvSpPr>
            <a:spLocks noGrp="1"/>
          </p:cNvSpPr>
          <p:nvPr>
            <p:ph type="dgm" sz="quarter" idx="125" hasCustomPrompt="1"/>
          </p:nvPr>
        </p:nvSpPr>
        <p:spPr>
          <a:xfrm>
            <a:off x="478892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1" name="SmartArt Placeholder 4">
            <a:extLst>
              <a:ext uri="{FF2B5EF4-FFF2-40B4-BE49-F238E27FC236}">
                <a16:creationId xmlns:a16="http://schemas.microsoft.com/office/drawing/2014/main" id="{1E609B16-F04A-EF43-8117-E141BBCF5688}"/>
              </a:ext>
            </a:extLst>
          </p:cNvPr>
          <p:cNvSpPr>
            <a:spLocks noGrp="1"/>
          </p:cNvSpPr>
          <p:nvPr>
            <p:ph type="dgm" sz="quarter" idx="126" hasCustomPrompt="1"/>
          </p:nvPr>
        </p:nvSpPr>
        <p:spPr>
          <a:xfrm>
            <a:off x="478892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2" name="SmartArt Placeholder 4">
            <a:extLst>
              <a:ext uri="{FF2B5EF4-FFF2-40B4-BE49-F238E27FC236}">
                <a16:creationId xmlns:a16="http://schemas.microsoft.com/office/drawing/2014/main" id="{490D0BBB-2055-DC49-8068-131C98DB1F0B}"/>
              </a:ext>
            </a:extLst>
          </p:cNvPr>
          <p:cNvSpPr>
            <a:spLocks noGrp="1"/>
          </p:cNvSpPr>
          <p:nvPr>
            <p:ph type="dgm" sz="quarter" idx="127" hasCustomPrompt="1"/>
          </p:nvPr>
        </p:nvSpPr>
        <p:spPr>
          <a:xfrm>
            <a:off x="5792332"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3" name="SmartArt Placeholder 4">
            <a:extLst>
              <a:ext uri="{FF2B5EF4-FFF2-40B4-BE49-F238E27FC236}">
                <a16:creationId xmlns:a16="http://schemas.microsoft.com/office/drawing/2014/main" id="{6E3FCBC1-06D6-B04F-B660-6B6DE2F49860}"/>
              </a:ext>
            </a:extLst>
          </p:cNvPr>
          <p:cNvSpPr>
            <a:spLocks noGrp="1"/>
          </p:cNvSpPr>
          <p:nvPr>
            <p:ph type="dgm" sz="quarter" idx="128" hasCustomPrompt="1"/>
          </p:nvPr>
        </p:nvSpPr>
        <p:spPr>
          <a:xfrm>
            <a:off x="5792332"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4" name="SmartArt Placeholder 4">
            <a:extLst>
              <a:ext uri="{FF2B5EF4-FFF2-40B4-BE49-F238E27FC236}">
                <a16:creationId xmlns:a16="http://schemas.microsoft.com/office/drawing/2014/main" id="{C47C8B1A-7F93-B649-A7BC-746AF33C57D6}"/>
              </a:ext>
            </a:extLst>
          </p:cNvPr>
          <p:cNvSpPr>
            <a:spLocks noGrp="1"/>
          </p:cNvSpPr>
          <p:nvPr>
            <p:ph type="dgm" sz="quarter" idx="129" hasCustomPrompt="1"/>
          </p:nvPr>
        </p:nvSpPr>
        <p:spPr>
          <a:xfrm>
            <a:off x="5791366"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5" name="SmartArt Placeholder 4">
            <a:extLst>
              <a:ext uri="{FF2B5EF4-FFF2-40B4-BE49-F238E27FC236}">
                <a16:creationId xmlns:a16="http://schemas.microsoft.com/office/drawing/2014/main" id="{CBF5AB7D-08C7-4441-94B1-431D5C826026}"/>
              </a:ext>
            </a:extLst>
          </p:cNvPr>
          <p:cNvSpPr>
            <a:spLocks noGrp="1"/>
          </p:cNvSpPr>
          <p:nvPr>
            <p:ph type="dgm" sz="quarter" idx="130" hasCustomPrompt="1"/>
          </p:nvPr>
        </p:nvSpPr>
        <p:spPr>
          <a:xfrm>
            <a:off x="5791367"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6" name="SmartArt Placeholder 4">
            <a:extLst>
              <a:ext uri="{FF2B5EF4-FFF2-40B4-BE49-F238E27FC236}">
                <a16:creationId xmlns:a16="http://schemas.microsoft.com/office/drawing/2014/main" id="{E96AB84F-1B01-484D-9D13-3267E5B43073}"/>
              </a:ext>
            </a:extLst>
          </p:cNvPr>
          <p:cNvSpPr>
            <a:spLocks noGrp="1"/>
          </p:cNvSpPr>
          <p:nvPr>
            <p:ph type="dgm" sz="quarter" idx="131" hasCustomPrompt="1"/>
          </p:nvPr>
        </p:nvSpPr>
        <p:spPr>
          <a:xfrm>
            <a:off x="5791368"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7" name="SmartArt Placeholder 4">
            <a:extLst>
              <a:ext uri="{FF2B5EF4-FFF2-40B4-BE49-F238E27FC236}">
                <a16:creationId xmlns:a16="http://schemas.microsoft.com/office/drawing/2014/main" id="{60F2E4F9-64FF-5649-A510-6630935E4E76}"/>
              </a:ext>
            </a:extLst>
          </p:cNvPr>
          <p:cNvSpPr>
            <a:spLocks noGrp="1"/>
          </p:cNvSpPr>
          <p:nvPr>
            <p:ph type="dgm" sz="quarter" idx="132" hasCustomPrompt="1"/>
          </p:nvPr>
        </p:nvSpPr>
        <p:spPr>
          <a:xfrm>
            <a:off x="5792330"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8" name="SmartArt Placeholder 4">
            <a:extLst>
              <a:ext uri="{FF2B5EF4-FFF2-40B4-BE49-F238E27FC236}">
                <a16:creationId xmlns:a16="http://schemas.microsoft.com/office/drawing/2014/main" id="{B799A981-BF59-474F-9F29-B5F7FEDB3CAE}"/>
              </a:ext>
            </a:extLst>
          </p:cNvPr>
          <p:cNvSpPr>
            <a:spLocks noGrp="1"/>
          </p:cNvSpPr>
          <p:nvPr>
            <p:ph type="dgm" sz="quarter" idx="133" hasCustomPrompt="1"/>
          </p:nvPr>
        </p:nvSpPr>
        <p:spPr>
          <a:xfrm>
            <a:off x="5792330"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9" name="SmartArt Placeholder 4">
            <a:extLst>
              <a:ext uri="{FF2B5EF4-FFF2-40B4-BE49-F238E27FC236}">
                <a16:creationId xmlns:a16="http://schemas.microsoft.com/office/drawing/2014/main" id="{4FFAE25E-FC07-DE47-AF8B-C9D323F2916C}"/>
              </a:ext>
            </a:extLst>
          </p:cNvPr>
          <p:cNvSpPr>
            <a:spLocks noGrp="1"/>
          </p:cNvSpPr>
          <p:nvPr>
            <p:ph type="dgm" sz="quarter" idx="134" hasCustomPrompt="1"/>
          </p:nvPr>
        </p:nvSpPr>
        <p:spPr>
          <a:xfrm>
            <a:off x="5791364"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0" name="SmartArt Placeholder 4">
            <a:extLst>
              <a:ext uri="{FF2B5EF4-FFF2-40B4-BE49-F238E27FC236}">
                <a16:creationId xmlns:a16="http://schemas.microsoft.com/office/drawing/2014/main" id="{EE6A44F1-9ACD-9E4C-B4A6-B1D04F098537}"/>
              </a:ext>
            </a:extLst>
          </p:cNvPr>
          <p:cNvSpPr>
            <a:spLocks noGrp="1"/>
          </p:cNvSpPr>
          <p:nvPr>
            <p:ph type="dgm" sz="quarter" idx="135" hasCustomPrompt="1"/>
          </p:nvPr>
        </p:nvSpPr>
        <p:spPr>
          <a:xfrm>
            <a:off x="5791365"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1" name="SmartArt Placeholder 4">
            <a:extLst>
              <a:ext uri="{FF2B5EF4-FFF2-40B4-BE49-F238E27FC236}">
                <a16:creationId xmlns:a16="http://schemas.microsoft.com/office/drawing/2014/main" id="{03F5DCB6-3080-1644-AE01-12B2625ABD72}"/>
              </a:ext>
            </a:extLst>
          </p:cNvPr>
          <p:cNvSpPr>
            <a:spLocks noGrp="1"/>
          </p:cNvSpPr>
          <p:nvPr>
            <p:ph type="dgm" sz="quarter" idx="136" hasCustomPrompt="1"/>
          </p:nvPr>
        </p:nvSpPr>
        <p:spPr>
          <a:xfrm>
            <a:off x="5791366"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2" name="SmartArt Placeholder 4">
            <a:extLst>
              <a:ext uri="{FF2B5EF4-FFF2-40B4-BE49-F238E27FC236}">
                <a16:creationId xmlns:a16="http://schemas.microsoft.com/office/drawing/2014/main" id="{7AB7FF6A-1837-B64E-94F0-C76F1F020A87}"/>
              </a:ext>
            </a:extLst>
          </p:cNvPr>
          <p:cNvSpPr>
            <a:spLocks noGrp="1"/>
          </p:cNvSpPr>
          <p:nvPr>
            <p:ph type="dgm" sz="quarter" idx="137" hasCustomPrompt="1"/>
          </p:nvPr>
        </p:nvSpPr>
        <p:spPr>
          <a:xfrm>
            <a:off x="5791363"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4" name="SmartArt Placeholder 4">
            <a:extLst>
              <a:ext uri="{FF2B5EF4-FFF2-40B4-BE49-F238E27FC236}">
                <a16:creationId xmlns:a16="http://schemas.microsoft.com/office/drawing/2014/main" id="{72B48CF5-8037-4E4F-B5CF-C648074DC791}"/>
              </a:ext>
            </a:extLst>
          </p:cNvPr>
          <p:cNvSpPr>
            <a:spLocks noGrp="1"/>
          </p:cNvSpPr>
          <p:nvPr>
            <p:ph type="dgm" sz="quarter" idx="138" hasCustomPrompt="1"/>
          </p:nvPr>
        </p:nvSpPr>
        <p:spPr>
          <a:xfrm>
            <a:off x="6792866"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5" name="SmartArt Placeholder 4">
            <a:extLst>
              <a:ext uri="{FF2B5EF4-FFF2-40B4-BE49-F238E27FC236}">
                <a16:creationId xmlns:a16="http://schemas.microsoft.com/office/drawing/2014/main" id="{E7101632-BF9A-5E48-8D95-E3DF428A08B5}"/>
              </a:ext>
            </a:extLst>
          </p:cNvPr>
          <p:cNvSpPr>
            <a:spLocks noGrp="1"/>
          </p:cNvSpPr>
          <p:nvPr>
            <p:ph type="dgm" sz="quarter" idx="139" hasCustomPrompt="1"/>
          </p:nvPr>
        </p:nvSpPr>
        <p:spPr>
          <a:xfrm>
            <a:off x="6792866"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6" name="SmartArt Placeholder 4">
            <a:extLst>
              <a:ext uri="{FF2B5EF4-FFF2-40B4-BE49-F238E27FC236}">
                <a16:creationId xmlns:a16="http://schemas.microsoft.com/office/drawing/2014/main" id="{15A98BDA-CA33-074B-8C8E-32C6B8025D0E}"/>
              </a:ext>
            </a:extLst>
          </p:cNvPr>
          <p:cNvSpPr>
            <a:spLocks noGrp="1"/>
          </p:cNvSpPr>
          <p:nvPr>
            <p:ph type="dgm" sz="quarter" idx="140" hasCustomPrompt="1"/>
          </p:nvPr>
        </p:nvSpPr>
        <p:spPr>
          <a:xfrm>
            <a:off x="6791900"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7" name="SmartArt Placeholder 4">
            <a:extLst>
              <a:ext uri="{FF2B5EF4-FFF2-40B4-BE49-F238E27FC236}">
                <a16:creationId xmlns:a16="http://schemas.microsoft.com/office/drawing/2014/main" id="{72E20542-A9E7-1345-936F-CC6DFF5239E0}"/>
              </a:ext>
            </a:extLst>
          </p:cNvPr>
          <p:cNvSpPr>
            <a:spLocks noGrp="1"/>
          </p:cNvSpPr>
          <p:nvPr>
            <p:ph type="dgm" sz="quarter" idx="141" hasCustomPrompt="1"/>
          </p:nvPr>
        </p:nvSpPr>
        <p:spPr>
          <a:xfrm>
            <a:off x="6791901"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8" name="SmartArt Placeholder 4">
            <a:extLst>
              <a:ext uri="{FF2B5EF4-FFF2-40B4-BE49-F238E27FC236}">
                <a16:creationId xmlns:a16="http://schemas.microsoft.com/office/drawing/2014/main" id="{3A0ECB10-A0D9-F34E-8B1B-2F88BA44FC2E}"/>
              </a:ext>
            </a:extLst>
          </p:cNvPr>
          <p:cNvSpPr>
            <a:spLocks noGrp="1"/>
          </p:cNvSpPr>
          <p:nvPr>
            <p:ph type="dgm" sz="quarter" idx="142" hasCustomPrompt="1"/>
          </p:nvPr>
        </p:nvSpPr>
        <p:spPr>
          <a:xfrm>
            <a:off x="6791902"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9" name="SmartArt Placeholder 4">
            <a:extLst>
              <a:ext uri="{FF2B5EF4-FFF2-40B4-BE49-F238E27FC236}">
                <a16:creationId xmlns:a16="http://schemas.microsoft.com/office/drawing/2014/main" id="{0C8F5D61-C01E-C148-8B5D-985411B38316}"/>
              </a:ext>
            </a:extLst>
          </p:cNvPr>
          <p:cNvSpPr>
            <a:spLocks noGrp="1"/>
          </p:cNvSpPr>
          <p:nvPr>
            <p:ph type="dgm" sz="quarter" idx="143" hasCustomPrompt="1"/>
          </p:nvPr>
        </p:nvSpPr>
        <p:spPr>
          <a:xfrm>
            <a:off x="6792864"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0" name="SmartArt Placeholder 4">
            <a:extLst>
              <a:ext uri="{FF2B5EF4-FFF2-40B4-BE49-F238E27FC236}">
                <a16:creationId xmlns:a16="http://schemas.microsoft.com/office/drawing/2014/main" id="{F5760954-381E-F646-AE3C-CC4674129B4F}"/>
              </a:ext>
            </a:extLst>
          </p:cNvPr>
          <p:cNvSpPr>
            <a:spLocks noGrp="1"/>
          </p:cNvSpPr>
          <p:nvPr>
            <p:ph type="dgm" sz="quarter" idx="144" hasCustomPrompt="1"/>
          </p:nvPr>
        </p:nvSpPr>
        <p:spPr>
          <a:xfrm>
            <a:off x="6792864"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1" name="SmartArt Placeholder 4">
            <a:extLst>
              <a:ext uri="{FF2B5EF4-FFF2-40B4-BE49-F238E27FC236}">
                <a16:creationId xmlns:a16="http://schemas.microsoft.com/office/drawing/2014/main" id="{DCB3A1F7-36A5-6541-A8F5-400D75D6328A}"/>
              </a:ext>
            </a:extLst>
          </p:cNvPr>
          <p:cNvSpPr>
            <a:spLocks noGrp="1"/>
          </p:cNvSpPr>
          <p:nvPr>
            <p:ph type="dgm" sz="quarter" idx="145" hasCustomPrompt="1"/>
          </p:nvPr>
        </p:nvSpPr>
        <p:spPr>
          <a:xfrm>
            <a:off x="6791898"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2" name="SmartArt Placeholder 4">
            <a:extLst>
              <a:ext uri="{FF2B5EF4-FFF2-40B4-BE49-F238E27FC236}">
                <a16:creationId xmlns:a16="http://schemas.microsoft.com/office/drawing/2014/main" id="{7A2ADB20-AA38-CE4B-A785-0CE5BC5A123F}"/>
              </a:ext>
            </a:extLst>
          </p:cNvPr>
          <p:cNvSpPr>
            <a:spLocks noGrp="1"/>
          </p:cNvSpPr>
          <p:nvPr>
            <p:ph type="dgm" sz="quarter" idx="146" hasCustomPrompt="1"/>
          </p:nvPr>
        </p:nvSpPr>
        <p:spPr>
          <a:xfrm>
            <a:off x="6791899"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3" name="SmartArt Placeholder 4">
            <a:extLst>
              <a:ext uri="{FF2B5EF4-FFF2-40B4-BE49-F238E27FC236}">
                <a16:creationId xmlns:a16="http://schemas.microsoft.com/office/drawing/2014/main" id="{EE212360-213A-C04A-98E0-BB8F76046E99}"/>
              </a:ext>
            </a:extLst>
          </p:cNvPr>
          <p:cNvSpPr>
            <a:spLocks noGrp="1"/>
          </p:cNvSpPr>
          <p:nvPr>
            <p:ph type="dgm" sz="quarter" idx="147" hasCustomPrompt="1"/>
          </p:nvPr>
        </p:nvSpPr>
        <p:spPr>
          <a:xfrm>
            <a:off x="6791900"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4" name="SmartArt Placeholder 4">
            <a:extLst>
              <a:ext uri="{FF2B5EF4-FFF2-40B4-BE49-F238E27FC236}">
                <a16:creationId xmlns:a16="http://schemas.microsoft.com/office/drawing/2014/main" id="{A0333252-67DC-F245-95B2-F912B26157BE}"/>
              </a:ext>
            </a:extLst>
          </p:cNvPr>
          <p:cNvSpPr>
            <a:spLocks noGrp="1"/>
          </p:cNvSpPr>
          <p:nvPr>
            <p:ph type="dgm" sz="quarter" idx="148" hasCustomPrompt="1"/>
          </p:nvPr>
        </p:nvSpPr>
        <p:spPr>
          <a:xfrm>
            <a:off x="6791897"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5" name="SmartArt Placeholder 4">
            <a:extLst>
              <a:ext uri="{FF2B5EF4-FFF2-40B4-BE49-F238E27FC236}">
                <a16:creationId xmlns:a16="http://schemas.microsoft.com/office/drawing/2014/main" id="{E573D733-B89C-7B4E-96E7-661622535D90}"/>
              </a:ext>
            </a:extLst>
          </p:cNvPr>
          <p:cNvSpPr>
            <a:spLocks noGrp="1"/>
          </p:cNvSpPr>
          <p:nvPr>
            <p:ph type="dgm" sz="quarter" idx="149" hasCustomPrompt="1"/>
          </p:nvPr>
        </p:nvSpPr>
        <p:spPr>
          <a:xfrm>
            <a:off x="779435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6" name="SmartArt Placeholder 4">
            <a:extLst>
              <a:ext uri="{FF2B5EF4-FFF2-40B4-BE49-F238E27FC236}">
                <a16:creationId xmlns:a16="http://schemas.microsoft.com/office/drawing/2014/main" id="{92310242-1155-B748-A293-CD7E520E6CEC}"/>
              </a:ext>
            </a:extLst>
          </p:cNvPr>
          <p:cNvSpPr>
            <a:spLocks noGrp="1"/>
          </p:cNvSpPr>
          <p:nvPr>
            <p:ph type="dgm" sz="quarter" idx="150" hasCustomPrompt="1"/>
          </p:nvPr>
        </p:nvSpPr>
        <p:spPr>
          <a:xfrm>
            <a:off x="779435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7" name="SmartArt Placeholder 4">
            <a:extLst>
              <a:ext uri="{FF2B5EF4-FFF2-40B4-BE49-F238E27FC236}">
                <a16:creationId xmlns:a16="http://schemas.microsoft.com/office/drawing/2014/main" id="{16C42E6F-EC6C-914B-AF31-645673352CFE}"/>
              </a:ext>
            </a:extLst>
          </p:cNvPr>
          <p:cNvSpPr>
            <a:spLocks noGrp="1"/>
          </p:cNvSpPr>
          <p:nvPr>
            <p:ph type="dgm" sz="quarter" idx="151" hasCustomPrompt="1"/>
          </p:nvPr>
        </p:nvSpPr>
        <p:spPr>
          <a:xfrm>
            <a:off x="779339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8" name="SmartArt Placeholder 4">
            <a:extLst>
              <a:ext uri="{FF2B5EF4-FFF2-40B4-BE49-F238E27FC236}">
                <a16:creationId xmlns:a16="http://schemas.microsoft.com/office/drawing/2014/main" id="{2F4E7B8B-9A69-CC4A-B961-3E9108DD2139}"/>
              </a:ext>
            </a:extLst>
          </p:cNvPr>
          <p:cNvSpPr>
            <a:spLocks noGrp="1"/>
          </p:cNvSpPr>
          <p:nvPr>
            <p:ph type="dgm" sz="quarter" idx="152" hasCustomPrompt="1"/>
          </p:nvPr>
        </p:nvSpPr>
        <p:spPr>
          <a:xfrm>
            <a:off x="779339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9" name="SmartArt Placeholder 4">
            <a:extLst>
              <a:ext uri="{FF2B5EF4-FFF2-40B4-BE49-F238E27FC236}">
                <a16:creationId xmlns:a16="http://schemas.microsoft.com/office/drawing/2014/main" id="{91F1B634-607E-FB48-827F-9BABC15B53BA}"/>
              </a:ext>
            </a:extLst>
          </p:cNvPr>
          <p:cNvSpPr>
            <a:spLocks noGrp="1"/>
          </p:cNvSpPr>
          <p:nvPr>
            <p:ph type="dgm" sz="quarter" idx="153" hasCustomPrompt="1"/>
          </p:nvPr>
        </p:nvSpPr>
        <p:spPr>
          <a:xfrm>
            <a:off x="779339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0" name="SmartArt Placeholder 4">
            <a:extLst>
              <a:ext uri="{FF2B5EF4-FFF2-40B4-BE49-F238E27FC236}">
                <a16:creationId xmlns:a16="http://schemas.microsoft.com/office/drawing/2014/main" id="{4151A955-F6DD-E140-A111-2022BED764A8}"/>
              </a:ext>
            </a:extLst>
          </p:cNvPr>
          <p:cNvSpPr>
            <a:spLocks noGrp="1"/>
          </p:cNvSpPr>
          <p:nvPr>
            <p:ph type="dgm" sz="quarter" idx="154" hasCustomPrompt="1"/>
          </p:nvPr>
        </p:nvSpPr>
        <p:spPr>
          <a:xfrm>
            <a:off x="779435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1" name="SmartArt Placeholder 4">
            <a:extLst>
              <a:ext uri="{FF2B5EF4-FFF2-40B4-BE49-F238E27FC236}">
                <a16:creationId xmlns:a16="http://schemas.microsoft.com/office/drawing/2014/main" id="{8489421A-33A4-C44A-9EF5-79571B7D9FA3}"/>
              </a:ext>
            </a:extLst>
          </p:cNvPr>
          <p:cNvSpPr>
            <a:spLocks noGrp="1"/>
          </p:cNvSpPr>
          <p:nvPr>
            <p:ph type="dgm" sz="quarter" idx="155" hasCustomPrompt="1"/>
          </p:nvPr>
        </p:nvSpPr>
        <p:spPr>
          <a:xfrm>
            <a:off x="779435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2" name="SmartArt Placeholder 4">
            <a:extLst>
              <a:ext uri="{FF2B5EF4-FFF2-40B4-BE49-F238E27FC236}">
                <a16:creationId xmlns:a16="http://schemas.microsoft.com/office/drawing/2014/main" id="{1AC4FE84-ECAA-5A4F-B0B3-A8441D120DB3}"/>
              </a:ext>
            </a:extLst>
          </p:cNvPr>
          <p:cNvSpPr>
            <a:spLocks noGrp="1"/>
          </p:cNvSpPr>
          <p:nvPr>
            <p:ph type="dgm" sz="quarter" idx="156" hasCustomPrompt="1"/>
          </p:nvPr>
        </p:nvSpPr>
        <p:spPr>
          <a:xfrm>
            <a:off x="779338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3" name="SmartArt Placeholder 4">
            <a:extLst>
              <a:ext uri="{FF2B5EF4-FFF2-40B4-BE49-F238E27FC236}">
                <a16:creationId xmlns:a16="http://schemas.microsoft.com/office/drawing/2014/main" id="{1BCA9CDE-3AED-BF42-B2D3-FFD87E4A6D31}"/>
              </a:ext>
            </a:extLst>
          </p:cNvPr>
          <p:cNvSpPr>
            <a:spLocks noGrp="1"/>
          </p:cNvSpPr>
          <p:nvPr>
            <p:ph type="dgm" sz="quarter" idx="157" hasCustomPrompt="1"/>
          </p:nvPr>
        </p:nvSpPr>
        <p:spPr>
          <a:xfrm>
            <a:off x="779339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4" name="SmartArt Placeholder 4">
            <a:extLst>
              <a:ext uri="{FF2B5EF4-FFF2-40B4-BE49-F238E27FC236}">
                <a16:creationId xmlns:a16="http://schemas.microsoft.com/office/drawing/2014/main" id="{3DC2FFD8-A345-9046-9EAB-C5F9F229B287}"/>
              </a:ext>
            </a:extLst>
          </p:cNvPr>
          <p:cNvSpPr>
            <a:spLocks noGrp="1"/>
          </p:cNvSpPr>
          <p:nvPr>
            <p:ph type="dgm" sz="quarter" idx="158" hasCustomPrompt="1"/>
          </p:nvPr>
        </p:nvSpPr>
        <p:spPr>
          <a:xfrm>
            <a:off x="779339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5" name="SmartArt Placeholder 4">
            <a:extLst>
              <a:ext uri="{FF2B5EF4-FFF2-40B4-BE49-F238E27FC236}">
                <a16:creationId xmlns:a16="http://schemas.microsoft.com/office/drawing/2014/main" id="{BAAA71ED-C9E7-A645-8F4D-21BB44F2D307}"/>
              </a:ext>
            </a:extLst>
          </p:cNvPr>
          <p:cNvSpPr>
            <a:spLocks noGrp="1"/>
          </p:cNvSpPr>
          <p:nvPr>
            <p:ph type="dgm" sz="quarter" idx="159" hasCustomPrompt="1"/>
          </p:nvPr>
        </p:nvSpPr>
        <p:spPr>
          <a:xfrm>
            <a:off x="779338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6" name="SmartArt Placeholder 4">
            <a:extLst>
              <a:ext uri="{FF2B5EF4-FFF2-40B4-BE49-F238E27FC236}">
                <a16:creationId xmlns:a16="http://schemas.microsoft.com/office/drawing/2014/main" id="{6EDB630B-F660-964F-B69F-AC105D948342}"/>
              </a:ext>
            </a:extLst>
          </p:cNvPr>
          <p:cNvSpPr>
            <a:spLocks noGrp="1"/>
          </p:cNvSpPr>
          <p:nvPr>
            <p:ph type="dgm" sz="quarter" idx="160" hasCustomPrompt="1"/>
          </p:nvPr>
        </p:nvSpPr>
        <p:spPr>
          <a:xfrm>
            <a:off x="879486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7" name="SmartArt Placeholder 4">
            <a:extLst>
              <a:ext uri="{FF2B5EF4-FFF2-40B4-BE49-F238E27FC236}">
                <a16:creationId xmlns:a16="http://schemas.microsoft.com/office/drawing/2014/main" id="{BDC19D3C-5A4B-104E-B628-A285476DB8D0}"/>
              </a:ext>
            </a:extLst>
          </p:cNvPr>
          <p:cNvSpPr>
            <a:spLocks noGrp="1"/>
          </p:cNvSpPr>
          <p:nvPr>
            <p:ph type="dgm" sz="quarter" idx="161" hasCustomPrompt="1"/>
          </p:nvPr>
        </p:nvSpPr>
        <p:spPr>
          <a:xfrm>
            <a:off x="879486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8" name="SmartArt Placeholder 4">
            <a:extLst>
              <a:ext uri="{FF2B5EF4-FFF2-40B4-BE49-F238E27FC236}">
                <a16:creationId xmlns:a16="http://schemas.microsoft.com/office/drawing/2014/main" id="{9533E1D4-972F-8541-806F-AE9CDAD2C153}"/>
              </a:ext>
            </a:extLst>
          </p:cNvPr>
          <p:cNvSpPr>
            <a:spLocks noGrp="1"/>
          </p:cNvSpPr>
          <p:nvPr>
            <p:ph type="dgm" sz="quarter" idx="162" hasCustomPrompt="1"/>
          </p:nvPr>
        </p:nvSpPr>
        <p:spPr>
          <a:xfrm>
            <a:off x="879390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9" name="SmartArt Placeholder 4">
            <a:extLst>
              <a:ext uri="{FF2B5EF4-FFF2-40B4-BE49-F238E27FC236}">
                <a16:creationId xmlns:a16="http://schemas.microsoft.com/office/drawing/2014/main" id="{6CF11CBC-2A82-A444-83A2-4E4B9CC0AA97}"/>
              </a:ext>
            </a:extLst>
          </p:cNvPr>
          <p:cNvSpPr>
            <a:spLocks noGrp="1"/>
          </p:cNvSpPr>
          <p:nvPr>
            <p:ph type="dgm" sz="quarter" idx="163" hasCustomPrompt="1"/>
          </p:nvPr>
        </p:nvSpPr>
        <p:spPr>
          <a:xfrm>
            <a:off x="879390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0" name="SmartArt Placeholder 4">
            <a:extLst>
              <a:ext uri="{FF2B5EF4-FFF2-40B4-BE49-F238E27FC236}">
                <a16:creationId xmlns:a16="http://schemas.microsoft.com/office/drawing/2014/main" id="{76AB5889-514A-4D45-B814-6C241EE9AD87}"/>
              </a:ext>
            </a:extLst>
          </p:cNvPr>
          <p:cNvSpPr>
            <a:spLocks noGrp="1"/>
          </p:cNvSpPr>
          <p:nvPr>
            <p:ph type="dgm" sz="quarter" idx="164" hasCustomPrompt="1"/>
          </p:nvPr>
        </p:nvSpPr>
        <p:spPr>
          <a:xfrm>
            <a:off x="879390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1" name="SmartArt Placeholder 4">
            <a:extLst>
              <a:ext uri="{FF2B5EF4-FFF2-40B4-BE49-F238E27FC236}">
                <a16:creationId xmlns:a16="http://schemas.microsoft.com/office/drawing/2014/main" id="{F08F7498-AFA0-7240-B0E6-F9730AFADADD}"/>
              </a:ext>
            </a:extLst>
          </p:cNvPr>
          <p:cNvSpPr>
            <a:spLocks noGrp="1"/>
          </p:cNvSpPr>
          <p:nvPr>
            <p:ph type="dgm" sz="quarter" idx="165" hasCustomPrompt="1"/>
          </p:nvPr>
        </p:nvSpPr>
        <p:spPr>
          <a:xfrm>
            <a:off x="879486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2" name="SmartArt Placeholder 4">
            <a:extLst>
              <a:ext uri="{FF2B5EF4-FFF2-40B4-BE49-F238E27FC236}">
                <a16:creationId xmlns:a16="http://schemas.microsoft.com/office/drawing/2014/main" id="{8C7B46E1-7F30-1F44-8184-B3BCC205522C}"/>
              </a:ext>
            </a:extLst>
          </p:cNvPr>
          <p:cNvSpPr>
            <a:spLocks noGrp="1"/>
          </p:cNvSpPr>
          <p:nvPr>
            <p:ph type="dgm" sz="quarter" idx="166" hasCustomPrompt="1"/>
          </p:nvPr>
        </p:nvSpPr>
        <p:spPr>
          <a:xfrm>
            <a:off x="879486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3" name="SmartArt Placeholder 4">
            <a:extLst>
              <a:ext uri="{FF2B5EF4-FFF2-40B4-BE49-F238E27FC236}">
                <a16:creationId xmlns:a16="http://schemas.microsoft.com/office/drawing/2014/main" id="{BA39093F-CE2C-B342-BD55-F1B199D69574}"/>
              </a:ext>
            </a:extLst>
          </p:cNvPr>
          <p:cNvSpPr>
            <a:spLocks noGrp="1"/>
          </p:cNvSpPr>
          <p:nvPr>
            <p:ph type="dgm" sz="quarter" idx="167" hasCustomPrompt="1"/>
          </p:nvPr>
        </p:nvSpPr>
        <p:spPr>
          <a:xfrm>
            <a:off x="879389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4" name="SmartArt Placeholder 4">
            <a:extLst>
              <a:ext uri="{FF2B5EF4-FFF2-40B4-BE49-F238E27FC236}">
                <a16:creationId xmlns:a16="http://schemas.microsoft.com/office/drawing/2014/main" id="{7BA3215D-8767-0F4C-A9AB-23D0D15782BA}"/>
              </a:ext>
            </a:extLst>
          </p:cNvPr>
          <p:cNvSpPr>
            <a:spLocks noGrp="1"/>
          </p:cNvSpPr>
          <p:nvPr>
            <p:ph type="dgm" sz="quarter" idx="168" hasCustomPrompt="1"/>
          </p:nvPr>
        </p:nvSpPr>
        <p:spPr>
          <a:xfrm>
            <a:off x="879390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5" name="SmartArt Placeholder 4">
            <a:extLst>
              <a:ext uri="{FF2B5EF4-FFF2-40B4-BE49-F238E27FC236}">
                <a16:creationId xmlns:a16="http://schemas.microsoft.com/office/drawing/2014/main" id="{A988EC68-E0F8-5B47-860E-C10EA8645EB7}"/>
              </a:ext>
            </a:extLst>
          </p:cNvPr>
          <p:cNvSpPr>
            <a:spLocks noGrp="1"/>
          </p:cNvSpPr>
          <p:nvPr>
            <p:ph type="dgm" sz="quarter" idx="169" hasCustomPrompt="1"/>
          </p:nvPr>
        </p:nvSpPr>
        <p:spPr>
          <a:xfrm>
            <a:off x="879390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6" name="SmartArt Placeholder 4">
            <a:extLst>
              <a:ext uri="{FF2B5EF4-FFF2-40B4-BE49-F238E27FC236}">
                <a16:creationId xmlns:a16="http://schemas.microsoft.com/office/drawing/2014/main" id="{3A6F09E9-0EDE-DE4C-A626-BBAC0CC0069D}"/>
              </a:ext>
            </a:extLst>
          </p:cNvPr>
          <p:cNvSpPr>
            <a:spLocks noGrp="1"/>
          </p:cNvSpPr>
          <p:nvPr>
            <p:ph type="dgm" sz="quarter" idx="170" hasCustomPrompt="1"/>
          </p:nvPr>
        </p:nvSpPr>
        <p:spPr>
          <a:xfrm>
            <a:off x="879389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7" name="SmartArt Placeholder 4">
            <a:extLst>
              <a:ext uri="{FF2B5EF4-FFF2-40B4-BE49-F238E27FC236}">
                <a16:creationId xmlns:a16="http://schemas.microsoft.com/office/drawing/2014/main" id="{35AF5881-52D5-F047-A764-E2108E07208C}"/>
              </a:ext>
            </a:extLst>
          </p:cNvPr>
          <p:cNvSpPr>
            <a:spLocks noGrp="1"/>
          </p:cNvSpPr>
          <p:nvPr>
            <p:ph type="dgm" sz="quarter" idx="171" hasCustomPrompt="1"/>
          </p:nvPr>
        </p:nvSpPr>
        <p:spPr>
          <a:xfrm>
            <a:off x="979635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8" name="SmartArt Placeholder 4">
            <a:extLst>
              <a:ext uri="{FF2B5EF4-FFF2-40B4-BE49-F238E27FC236}">
                <a16:creationId xmlns:a16="http://schemas.microsoft.com/office/drawing/2014/main" id="{8F42F657-E12A-F24B-BCB7-5A8EA0BE061F}"/>
              </a:ext>
            </a:extLst>
          </p:cNvPr>
          <p:cNvSpPr>
            <a:spLocks noGrp="1"/>
          </p:cNvSpPr>
          <p:nvPr>
            <p:ph type="dgm" sz="quarter" idx="172" hasCustomPrompt="1"/>
          </p:nvPr>
        </p:nvSpPr>
        <p:spPr>
          <a:xfrm>
            <a:off x="979635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9" name="SmartArt Placeholder 4">
            <a:extLst>
              <a:ext uri="{FF2B5EF4-FFF2-40B4-BE49-F238E27FC236}">
                <a16:creationId xmlns:a16="http://schemas.microsoft.com/office/drawing/2014/main" id="{A9F3B08D-6250-9A4B-9CC9-9235620327FB}"/>
              </a:ext>
            </a:extLst>
          </p:cNvPr>
          <p:cNvSpPr>
            <a:spLocks noGrp="1"/>
          </p:cNvSpPr>
          <p:nvPr>
            <p:ph type="dgm" sz="quarter" idx="173" hasCustomPrompt="1"/>
          </p:nvPr>
        </p:nvSpPr>
        <p:spPr>
          <a:xfrm>
            <a:off x="979539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0" name="SmartArt Placeholder 4">
            <a:extLst>
              <a:ext uri="{FF2B5EF4-FFF2-40B4-BE49-F238E27FC236}">
                <a16:creationId xmlns:a16="http://schemas.microsoft.com/office/drawing/2014/main" id="{BB04BA58-C66D-B645-B31B-E46449DE69CD}"/>
              </a:ext>
            </a:extLst>
          </p:cNvPr>
          <p:cNvSpPr>
            <a:spLocks noGrp="1"/>
          </p:cNvSpPr>
          <p:nvPr>
            <p:ph type="dgm" sz="quarter" idx="174" hasCustomPrompt="1"/>
          </p:nvPr>
        </p:nvSpPr>
        <p:spPr>
          <a:xfrm>
            <a:off x="979539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1" name="SmartArt Placeholder 4">
            <a:extLst>
              <a:ext uri="{FF2B5EF4-FFF2-40B4-BE49-F238E27FC236}">
                <a16:creationId xmlns:a16="http://schemas.microsoft.com/office/drawing/2014/main" id="{7AF7EAC8-8862-8043-ADD5-7D22B6FF408E}"/>
              </a:ext>
            </a:extLst>
          </p:cNvPr>
          <p:cNvSpPr>
            <a:spLocks noGrp="1"/>
          </p:cNvSpPr>
          <p:nvPr>
            <p:ph type="dgm" sz="quarter" idx="175" hasCustomPrompt="1"/>
          </p:nvPr>
        </p:nvSpPr>
        <p:spPr>
          <a:xfrm>
            <a:off x="979539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2" name="SmartArt Placeholder 4">
            <a:extLst>
              <a:ext uri="{FF2B5EF4-FFF2-40B4-BE49-F238E27FC236}">
                <a16:creationId xmlns:a16="http://schemas.microsoft.com/office/drawing/2014/main" id="{8694F2E6-E752-1A46-BCA9-CC14D3AB7F6B}"/>
              </a:ext>
            </a:extLst>
          </p:cNvPr>
          <p:cNvSpPr>
            <a:spLocks noGrp="1"/>
          </p:cNvSpPr>
          <p:nvPr>
            <p:ph type="dgm" sz="quarter" idx="176" hasCustomPrompt="1"/>
          </p:nvPr>
        </p:nvSpPr>
        <p:spPr>
          <a:xfrm>
            <a:off x="979635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3" name="SmartArt Placeholder 4">
            <a:extLst>
              <a:ext uri="{FF2B5EF4-FFF2-40B4-BE49-F238E27FC236}">
                <a16:creationId xmlns:a16="http://schemas.microsoft.com/office/drawing/2014/main" id="{1E237C9C-0FDB-F547-9D72-707092EE5B26}"/>
              </a:ext>
            </a:extLst>
          </p:cNvPr>
          <p:cNvSpPr>
            <a:spLocks noGrp="1"/>
          </p:cNvSpPr>
          <p:nvPr>
            <p:ph type="dgm" sz="quarter" idx="177" hasCustomPrompt="1"/>
          </p:nvPr>
        </p:nvSpPr>
        <p:spPr>
          <a:xfrm>
            <a:off x="979635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4" name="SmartArt Placeholder 4">
            <a:extLst>
              <a:ext uri="{FF2B5EF4-FFF2-40B4-BE49-F238E27FC236}">
                <a16:creationId xmlns:a16="http://schemas.microsoft.com/office/drawing/2014/main" id="{9A707CEE-2087-1D4A-907F-BA01ACF19B51}"/>
              </a:ext>
            </a:extLst>
          </p:cNvPr>
          <p:cNvSpPr>
            <a:spLocks noGrp="1"/>
          </p:cNvSpPr>
          <p:nvPr>
            <p:ph type="dgm" sz="quarter" idx="178" hasCustomPrompt="1"/>
          </p:nvPr>
        </p:nvSpPr>
        <p:spPr>
          <a:xfrm>
            <a:off x="979539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5" name="SmartArt Placeholder 4">
            <a:extLst>
              <a:ext uri="{FF2B5EF4-FFF2-40B4-BE49-F238E27FC236}">
                <a16:creationId xmlns:a16="http://schemas.microsoft.com/office/drawing/2014/main" id="{D4E4F204-8B26-5942-8435-9C97D4ADF107}"/>
              </a:ext>
            </a:extLst>
          </p:cNvPr>
          <p:cNvSpPr>
            <a:spLocks noGrp="1"/>
          </p:cNvSpPr>
          <p:nvPr>
            <p:ph type="dgm" sz="quarter" idx="179" hasCustomPrompt="1"/>
          </p:nvPr>
        </p:nvSpPr>
        <p:spPr>
          <a:xfrm>
            <a:off x="979539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6" name="SmartArt Placeholder 4">
            <a:extLst>
              <a:ext uri="{FF2B5EF4-FFF2-40B4-BE49-F238E27FC236}">
                <a16:creationId xmlns:a16="http://schemas.microsoft.com/office/drawing/2014/main" id="{8E12DA37-9663-2546-B073-6A4D8F12A947}"/>
              </a:ext>
            </a:extLst>
          </p:cNvPr>
          <p:cNvSpPr>
            <a:spLocks noGrp="1"/>
          </p:cNvSpPr>
          <p:nvPr>
            <p:ph type="dgm" sz="quarter" idx="180" hasCustomPrompt="1"/>
          </p:nvPr>
        </p:nvSpPr>
        <p:spPr>
          <a:xfrm>
            <a:off x="979539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7" name="SmartArt Placeholder 4">
            <a:extLst>
              <a:ext uri="{FF2B5EF4-FFF2-40B4-BE49-F238E27FC236}">
                <a16:creationId xmlns:a16="http://schemas.microsoft.com/office/drawing/2014/main" id="{2AC55D12-2D3F-9541-BB1C-CC31A22B6665}"/>
              </a:ext>
            </a:extLst>
          </p:cNvPr>
          <p:cNvSpPr>
            <a:spLocks noGrp="1"/>
          </p:cNvSpPr>
          <p:nvPr>
            <p:ph type="dgm" sz="quarter" idx="181" hasCustomPrompt="1"/>
          </p:nvPr>
        </p:nvSpPr>
        <p:spPr>
          <a:xfrm>
            <a:off x="979538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8" name="SmartArt Placeholder 4">
            <a:extLst>
              <a:ext uri="{FF2B5EF4-FFF2-40B4-BE49-F238E27FC236}">
                <a16:creationId xmlns:a16="http://schemas.microsoft.com/office/drawing/2014/main" id="{13FBDD72-D7FF-314C-9437-EDEA08FB4519}"/>
              </a:ext>
            </a:extLst>
          </p:cNvPr>
          <p:cNvSpPr>
            <a:spLocks noGrp="1"/>
          </p:cNvSpPr>
          <p:nvPr>
            <p:ph type="dgm" sz="quarter" idx="182" hasCustomPrompt="1"/>
          </p:nvPr>
        </p:nvSpPr>
        <p:spPr>
          <a:xfrm>
            <a:off x="1079880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9" name="SmartArt Placeholder 4">
            <a:extLst>
              <a:ext uri="{FF2B5EF4-FFF2-40B4-BE49-F238E27FC236}">
                <a16:creationId xmlns:a16="http://schemas.microsoft.com/office/drawing/2014/main" id="{61003F1B-E87C-2D4F-8AA4-60BC049073E6}"/>
              </a:ext>
            </a:extLst>
          </p:cNvPr>
          <p:cNvSpPr>
            <a:spLocks noGrp="1"/>
          </p:cNvSpPr>
          <p:nvPr>
            <p:ph type="dgm" sz="quarter" idx="183" hasCustomPrompt="1"/>
          </p:nvPr>
        </p:nvSpPr>
        <p:spPr>
          <a:xfrm>
            <a:off x="1079880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0" name="SmartArt Placeholder 4">
            <a:extLst>
              <a:ext uri="{FF2B5EF4-FFF2-40B4-BE49-F238E27FC236}">
                <a16:creationId xmlns:a16="http://schemas.microsoft.com/office/drawing/2014/main" id="{A57942A6-FF4B-1743-9923-619AB62E0AB6}"/>
              </a:ext>
            </a:extLst>
          </p:cNvPr>
          <p:cNvSpPr>
            <a:spLocks noGrp="1"/>
          </p:cNvSpPr>
          <p:nvPr>
            <p:ph type="dgm" sz="quarter" idx="184" hasCustomPrompt="1"/>
          </p:nvPr>
        </p:nvSpPr>
        <p:spPr>
          <a:xfrm>
            <a:off x="1079783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1" name="SmartArt Placeholder 4">
            <a:extLst>
              <a:ext uri="{FF2B5EF4-FFF2-40B4-BE49-F238E27FC236}">
                <a16:creationId xmlns:a16="http://schemas.microsoft.com/office/drawing/2014/main" id="{08740B29-5128-8A4B-9137-6A52188D6C93}"/>
              </a:ext>
            </a:extLst>
          </p:cNvPr>
          <p:cNvSpPr>
            <a:spLocks noGrp="1"/>
          </p:cNvSpPr>
          <p:nvPr>
            <p:ph type="dgm" sz="quarter" idx="185" hasCustomPrompt="1"/>
          </p:nvPr>
        </p:nvSpPr>
        <p:spPr>
          <a:xfrm>
            <a:off x="1079783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2" name="SmartArt Placeholder 4">
            <a:extLst>
              <a:ext uri="{FF2B5EF4-FFF2-40B4-BE49-F238E27FC236}">
                <a16:creationId xmlns:a16="http://schemas.microsoft.com/office/drawing/2014/main" id="{8D88D872-F251-E64C-9AA2-FD7804E72B56}"/>
              </a:ext>
            </a:extLst>
          </p:cNvPr>
          <p:cNvSpPr>
            <a:spLocks noGrp="1"/>
          </p:cNvSpPr>
          <p:nvPr>
            <p:ph type="dgm" sz="quarter" idx="186" hasCustomPrompt="1"/>
          </p:nvPr>
        </p:nvSpPr>
        <p:spPr>
          <a:xfrm>
            <a:off x="1079783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3" name="SmartArt Placeholder 4">
            <a:extLst>
              <a:ext uri="{FF2B5EF4-FFF2-40B4-BE49-F238E27FC236}">
                <a16:creationId xmlns:a16="http://schemas.microsoft.com/office/drawing/2014/main" id="{1F09D1C6-56C4-9E4A-B090-B59DD02933D8}"/>
              </a:ext>
            </a:extLst>
          </p:cNvPr>
          <p:cNvSpPr>
            <a:spLocks noGrp="1"/>
          </p:cNvSpPr>
          <p:nvPr>
            <p:ph type="dgm" sz="quarter" idx="187" hasCustomPrompt="1"/>
          </p:nvPr>
        </p:nvSpPr>
        <p:spPr>
          <a:xfrm>
            <a:off x="1079879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4" name="SmartArt Placeholder 4">
            <a:extLst>
              <a:ext uri="{FF2B5EF4-FFF2-40B4-BE49-F238E27FC236}">
                <a16:creationId xmlns:a16="http://schemas.microsoft.com/office/drawing/2014/main" id="{049B0394-C87B-DE4B-B92D-D4097452B01D}"/>
              </a:ext>
            </a:extLst>
          </p:cNvPr>
          <p:cNvSpPr>
            <a:spLocks noGrp="1"/>
          </p:cNvSpPr>
          <p:nvPr>
            <p:ph type="dgm" sz="quarter" idx="188" hasCustomPrompt="1"/>
          </p:nvPr>
        </p:nvSpPr>
        <p:spPr>
          <a:xfrm>
            <a:off x="1079879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5" name="SmartArt Placeholder 4">
            <a:extLst>
              <a:ext uri="{FF2B5EF4-FFF2-40B4-BE49-F238E27FC236}">
                <a16:creationId xmlns:a16="http://schemas.microsoft.com/office/drawing/2014/main" id="{B2E4843A-900B-DA4A-8C1B-9100723B571D}"/>
              </a:ext>
            </a:extLst>
          </p:cNvPr>
          <p:cNvSpPr>
            <a:spLocks noGrp="1"/>
          </p:cNvSpPr>
          <p:nvPr>
            <p:ph type="dgm" sz="quarter" idx="189" hasCustomPrompt="1"/>
          </p:nvPr>
        </p:nvSpPr>
        <p:spPr>
          <a:xfrm>
            <a:off x="1079783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6" name="SmartArt Placeholder 4">
            <a:extLst>
              <a:ext uri="{FF2B5EF4-FFF2-40B4-BE49-F238E27FC236}">
                <a16:creationId xmlns:a16="http://schemas.microsoft.com/office/drawing/2014/main" id="{F49B4BE2-959F-CB41-82DB-73A40F158D56}"/>
              </a:ext>
            </a:extLst>
          </p:cNvPr>
          <p:cNvSpPr>
            <a:spLocks noGrp="1"/>
          </p:cNvSpPr>
          <p:nvPr>
            <p:ph type="dgm" sz="quarter" idx="190" hasCustomPrompt="1"/>
          </p:nvPr>
        </p:nvSpPr>
        <p:spPr>
          <a:xfrm>
            <a:off x="1079783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7" name="SmartArt Placeholder 4">
            <a:extLst>
              <a:ext uri="{FF2B5EF4-FFF2-40B4-BE49-F238E27FC236}">
                <a16:creationId xmlns:a16="http://schemas.microsoft.com/office/drawing/2014/main" id="{1688BB1B-6D16-EB40-95FA-8B1F51B183AD}"/>
              </a:ext>
            </a:extLst>
          </p:cNvPr>
          <p:cNvSpPr>
            <a:spLocks noGrp="1"/>
          </p:cNvSpPr>
          <p:nvPr>
            <p:ph type="dgm" sz="quarter" idx="191" hasCustomPrompt="1"/>
          </p:nvPr>
        </p:nvSpPr>
        <p:spPr>
          <a:xfrm>
            <a:off x="1079783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8" name="SmartArt Placeholder 4">
            <a:extLst>
              <a:ext uri="{FF2B5EF4-FFF2-40B4-BE49-F238E27FC236}">
                <a16:creationId xmlns:a16="http://schemas.microsoft.com/office/drawing/2014/main" id="{2DF15219-DD5A-E34C-BF75-920297E4D82F}"/>
              </a:ext>
            </a:extLst>
          </p:cNvPr>
          <p:cNvSpPr>
            <a:spLocks noGrp="1"/>
          </p:cNvSpPr>
          <p:nvPr>
            <p:ph type="dgm" sz="quarter" idx="192" hasCustomPrompt="1"/>
          </p:nvPr>
        </p:nvSpPr>
        <p:spPr>
          <a:xfrm>
            <a:off x="1079783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6" name="Text Placeholder 5">
            <a:extLst>
              <a:ext uri="{FF2B5EF4-FFF2-40B4-BE49-F238E27FC236}">
                <a16:creationId xmlns:a16="http://schemas.microsoft.com/office/drawing/2014/main" id="{797C9C9D-DDD8-2546-9467-B13091FF49A8}"/>
              </a:ext>
            </a:extLst>
          </p:cNvPr>
          <p:cNvSpPr>
            <a:spLocks noGrp="1"/>
          </p:cNvSpPr>
          <p:nvPr>
            <p:ph type="body" sz="quarter" idx="193" hasCustomPrompt="1"/>
          </p:nvPr>
        </p:nvSpPr>
        <p:spPr>
          <a:xfrm>
            <a:off x="7793388" y="469393"/>
            <a:ext cx="3939825" cy="968474"/>
          </a:xfrm>
        </p:spPr>
        <p:txBody>
          <a:bodyPr/>
          <a:lstStyle>
            <a:lvl1pPr>
              <a:lnSpc>
                <a:spcPct val="100000"/>
              </a:lnSpc>
              <a:defRPr sz="2000" b="1" i="0">
                <a:solidFill>
                  <a:schemeClr val="tx1"/>
                </a:solidFill>
                <a:latin typeface="Fira Sans" panose="020B0503050000020004" pitchFamily="34" charset="0"/>
              </a:defRPr>
            </a:lvl1pPr>
          </a:lstStyle>
          <a:p>
            <a:pPr lvl="0"/>
            <a:r>
              <a:rPr lang="en-US" dirty="0"/>
              <a:t>Key (use the drawing tools to create bars representing time)</a:t>
            </a:r>
          </a:p>
        </p:txBody>
      </p:sp>
      <p:sp>
        <p:nvSpPr>
          <p:cNvPr id="13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9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019308383"/>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Lollipop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076"/>
            <a:ext cx="11277600" cy="968474"/>
          </a:xfrm>
        </p:spPr>
        <p:txBody>
          <a:bodyPr/>
          <a:lstStyle>
            <a:lvl1pPr>
              <a:lnSpc>
                <a:spcPct val="100000"/>
              </a:lnSpc>
              <a:defRPr/>
            </a:lvl1pPr>
          </a:lstStyle>
          <a:p>
            <a:r>
              <a:rPr lang="en-US" dirty="0"/>
              <a:t>Title </a:t>
            </a:r>
            <a:br>
              <a:rPr lang="en-US" dirty="0"/>
            </a:br>
            <a:r>
              <a:rPr lang="en-US" dirty="0"/>
              <a:t>(delete/duplicate lollipops as required)</a:t>
            </a:r>
          </a:p>
        </p:txBody>
      </p:sp>
      <p:sp>
        <p:nvSpPr>
          <p:cNvPr id="3" name="TextBox 2">
            <a:extLst>
              <a:ext uri="{FF2B5EF4-FFF2-40B4-BE49-F238E27FC236}">
                <a16:creationId xmlns:a16="http://schemas.microsoft.com/office/drawing/2014/main" id="{905EA3A8-9081-684F-A023-5B310CD83978}"/>
              </a:ext>
            </a:extLst>
          </p:cNvPr>
          <p:cNvSpPr txBox="1"/>
          <p:nvPr userDrawn="1"/>
        </p:nvSpPr>
        <p:spPr>
          <a:xfrm>
            <a:off x="12083143" y="4678136"/>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5" name="TextBox 4">
            <a:extLst>
              <a:ext uri="{FF2B5EF4-FFF2-40B4-BE49-F238E27FC236}">
                <a16:creationId xmlns:a16="http://schemas.microsoft.com/office/drawing/2014/main" id="{F3EB0CA8-E916-E940-A6C6-3791EB40866E}"/>
              </a:ext>
            </a:extLst>
          </p:cNvPr>
          <p:cNvSpPr txBox="1"/>
          <p:nvPr userDrawn="1"/>
        </p:nvSpPr>
        <p:spPr>
          <a:xfrm>
            <a:off x="11821886" y="3184071"/>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0" name="Text Placeholder 5">
            <a:extLst>
              <a:ext uri="{FF2B5EF4-FFF2-40B4-BE49-F238E27FC236}">
                <a16:creationId xmlns:a16="http://schemas.microsoft.com/office/drawing/2014/main" id="{31C2373E-C77A-5244-A996-FE16E9C6E9BF}"/>
              </a:ext>
            </a:extLst>
          </p:cNvPr>
          <p:cNvSpPr>
            <a:spLocks noGrp="1"/>
          </p:cNvSpPr>
          <p:nvPr>
            <p:ph type="body" sz="quarter" idx="180" hasCustomPrompt="1"/>
          </p:nvPr>
        </p:nvSpPr>
        <p:spPr>
          <a:xfrm>
            <a:off x="713879"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81" name="Text Placeholder 5">
            <a:extLst>
              <a:ext uri="{FF2B5EF4-FFF2-40B4-BE49-F238E27FC236}">
                <a16:creationId xmlns:a16="http://schemas.microsoft.com/office/drawing/2014/main" id="{A8741254-4FC2-EC4F-8083-6EDAD1F9FB0B}"/>
              </a:ext>
            </a:extLst>
          </p:cNvPr>
          <p:cNvSpPr>
            <a:spLocks noGrp="1"/>
          </p:cNvSpPr>
          <p:nvPr>
            <p:ph type="body" sz="quarter" idx="181" hasCustomPrompt="1"/>
          </p:nvPr>
        </p:nvSpPr>
        <p:spPr>
          <a:xfrm>
            <a:off x="700522"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82" name="SmartArt Placeholder 6">
            <a:extLst>
              <a:ext uri="{FF2B5EF4-FFF2-40B4-BE49-F238E27FC236}">
                <a16:creationId xmlns:a16="http://schemas.microsoft.com/office/drawing/2014/main" id="{A24A7D28-06E7-4F44-B916-E9694C76BD7F}"/>
              </a:ext>
            </a:extLst>
          </p:cNvPr>
          <p:cNvSpPr>
            <a:spLocks noGrp="1"/>
          </p:cNvSpPr>
          <p:nvPr>
            <p:ph type="dgm" sz="quarter" idx="182" hasCustomPrompt="1"/>
          </p:nvPr>
        </p:nvSpPr>
        <p:spPr>
          <a:xfrm flipH="1">
            <a:off x="1179078"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83" name="Text Placeholder 5">
            <a:extLst>
              <a:ext uri="{FF2B5EF4-FFF2-40B4-BE49-F238E27FC236}">
                <a16:creationId xmlns:a16="http://schemas.microsoft.com/office/drawing/2014/main" id="{8BD6A445-13FF-0540-90D3-08B7B06FE508}"/>
              </a:ext>
            </a:extLst>
          </p:cNvPr>
          <p:cNvSpPr>
            <a:spLocks noGrp="1"/>
          </p:cNvSpPr>
          <p:nvPr>
            <p:ph type="body" sz="quarter" idx="183" hasCustomPrompt="1"/>
          </p:nvPr>
        </p:nvSpPr>
        <p:spPr>
          <a:xfrm>
            <a:off x="3443649"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84" name="Text Placeholder 5">
            <a:extLst>
              <a:ext uri="{FF2B5EF4-FFF2-40B4-BE49-F238E27FC236}">
                <a16:creationId xmlns:a16="http://schemas.microsoft.com/office/drawing/2014/main" id="{4B334F42-9559-8446-99FC-FEE8EDECDEA2}"/>
              </a:ext>
            </a:extLst>
          </p:cNvPr>
          <p:cNvSpPr>
            <a:spLocks noGrp="1"/>
          </p:cNvSpPr>
          <p:nvPr>
            <p:ph type="body" sz="quarter" idx="184" hasCustomPrompt="1"/>
          </p:nvPr>
        </p:nvSpPr>
        <p:spPr>
          <a:xfrm>
            <a:off x="3430292"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85" name="SmartArt Placeholder 6">
            <a:extLst>
              <a:ext uri="{FF2B5EF4-FFF2-40B4-BE49-F238E27FC236}">
                <a16:creationId xmlns:a16="http://schemas.microsoft.com/office/drawing/2014/main" id="{266217B7-C8DC-C941-A3E6-B1AD1166C9FB}"/>
              </a:ext>
            </a:extLst>
          </p:cNvPr>
          <p:cNvSpPr>
            <a:spLocks noGrp="1"/>
          </p:cNvSpPr>
          <p:nvPr>
            <p:ph type="dgm" sz="quarter" idx="185" hasCustomPrompt="1"/>
          </p:nvPr>
        </p:nvSpPr>
        <p:spPr>
          <a:xfrm flipH="1">
            <a:off x="3908848"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86" name="Text Placeholder 5">
            <a:extLst>
              <a:ext uri="{FF2B5EF4-FFF2-40B4-BE49-F238E27FC236}">
                <a16:creationId xmlns:a16="http://schemas.microsoft.com/office/drawing/2014/main" id="{F06CCB69-D32E-1F4A-AD2F-0256A99EA7DE}"/>
              </a:ext>
            </a:extLst>
          </p:cNvPr>
          <p:cNvSpPr>
            <a:spLocks noGrp="1"/>
          </p:cNvSpPr>
          <p:nvPr>
            <p:ph type="body" sz="quarter" idx="186" hasCustomPrompt="1"/>
          </p:nvPr>
        </p:nvSpPr>
        <p:spPr>
          <a:xfrm>
            <a:off x="4821433"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87" name="Text Placeholder 5">
            <a:extLst>
              <a:ext uri="{FF2B5EF4-FFF2-40B4-BE49-F238E27FC236}">
                <a16:creationId xmlns:a16="http://schemas.microsoft.com/office/drawing/2014/main" id="{3A8FEC1B-251D-DF4A-9019-F587DBE07CA7}"/>
              </a:ext>
            </a:extLst>
          </p:cNvPr>
          <p:cNvSpPr>
            <a:spLocks noGrp="1"/>
          </p:cNvSpPr>
          <p:nvPr>
            <p:ph type="body" sz="quarter" idx="187" hasCustomPrompt="1"/>
          </p:nvPr>
        </p:nvSpPr>
        <p:spPr>
          <a:xfrm>
            <a:off x="4808076"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88" name="SmartArt Placeholder 6">
            <a:extLst>
              <a:ext uri="{FF2B5EF4-FFF2-40B4-BE49-F238E27FC236}">
                <a16:creationId xmlns:a16="http://schemas.microsoft.com/office/drawing/2014/main" id="{F8154491-493C-B84F-9168-9AB504F449C7}"/>
              </a:ext>
            </a:extLst>
          </p:cNvPr>
          <p:cNvSpPr>
            <a:spLocks noGrp="1"/>
          </p:cNvSpPr>
          <p:nvPr>
            <p:ph type="dgm" sz="quarter" idx="188" hasCustomPrompt="1"/>
          </p:nvPr>
        </p:nvSpPr>
        <p:spPr>
          <a:xfrm flipH="1">
            <a:off x="5286632"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89" name="Text Placeholder 5">
            <a:extLst>
              <a:ext uri="{FF2B5EF4-FFF2-40B4-BE49-F238E27FC236}">
                <a16:creationId xmlns:a16="http://schemas.microsoft.com/office/drawing/2014/main" id="{0DEF517F-2A5B-EB4D-953B-DDADF9C5B35B}"/>
              </a:ext>
            </a:extLst>
          </p:cNvPr>
          <p:cNvSpPr>
            <a:spLocks noGrp="1"/>
          </p:cNvSpPr>
          <p:nvPr>
            <p:ph type="body" sz="quarter" idx="189" hasCustomPrompt="1"/>
          </p:nvPr>
        </p:nvSpPr>
        <p:spPr>
          <a:xfrm>
            <a:off x="2098703"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90" name="Text Placeholder 5">
            <a:extLst>
              <a:ext uri="{FF2B5EF4-FFF2-40B4-BE49-F238E27FC236}">
                <a16:creationId xmlns:a16="http://schemas.microsoft.com/office/drawing/2014/main" id="{DC2FA949-FBBA-5142-A9C5-2303764142FE}"/>
              </a:ext>
            </a:extLst>
          </p:cNvPr>
          <p:cNvSpPr>
            <a:spLocks noGrp="1"/>
          </p:cNvSpPr>
          <p:nvPr>
            <p:ph type="body" sz="quarter" idx="190" hasCustomPrompt="1"/>
          </p:nvPr>
        </p:nvSpPr>
        <p:spPr>
          <a:xfrm>
            <a:off x="2085346"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91" name="SmartArt Placeholder 6">
            <a:extLst>
              <a:ext uri="{FF2B5EF4-FFF2-40B4-BE49-F238E27FC236}">
                <a16:creationId xmlns:a16="http://schemas.microsoft.com/office/drawing/2014/main" id="{B7C2B411-5DAD-AE4D-BE29-7F937EF38700}"/>
              </a:ext>
            </a:extLst>
          </p:cNvPr>
          <p:cNvSpPr>
            <a:spLocks noGrp="1"/>
          </p:cNvSpPr>
          <p:nvPr>
            <p:ph type="dgm" sz="quarter" idx="191" hasCustomPrompt="1"/>
          </p:nvPr>
        </p:nvSpPr>
        <p:spPr>
          <a:xfrm flipH="1">
            <a:off x="2563902"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54" name="Text Placeholder 5">
            <a:extLst>
              <a:ext uri="{FF2B5EF4-FFF2-40B4-BE49-F238E27FC236}">
                <a16:creationId xmlns:a16="http://schemas.microsoft.com/office/drawing/2014/main" id="{5F0146DA-77A8-2D41-8EE9-E2B2F1A3E336}"/>
              </a:ext>
            </a:extLst>
          </p:cNvPr>
          <p:cNvSpPr>
            <a:spLocks noGrp="1"/>
          </p:cNvSpPr>
          <p:nvPr>
            <p:ph type="body" sz="quarter" idx="204" hasCustomPrompt="1"/>
          </p:nvPr>
        </p:nvSpPr>
        <p:spPr>
          <a:xfrm>
            <a:off x="6143235"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55" name="Text Placeholder 5">
            <a:extLst>
              <a:ext uri="{FF2B5EF4-FFF2-40B4-BE49-F238E27FC236}">
                <a16:creationId xmlns:a16="http://schemas.microsoft.com/office/drawing/2014/main" id="{89308FD3-6599-FC45-B115-3F3CD01E94C1}"/>
              </a:ext>
            </a:extLst>
          </p:cNvPr>
          <p:cNvSpPr>
            <a:spLocks noGrp="1"/>
          </p:cNvSpPr>
          <p:nvPr>
            <p:ph type="body" sz="quarter" idx="205" hasCustomPrompt="1"/>
          </p:nvPr>
        </p:nvSpPr>
        <p:spPr>
          <a:xfrm>
            <a:off x="6129878"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56" name="SmartArt Placeholder 6">
            <a:extLst>
              <a:ext uri="{FF2B5EF4-FFF2-40B4-BE49-F238E27FC236}">
                <a16:creationId xmlns:a16="http://schemas.microsoft.com/office/drawing/2014/main" id="{7CC9D814-D600-DF48-B9E8-2BE9447E21A5}"/>
              </a:ext>
            </a:extLst>
          </p:cNvPr>
          <p:cNvSpPr>
            <a:spLocks noGrp="1"/>
          </p:cNvSpPr>
          <p:nvPr>
            <p:ph type="dgm" sz="quarter" idx="206" hasCustomPrompt="1"/>
          </p:nvPr>
        </p:nvSpPr>
        <p:spPr>
          <a:xfrm flipH="1">
            <a:off x="6608434"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58" name="Text Placeholder 5">
            <a:extLst>
              <a:ext uri="{FF2B5EF4-FFF2-40B4-BE49-F238E27FC236}">
                <a16:creationId xmlns:a16="http://schemas.microsoft.com/office/drawing/2014/main" id="{7C4FE719-395A-0C4C-A35E-0191652917FF}"/>
              </a:ext>
            </a:extLst>
          </p:cNvPr>
          <p:cNvSpPr>
            <a:spLocks noGrp="1"/>
          </p:cNvSpPr>
          <p:nvPr>
            <p:ph type="body" sz="quarter" idx="207" hasCustomPrompt="1"/>
          </p:nvPr>
        </p:nvSpPr>
        <p:spPr>
          <a:xfrm>
            <a:off x="8873005"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59" name="Text Placeholder 5">
            <a:extLst>
              <a:ext uri="{FF2B5EF4-FFF2-40B4-BE49-F238E27FC236}">
                <a16:creationId xmlns:a16="http://schemas.microsoft.com/office/drawing/2014/main" id="{63F97BEE-F8F1-C94D-9477-2E208E8E047F}"/>
              </a:ext>
            </a:extLst>
          </p:cNvPr>
          <p:cNvSpPr>
            <a:spLocks noGrp="1"/>
          </p:cNvSpPr>
          <p:nvPr>
            <p:ph type="body" sz="quarter" idx="208" hasCustomPrompt="1"/>
          </p:nvPr>
        </p:nvSpPr>
        <p:spPr>
          <a:xfrm>
            <a:off x="8859648"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60" name="SmartArt Placeholder 6">
            <a:extLst>
              <a:ext uri="{FF2B5EF4-FFF2-40B4-BE49-F238E27FC236}">
                <a16:creationId xmlns:a16="http://schemas.microsoft.com/office/drawing/2014/main" id="{87418F39-450F-2F46-B6A4-B4033E182BDB}"/>
              </a:ext>
            </a:extLst>
          </p:cNvPr>
          <p:cNvSpPr>
            <a:spLocks noGrp="1"/>
          </p:cNvSpPr>
          <p:nvPr>
            <p:ph type="dgm" sz="quarter" idx="209" hasCustomPrompt="1"/>
          </p:nvPr>
        </p:nvSpPr>
        <p:spPr>
          <a:xfrm flipH="1">
            <a:off x="9338204"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61" name="Text Placeholder 5">
            <a:extLst>
              <a:ext uri="{FF2B5EF4-FFF2-40B4-BE49-F238E27FC236}">
                <a16:creationId xmlns:a16="http://schemas.microsoft.com/office/drawing/2014/main" id="{088D9765-C95B-9742-8605-4DF75CEDAA8C}"/>
              </a:ext>
            </a:extLst>
          </p:cNvPr>
          <p:cNvSpPr>
            <a:spLocks noGrp="1"/>
          </p:cNvSpPr>
          <p:nvPr>
            <p:ph type="body" sz="quarter" idx="210" hasCustomPrompt="1"/>
          </p:nvPr>
        </p:nvSpPr>
        <p:spPr>
          <a:xfrm>
            <a:off x="10250789"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62" name="Text Placeholder 5">
            <a:extLst>
              <a:ext uri="{FF2B5EF4-FFF2-40B4-BE49-F238E27FC236}">
                <a16:creationId xmlns:a16="http://schemas.microsoft.com/office/drawing/2014/main" id="{6A121172-02C9-CA46-B9BC-9C3AAC21EEE4}"/>
              </a:ext>
            </a:extLst>
          </p:cNvPr>
          <p:cNvSpPr>
            <a:spLocks noGrp="1"/>
          </p:cNvSpPr>
          <p:nvPr>
            <p:ph type="body" sz="quarter" idx="211" hasCustomPrompt="1"/>
          </p:nvPr>
        </p:nvSpPr>
        <p:spPr>
          <a:xfrm>
            <a:off x="10237432"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63" name="SmartArt Placeholder 6">
            <a:extLst>
              <a:ext uri="{FF2B5EF4-FFF2-40B4-BE49-F238E27FC236}">
                <a16:creationId xmlns:a16="http://schemas.microsoft.com/office/drawing/2014/main" id="{3099FF4B-CBBB-E341-8845-73C2886CD21A}"/>
              </a:ext>
            </a:extLst>
          </p:cNvPr>
          <p:cNvSpPr>
            <a:spLocks noGrp="1"/>
          </p:cNvSpPr>
          <p:nvPr>
            <p:ph type="dgm" sz="quarter" idx="212" hasCustomPrompt="1"/>
          </p:nvPr>
        </p:nvSpPr>
        <p:spPr>
          <a:xfrm flipH="1">
            <a:off x="10715988"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64" name="Text Placeholder 5">
            <a:extLst>
              <a:ext uri="{FF2B5EF4-FFF2-40B4-BE49-F238E27FC236}">
                <a16:creationId xmlns:a16="http://schemas.microsoft.com/office/drawing/2014/main" id="{33AE94E9-FC1B-5A4C-B562-4280A649E413}"/>
              </a:ext>
            </a:extLst>
          </p:cNvPr>
          <p:cNvSpPr>
            <a:spLocks noGrp="1"/>
          </p:cNvSpPr>
          <p:nvPr>
            <p:ph type="body" sz="quarter" idx="213" hasCustomPrompt="1"/>
          </p:nvPr>
        </p:nvSpPr>
        <p:spPr>
          <a:xfrm>
            <a:off x="7528059"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65" name="Text Placeholder 5">
            <a:extLst>
              <a:ext uri="{FF2B5EF4-FFF2-40B4-BE49-F238E27FC236}">
                <a16:creationId xmlns:a16="http://schemas.microsoft.com/office/drawing/2014/main" id="{56B698C3-3CAE-F64F-87CF-1CA2E4C11A9B}"/>
              </a:ext>
            </a:extLst>
          </p:cNvPr>
          <p:cNvSpPr>
            <a:spLocks noGrp="1"/>
          </p:cNvSpPr>
          <p:nvPr>
            <p:ph type="body" sz="quarter" idx="214" hasCustomPrompt="1"/>
          </p:nvPr>
        </p:nvSpPr>
        <p:spPr>
          <a:xfrm>
            <a:off x="7514702"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66" name="SmartArt Placeholder 6">
            <a:extLst>
              <a:ext uri="{FF2B5EF4-FFF2-40B4-BE49-F238E27FC236}">
                <a16:creationId xmlns:a16="http://schemas.microsoft.com/office/drawing/2014/main" id="{E3978FDA-F516-7D46-8CEC-B7D1C24E8CF6}"/>
              </a:ext>
            </a:extLst>
          </p:cNvPr>
          <p:cNvSpPr>
            <a:spLocks noGrp="1"/>
          </p:cNvSpPr>
          <p:nvPr>
            <p:ph type="dgm" sz="quarter" idx="215" hasCustomPrompt="1"/>
          </p:nvPr>
        </p:nvSpPr>
        <p:spPr>
          <a:xfrm flipH="1">
            <a:off x="7993258"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67" name="Text Placeholder 5">
            <a:extLst>
              <a:ext uri="{FF2B5EF4-FFF2-40B4-BE49-F238E27FC236}">
                <a16:creationId xmlns:a16="http://schemas.microsoft.com/office/drawing/2014/main" id="{7319C807-75A6-8E43-BB17-16F3CE65F015}"/>
              </a:ext>
            </a:extLst>
          </p:cNvPr>
          <p:cNvSpPr>
            <a:spLocks noGrp="1"/>
          </p:cNvSpPr>
          <p:nvPr>
            <p:ph type="body" sz="quarter" idx="216" hasCustomPrompt="1"/>
          </p:nvPr>
        </p:nvSpPr>
        <p:spPr>
          <a:xfrm>
            <a:off x="6143235"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04" name="Text Placeholder 5">
            <a:extLst>
              <a:ext uri="{FF2B5EF4-FFF2-40B4-BE49-F238E27FC236}">
                <a16:creationId xmlns:a16="http://schemas.microsoft.com/office/drawing/2014/main" id="{0F3ED34E-B610-1D40-BA37-37C5B51F2251}"/>
              </a:ext>
            </a:extLst>
          </p:cNvPr>
          <p:cNvSpPr>
            <a:spLocks noGrp="1"/>
          </p:cNvSpPr>
          <p:nvPr>
            <p:ph type="body" sz="quarter" idx="217" hasCustomPrompt="1"/>
          </p:nvPr>
        </p:nvSpPr>
        <p:spPr>
          <a:xfrm>
            <a:off x="6129878"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05" name="SmartArt Placeholder 6">
            <a:extLst>
              <a:ext uri="{FF2B5EF4-FFF2-40B4-BE49-F238E27FC236}">
                <a16:creationId xmlns:a16="http://schemas.microsoft.com/office/drawing/2014/main" id="{320CF9C1-F289-044D-97F8-083AEF1E99B4}"/>
              </a:ext>
            </a:extLst>
          </p:cNvPr>
          <p:cNvSpPr>
            <a:spLocks noGrp="1"/>
          </p:cNvSpPr>
          <p:nvPr>
            <p:ph type="dgm" sz="quarter" idx="218" hasCustomPrompt="1"/>
          </p:nvPr>
        </p:nvSpPr>
        <p:spPr>
          <a:xfrm flipH="1">
            <a:off x="6608434"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06" name="Text Placeholder 5">
            <a:extLst>
              <a:ext uri="{FF2B5EF4-FFF2-40B4-BE49-F238E27FC236}">
                <a16:creationId xmlns:a16="http://schemas.microsoft.com/office/drawing/2014/main" id="{876BF7B3-707C-5240-A4B7-9C33E29C058E}"/>
              </a:ext>
            </a:extLst>
          </p:cNvPr>
          <p:cNvSpPr>
            <a:spLocks noGrp="1"/>
          </p:cNvSpPr>
          <p:nvPr>
            <p:ph type="body" sz="quarter" idx="219" hasCustomPrompt="1"/>
          </p:nvPr>
        </p:nvSpPr>
        <p:spPr>
          <a:xfrm>
            <a:off x="8873005"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07" name="Text Placeholder 5">
            <a:extLst>
              <a:ext uri="{FF2B5EF4-FFF2-40B4-BE49-F238E27FC236}">
                <a16:creationId xmlns:a16="http://schemas.microsoft.com/office/drawing/2014/main" id="{77B033C6-F68F-4D4B-9919-7F2125B29EEC}"/>
              </a:ext>
            </a:extLst>
          </p:cNvPr>
          <p:cNvSpPr>
            <a:spLocks noGrp="1"/>
          </p:cNvSpPr>
          <p:nvPr>
            <p:ph type="body" sz="quarter" idx="220" hasCustomPrompt="1"/>
          </p:nvPr>
        </p:nvSpPr>
        <p:spPr>
          <a:xfrm>
            <a:off x="8859648"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08" name="SmartArt Placeholder 6">
            <a:extLst>
              <a:ext uri="{FF2B5EF4-FFF2-40B4-BE49-F238E27FC236}">
                <a16:creationId xmlns:a16="http://schemas.microsoft.com/office/drawing/2014/main" id="{4163ED3C-1BD1-3C40-AD3E-D9FFB3B98182}"/>
              </a:ext>
            </a:extLst>
          </p:cNvPr>
          <p:cNvSpPr>
            <a:spLocks noGrp="1"/>
          </p:cNvSpPr>
          <p:nvPr>
            <p:ph type="dgm" sz="quarter" idx="221" hasCustomPrompt="1"/>
          </p:nvPr>
        </p:nvSpPr>
        <p:spPr>
          <a:xfrm flipH="1">
            <a:off x="9338204"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09" name="Text Placeholder 5">
            <a:extLst>
              <a:ext uri="{FF2B5EF4-FFF2-40B4-BE49-F238E27FC236}">
                <a16:creationId xmlns:a16="http://schemas.microsoft.com/office/drawing/2014/main" id="{376E33A7-05F9-1A49-A21C-6ACE8B4BDE3D}"/>
              </a:ext>
            </a:extLst>
          </p:cNvPr>
          <p:cNvSpPr>
            <a:spLocks noGrp="1"/>
          </p:cNvSpPr>
          <p:nvPr>
            <p:ph type="body" sz="quarter" idx="222" hasCustomPrompt="1"/>
          </p:nvPr>
        </p:nvSpPr>
        <p:spPr>
          <a:xfrm>
            <a:off x="10250789"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10" name="Text Placeholder 5">
            <a:extLst>
              <a:ext uri="{FF2B5EF4-FFF2-40B4-BE49-F238E27FC236}">
                <a16:creationId xmlns:a16="http://schemas.microsoft.com/office/drawing/2014/main" id="{E604B13F-A18E-6547-B288-9C923C1BF1D2}"/>
              </a:ext>
            </a:extLst>
          </p:cNvPr>
          <p:cNvSpPr>
            <a:spLocks noGrp="1"/>
          </p:cNvSpPr>
          <p:nvPr>
            <p:ph type="body" sz="quarter" idx="223" hasCustomPrompt="1"/>
          </p:nvPr>
        </p:nvSpPr>
        <p:spPr>
          <a:xfrm>
            <a:off x="10237432"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11" name="SmartArt Placeholder 6">
            <a:extLst>
              <a:ext uri="{FF2B5EF4-FFF2-40B4-BE49-F238E27FC236}">
                <a16:creationId xmlns:a16="http://schemas.microsoft.com/office/drawing/2014/main" id="{8CAA2D9A-0EDE-0F4B-8711-D39F1D7685D2}"/>
              </a:ext>
            </a:extLst>
          </p:cNvPr>
          <p:cNvSpPr>
            <a:spLocks noGrp="1"/>
          </p:cNvSpPr>
          <p:nvPr>
            <p:ph type="dgm" sz="quarter" idx="224" hasCustomPrompt="1"/>
          </p:nvPr>
        </p:nvSpPr>
        <p:spPr>
          <a:xfrm flipH="1">
            <a:off x="10715988"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12" name="Text Placeholder 5">
            <a:extLst>
              <a:ext uri="{FF2B5EF4-FFF2-40B4-BE49-F238E27FC236}">
                <a16:creationId xmlns:a16="http://schemas.microsoft.com/office/drawing/2014/main" id="{CB126D37-9888-CF4F-A0DB-397E95C46A70}"/>
              </a:ext>
            </a:extLst>
          </p:cNvPr>
          <p:cNvSpPr>
            <a:spLocks noGrp="1"/>
          </p:cNvSpPr>
          <p:nvPr>
            <p:ph type="body" sz="quarter" idx="225" hasCustomPrompt="1"/>
          </p:nvPr>
        </p:nvSpPr>
        <p:spPr>
          <a:xfrm>
            <a:off x="7528059"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13" name="Text Placeholder 5">
            <a:extLst>
              <a:ext uri="{FF2B5EF4-FFF2-40B4-BE49-F238E27FC236}">
                <a16:creationId xmlns:a16="http://schemas.microsoft.com/office/drawing/2014/main" id="{90D34AD4-CFEA-E242-BCBB-172E87CD3576}"/>
              </a:ext>
            </a:extLst>
          </p:cNvPr>
          <p:cNvSpPr>
            <a:spLocks noGrp="1"/>
          </p:cNvSpPr>
          <p:nvPr>
            <p:ph type="body" sz="quarter" idx="226" hasCustomPrompt="1"/>
          </p:nvPr>
        </p:nvSpPr>
        <p:spPr>
          <a:xfrm>
            <a:off x="7514702"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14" name="SmartArt Placeholder 6">
            <a:extLst>
              <a:ext uri="{FF2B5EF4-FFF2-40B4-BE49-F238E27FC236}">
                <a16:creationId xmlns:a16="http://schemas.microsoft.com/office/drawing/2014/main" id="{F63B2F72-2A3C-2844-9304-6D61EB719B08}"/>
              </a:ext>
            </a:extLst>
          </p:cNvPr>
          <p:cNvSpPr>
            <a:spLocks noGrp="1"/>
          </p:cNvSpPr>
          <p:nvPr>
            <p:ph type="dgm" sz="quarter" idx="227" hasCustomPrompt="1"/>
          </p:nvPr>
        </p:nvSpPr>
        <p:spPr>
          <a:xfrm flipH="1">
            <a:off x="7993258"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115" name="Text Placeholder 5">
            <a:extLst>
              <a:ext uri="{FF2B5EF4-FFF2-40B4-BE49-F238E27FC236}">
                <a16:creationId xmlns:a16="http://schemas.microsoft.com/office/drawing/2014/main" id="{C57CBB52-3279-7846-A3B6-513D7AF78192}"/>
              </a:ext>
            </a:extLst>
          </p:cNvPr>
          <p:cNvSpPr>
            <a:spLocks noGrp="1"/>
          </p:cNvSpPr>
          <p:nvPr>
            <p:ph type="body" sz="quarter" idx="228" hasCustomPrompt="1"/>
          </p:nvPr>
        </p:nvSpPr>
        <p:spPr>
          <a:xfrm>
            <a:off x="724806"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16" name="Text Placeholder 5">
            <a:extLst>
              <a:ext uri="{FF2B5EF4-FFF2-40B4-BE49-F238E27FC236}">
                <a16:creationId xmlns:a16="http://schemas.microsoft.com/office/drawing/2014/main" id="{5AA66306-FADA-574B-994E-1E535B5E406F}"/>
              </a:ext>
            </a:extLst>
          </p:cNvPr>
          <p:cNvSpPr>
            <a:spLocks noGrp="1"/>
          </p:cNvSpPr>
          <p:nvPr>
            <p:ph type="body" sz="quarter" idx="229" hasCustomPrompt="1"/>
          </p:nvPr>
        </p:nvSpPr>
        <p:spPr>
          <a:xfrm>
            <a:off x="711449"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17" name="SmartArt Placeholder 6">
            <a:extLst>
              <a:ext uri="{FF2B5EF4-FFF2-40B4-BE49-F238E27FC236}">
                <a16:creationId xmlns:a16="http://schemas.microsoft.com/office/drawing/2014/main" id="{A1E82512-125A-CB47-873C-0CF1FB9C759C}"/>
              </a:ext>
            </a:extLst>
          </p:cNvPr>
          <p:cNvSpPr>
            <a:spLocks noGrp="1"/>
          </p:cNvSpPr>
          <p:nvPr>
            <p:ph type="dgm" sz="quarter" idx="230" hasCustomPrompt="1"/>
          </p:nvPr>
        </p:nvSpPr>
        <p:spPr>
          <a:xfrm flipH="1">
            <a:off x="1190005"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18" name="Text Placeholder 5">
            <a:extLst>
              <a:ext uri="{FF2B5EF4-FFF2-40B4-BE49-F238E27FC236}">
                <a16:creationId xmlns:a16="http://schemas.microsoft.com/office/drawing/2014/main" id="{B948028F-E7AE-0547-9A1C-54D73D8CD6E7}"/>
              </a:ext>
            </a:extLst>
          </p:cNvPr>
          <p:cNvSpPr>
            <a:spLocks noGrp="1"/>
          </p:cNvSpPr>
          <p:nvPr>
            <p:ph type="body" sz="quarter" idx="231" hasCustomPrompt="1"/>
          </p:nvPr>
        </p:nvSpPr>
        <p:spPr>
          <a:xfrm>
            <a:off x="3454576"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19" name="Text Placeholder 5">
            <a:extLst>
              <a:ext uri="{FF2B5EF4-FFF2-40B4-BE49-F238E27FC236}">
                <a16:creationId xmlns:a16="http://schemas.microsoft.com/office/drawing/2014/main" id="{BB8406C2-8D5E-2444-8E2D-17E9F9826FF3}"/>
              </a:ext>
            </a:extLst>
          </p:cNvPr>
          <p:cNvSpPr>
            <a:spLocks noGrp="1"/>
          </p:cNvSpPr>
          <p:nvPr>
            <p:ph type="body" sz="quarter" idx="232" hasCustomPrompt="1"/>
          </p:nvPr>
        </p:nvSpPr>
        <p:spPr>
          <a:xfrm>
            <a:off x="3441219"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20" name="SmartArt Placeholder 6">
            <a:extLst>
              <a:ext uri="{FF2B5EF4-FFF2-40B4-BE49-F238E27FC236}">
                <a16:creationId xmlns:a16="http://schemas.microsoft.com/office/drawing/2014/main" id="{9126D765-D0BF-1C48-BBB4-36D6EE67BF69}"/>
              </a:ext>
            </a:extLst>
          </p:cNvPr>
          <p:cNvSpPr>
            <a:spLocks noGrp="1"/>
          </p:cNvSpPr>
          <p:nvPr>
            <p:ph type="dgm" sz="quarter" idx="233" hasCustomPrompt="1"/>
          </p:nvPr>
        </p:nvSpPr>
        <p:spPr>
          <a:xfrm flipH="1">
            <a:off x="3919775"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21" name="Text Placeholder 5">
            <a:extLst>
              <a:ext uri="{FF2B5EF4-FFF2-40B4-BE49-F238E27FC236}">
                <a16:creationId xmlns:a16="http://schemas.microsoft.com/office/drawing/2014/main" id="{361A1914-9FEC-2342-BC1B-B302D2F5523C}"/>
              </a:ext>
            </a:extLst>
          </p:cNvPr>
          <p:cNvSpPr>
            <a:spLocks noGrp="1"/>
          </p:cNvSpPr>
          <p:nvPr>
            <p:ph type="body" sz="quarter" idx="234" hasCustomPrompt="1"/>
          </p:nvPr>
        </p:nvSpPr>
        <p:spPr>
          <a:xfrm>
            <a:off x="4832360"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22" name="Text Placeholder 5">
            <a:extLst>
              <a:ext uri="{FF2B5EF4-FFF2-40B4-BE49-F238E27FC236}">
                <a16:creationId xmlns:a16="http://schemas.microsoft.com/office/drawing/2014/main" id="{335438AA-FCE9-7B49-AEF4-12FE5B7FB0A7}"/>
              </a:ext>
            </a:extLst>
          </p:cNvPr>
          <p:cNvSpPr>
            <a:spLocks noGrp="1"/>
          </p:cNvSpPr>
          <p:nvPr>
            <p:ph type="body" sz="quarter" idx="235" hasCustomPrompt="1"/>
          </p:nvPr>
        </p:nvSpPr>
        <p:spPr>
          <a:xfrm>
            <a:off x="4819003"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23" name="SmartArt Placeholder 6">
            <a:extLst>
              <a:ext uri="{FF2B5EF4-FFF2-40B4-BE49-F238E27FC236}">
                <a16:creationId xmlns:a16="http://schemas.microsoft.com/office/drawing/2014/main" id="{E55DFC46-E982-6F49-9E60-FC1A51D09BDA}"/>
              </a:ext>
            </a:extLst>
          </p:cNvPr>
          <p:cNvSpPr>
            <a:spLocks noGrp="1"/>
          </p:cNvSpPr>
          <p:nvPr>
            <p:ph type="dgm" sz="quarter" idx="236" hasCustomPrompt="1"/>
          </p:nvPr>
        </p:nvSpPr>
        <p:spPr>
          <a:xfrm flipH="1">
            <a:off x="5297559"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24" name="Text Placeholder 5">
            <a:extLst>
              <a:ext uri="{FF2B5EF4-FFF2-40B4-BE49-F238E27FC236}">
                <a16:creationId xmlns:a16="http://schemas.microsoft.com/office/drawing/2014/main" id="{919E792C-5FB1-9D4A-A021-35CDED32C4CE}"/>
              </a:ext>
            </a:extLst>
          </p:cNvPr>
          <p:cNvSpPr>
            <a:spLocks noGrp="1"/>
          </p:cNvSpPr>
          <p:nvPr>
            <p:ph type="body" sz="quarter" idx="237" hasCustomPrompt="1"/>
          </p:nvPr>
        </p:nvSpPr>
        <p:spPr>
          <a:xfrm>
            <a:off x="2109630"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25" name="Text Placeholder 5">
            <a:extLst>
              <a:ext uri="{FF2B5EF4-FFF2-40B4-BE49-F238E27FC236}">
                <a16:creationId xmlns:a16="http://schemas.microsoft.com/office/drawing/2014/main" id="{E7F82E09-FC39-AD4A-BD8B-8C7B5257991E}"/>
              </a:ext>
            </a:extLst>
          </p:cNvPr>
          <p:cNvSpPr>
            <a:spLocks noGrp="1"/>
          </p:cNvSpPr>
          <p:nvPr>
            <p:ph type="body" sz="quarter" idx="238" hasCustomPrompt="1"/>
          </p:nvPr>
        </p:nvSpPr>
        <p:spPr>
          <a:xfrm>
            <a:off x="2096273"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26" name="SmartArt Placeholder 6">
            <a:extLst>
              <a:ext uri="{FF2B5EF4-FFF2-40B4-BE49-F238E27FC236}">
                <a16:creationId xmlns:a16="http://schemas.microsoft.com/office/drawing/2014/main" id="{4846B554-6568-BC48-A8D6-A5B79B96AD55}"/>
              </a:ext>
            </a:extLst>
          </p:cNvPr>
          <p:cNvSpPr>
            <a:spLocks noGrp="1"/>
          </p:cNvSpPr>
          <p:nvPr>
            <p:ph type="dgm" sz="quarter" idx="239" hasCustomPrompt="1"/>
          </p:nvPr>
        </p:nvSpPr>
        <p:spPr>
          <a:xfrm flipH="1">
            <a:off x="2574829"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6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24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91420390"/>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199" y="469392"/>
            <a:ext cx="11275671" cy="968474"/>
          </a:xfrm>
        </p:spPr>
        <p:txBody>
          <a:bodyPr/>
          <a:lstStyle>
            <a:lvl1pPr>
              <a:lnSpc>
                <a:spcPct val="100000"/>
              </a:lnSpc>
              <a:defRPr/>
            </a:lvl1pPr>
          </a:lstStyle>
          <a:p>
            <a:r>
              <a:rPr lang="en-US" dirty="0"/>
              <a:t>Table title</a:t>
            </a:r>
            <a:endParaRPr lang="en-GB" dirty="0"/>
          </a:p>
        </p:txBody>
      </p:sp>
      <p:sp>
        <p:nvSpPr>
          <p:cNvPr id="6" name="Table Placeholder 5">
            <a:extLst>
              <a:ext uri="{FF2B5EF4-FFF2-40B4-BE49-F238E27FC236}">
                <a16:creationId xmlns:a16="http://schemas.microsoft.com/office/drawing/2014/main" id="{4509CACD-663B-694D-A50B-A5CC6E4ECE50}"/>
              </a:ext>
            </a:extLst>
          </p:cNvPr>
          <p:cNvSpPr>
            <a:spLocks noGrp="1"/>
          </p:cNvSpPr>
          <p:nvPr>
            <p:ph type="tbl" sz="quarter" idx="12"/>
          </p:nvPr>
        </p:nvSpPr>
        <p:spPr>
          <a:xfrm>
            <a:off x="457200" y="1550988"/>
            <a:ext cx="11276013" cy="4645025"/>
          </a:xfrm>
        </p:spPr>
        <p:txBody>
          <a:bodyPr/>
          <a:lstStyle/>
          <a:p>
            <a:r>
              <a:rPr lang="en-US" dirty="0"/>
              <a:t>Click icon to add table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01275388"/>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hree Column Fill">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457200" y="1641600"/>
            <a:ext cx="2869200" cy="1666800"/>
          </a:xfrm>
          <a:solidFill>
            <a:schemeClr val="tx1"/>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0813" y="1641600"/>
            <a:ext cx="2869200" cy="1666800"/>
          </a:xfrm>
          <a:solidFill>
            <a:schemeClr val="bg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866187" y="1641600"/>
            <a:ext cx="2869200" cy="1666800"/>
          </a:xfrm>
          <a:solidFill>
            <a:schemeClr val="tx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1" name="Text Placeholder 10">
            <a:extLst>
              <a:ext uri="{FF2B5EF4-FFF2-40B4-BE49-F238E27FC236}">
                <a16:creationId xmlns:a16="http://schemas.microsoft.com/office/drawing/2014/main" id="{7131EDEF-E030-453B-83D3-EAB8EAA42C98}"/>
              </a:ext>
            </a:extLst>
          </p:cNvPr>
          <p:cNvSpPr>
            <a:spLocks noGrp="1"/>
          </p:cNvSpPr>
          <p:nvPr>
            <p:ph type="body" sz="quarter" idx="16" hasCustomPrompt="1"/>
          </p:nvPr>
        </p:nvSpPr>
        <p:spPr>
          <a:xfrm>
            <a:off x="457200"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3" name="Text Placeholder 10">
            <a:extLst>
              <a:ext uri="{FF2B5EF4-FFF2-40B4-BE49-F238E27FC236}">
                <a16:creationId xmlns:a16="http://schemas.microsoft.com/office/drawing/2014/main" id="{32D4FB31-AE2F-46D9-84C5-51563C0A65C0}"/>
              </a:ext>
            </a:extLst>
          </p:cNvPr>
          <p:cNvSpPr>
            <a:spLocks noGrp="1"/>
          </p:cNvSpPr>
          <p:nvPr>
            <p:ph type="body" sz="quarter" idx="17" hasCustomPrompt="1"/>
          </p:nvPr>
        </p:nvSpPr>
        <p:spPr>
          <a:xfrm>
            <a:off x="4660813"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0">
            <a:extLst>
              <a:ext uri="{FF2B5EF4-FFF2-40B4-BE49-F238E27FC236}">
                <a16:creationId xmlns:a16="http://schemas.microsoft.com/office/drawing/2014/main" id="{25D4E1B1-E72D-4318-9869-EC93C3D1D72D}"/>
              </a:ext>
            </a:extLst>
          </p:cNvPr>
          <p:cNvSpPr>
            <a:spLocks noGrp="1"/>
          </p:cNvSpPr>
          <p:nvPr>
            <p:ph type="body" sz="quarter" idx="18" hasCustomPrompt="1"/>
          </p:nvPr>
        </p:nvSpPr>
        <p:spPr>
          <a:xfrm>
            <a:off x="8866187"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092019170"/>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ix text boxe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547199"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4868" y="1792071"/>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784637"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5" name="Text Placeholder 6">
            <a:extLst>
              <a:ext uri="{FF2B5EF4-FFF2-40B4-BE49-F238E27FC236}">
                <a16:creationId xmlns:a16="http://schemas.microsoft.com/office/drawing/2014/main" id="{1A4965C7-CE0C-4F10-845F-95CC4899B9AD}"/>
              </a:ext>
            </a:extLst>
          </p:cNvPr>
          <p:cNvSpPr>
            <a:spLocks noGrp="1"/>
          </p:cNvSpPr>
          <p:nvPr>
            <p:ph type="body" sz="quarter" idx="16" hasCustomPrompt="1"/>
          </p:nvPr>
        </p:nvSpPr>
        <p:spPr>
          <a:xfrm>
            <a:off x="547199"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6" name="Text Placeholder 6">
            <a:extLst>
              <a:ext uri="{FF2B5EF4-FFF2-40B4-BE49-F238E27FC236}">
                <a16:creationId xmlns:a16="http://schemas.microsoft.com/office/drawing/2014/main" id="{E5E7D20D-A314-4F43-ACC1-E62B425C460E}"/>
              </a:ext>
            </a:extLst>
          </p:cNvPr>
          <p:cNvSpPr>
            <a:spLocks noGrp="1"/>
          </p:cNvSpPr>
          <p:nvPr>
            <p:ph type="body" sz="quarter" idx="17" hasCustomPrompt="1"/>
          </p:nvPr>
        </p:nvSpPr>
        <p:spPr>
          <a:xfrm>
            <a:off x="4664868" y="4137836"/>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Text Placeholder 6">
            <a:extLst>
              <a:ext uri="{FF2B5EF4-FFF2-40B4-BE49-F238E27FC236}">
                <a16:creationId xmlns:a16="http://schemas.microsoft.com/office/drawing/2014/main" id="{71F673E5-5357-4A78-8576-5FC34BAE1BBA}"/>
              </a:ext>
            </a:extLst>
          </p:cNvPr>
          <p:cNvSpPr>
            <a:spLocks noGrp="1"/>
          </p:cNvSpPr>
          <p:nvPr>
            <p:ph type="body" sz="quarter" idx="18" hasCustomPrompt="1"/>
          </p:nvPr>
        </p:nvSpPr>
        <p:spPr>
          <a:xfrm>
            <a:off x="8784637"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424716378"/>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hree them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1" name="Text Placeholder 4"/>
          <p:cNvSpPr>
            <a:spLocks noGrp="1"/>
          </p:cNvSpPr>
          <p:nvPr>
            <p:ph type="body" sz="quarter" idx="20" hasCustomPrompt="1"/>
          </p:nvPr>
        </p:nvSpPr>
        <p:spPr>
          <a:xfrm>
            <a:off x="4344690" y="1863569"/>
            <a:ext cx="3502617" cy="4194330"/>
          </a:xfrm>
          <a:solidFill>
            <a:schemeClr val="bg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2" name="Text Placeholder 4"/>
          <p:cNvSpPr>
            <a:spLocks noGrp="1"/>
          </p:cNvSpPr>
          <p:nvPr>
            <p:ph type="body" sz="quarter" idx="21" hasCustomPrompt="1"/>
          </p:nvPr>
        </p:nvSpPr>
        <p:spPr>
          <a:xfrm>
            <a:off x="8232180" y="1863569"/>
            <a:ext cx="3502617" cy="4194330"/>
          </a:xfrm>
          <a:solidFill>
            <a:schemeClr val="tx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3" name="Text Placeholder 4"/>
          <p:cNvSpPr>
            <a:spLocks noGrp="1"/>
          </p:cNvSpPr>
          <p:nvPr>
            <p:ph type="body" sz="quarter" idx="22" hasCustomPrompt="1"/>
          </p:nvPr>
        </p:nvSpPr>
        <p:spPr>
          <a:xfrm>
            <a:off x="457199" y="1863569"/>
            <a:ext cx="3502617" cy="4194330"/>
          </a:xfrm>
          <a:solidFill>
            <a:schemeClr val="tx1"/>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3" name="Slide Number Placeholder 2"/>
          <p:cNvSpPr>
            <a:spLocks noGrp="1"/>
          </p:cNvSpPr>
          <p:nvPr>
            <p:ph type="sldNum" sz="quarter" idx="2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575942316"/>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 themes">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84188" y="1925638"/>
            <a:ext cx="2698750" cy="3419475"/>
          </a:xfrm>
          <a:solidFill>
            <a:schemeClr val="bg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1" name="Text Placeholder 4"/>
          <p:cNvSpPr>
            <a:spLocks noGrp="1"/>
          </p:cNvSpPr>
          <p:nvPr>
            <p:ph type="body" sz="quarter" idx="13" hasCustomPrompt="1"/>
          </p:nvPr>
        </p:nvSpPr>
        <p:spPr>
          <a:xfrm>
            <a:off x="3341922" y="1925637"/>
            <a:ext cx="2698750" cy="3419475"/>
          </a:xfrm>
          <a:solidFill>
            <a:schemeClr val="tx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2" name="Text Placeholder 4"/>
          <p:cNvSpPr>
            <a:spLocks noGrp="1"/>
          </p:cNvSpPr>
          <p:nvPr>
            <p:ph type="body" sz="quarter" idx="14" hasCustomPrompt="1"/>
          </p:nvPr>
        </p:nvSpPr>
        <p:spPr>
          <a:xfrm>
            <a:off x="6199656" y="1925636"/>
            <a:ext cx="2698750" cy="3419475"/>
          </a:xfrm>
          <a:solidFill>
            <a:schemeClr val="accent1"/>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3" name="Text Placeholder 4"/>
          <p:cNvSpPr>
            <a:spLocks noGrp="1"/>
          </p:cNvSpPr>
          <p:nvPr>
            <p:ph type="body" sz="quarter" idx="15" hasCustomPrompt="1"/>
          </p:nvPr>
        </p:nvSpPr>
        <p:spPr>
          <a:xfrm>
            <a:off x="9057390" y="1925636"/>
            <a:ext cx="2698750" cy="3419475"/>
          </a:xfrm>
          <a:solidFill>
            <a:schemeClr val="accent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4" name="Text Placeholder 4"/>
          <p:cNvSpPr>
            <a:spLocks noGrp="1"/>
          </p:cNvSpPr>
          <p:nvPr>
            <p:ph type="body" sz="quarter" idx="16" hasCustomPrompt="1"/>
          </p:nvPr>
        </p:nvSpPr>
        <p:spPr>
          <a:xfrm>
            <a:off x="484188" y="941437"/>
            <a:ext cx="11271952" cy="815645"/>
          </a:xfrm>
          <a:solidFill>
            <a:schemeClr val="tx1"/>
          </a:solidFill>
        </p:spPr>
        <p:txBody>
          <a:bodyPr anchor="ctr"/>
          <a:lstStyle>
            <a:lvl1pPr algn="ctr">
              <a:lnSpc>
                <a:spcPct val="100000"/>
              </a:lnSpc>
              <a:defRPr sz="4000" b="1">
                <a:solidFill>
                  <a:schemeClr val="bg1"/>
                </a:solidFill>
                <a:latin typeface="+mn-lt"/>
              </a:defRPr>
            </a:lvl1pPr>
          </a:lstStyle>
          <a:p>
            <a:pPr lvl="0"/>
            <a:r>
              <a:rPr lang="en-US" dirty="0"/>
              <a:t>Title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7"/>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735553563"/>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8 fac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18468"/>
            <a:ext cx="11277600" cy="968474"/>
          </a:xfrm>
        </p:spPr>
        <p:txBody>
          <a:bodyPr/>
          <a:lstStyle>
            <a:lvl1pPr>
              <a:lnSpc>
                <a:spcPct val="100000"/>
              </a:lnSpc>
              <a:defRPr/>
            </a:lvl1pPr>
          </a:lstStyle>
          <a:p>
            <a:r>
              <a:rPr lang="en-US" dirty="0"/>
              <a:t>Title</a:t>
            </a:r>
            <a:br>
              <a:rPr lang="en-US" dirty="0"/>
            </a:br>
            <a:r>
              <a:rPr lang="en-US" dirty="0"/>
              <a:t>(delete/duplicate circles as required)</a:t>
            </a:r>
          </a:p>
        </p:txBody>
      </p:sp>
      <p:sp>
        <p:nvSpPr>
          <p:cNvPr id="22" name="Text Placeholder 5"/>
          <p:cNvSpPr>
            <a:spLocks noGrp="1"/>
          </p:cNvSpPr>
          <p:nvPr>
            <p:ph type="body" sz="quarter" idx="16" hasCustomPrompt="1"/>
          </p:nvPr>
        </p:nvSpPr>
        <p:spPr>
          <a:xfrm>
            <a:off x="1796797" y="174154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4" name="Text Placeholder 5">
            <a:extLst>
              <a:ext uri="{FF2B5EF4-FFF2-40B4-BE49-F238E27FC236}">
                <a16:creationId xmlns:a16="http://schemas.microsoft.com/office/drawing/2014/main" id="{35A7F99A-C345-DC48-9BB3-5E80D292D10B}"/>
              </a:ext>
            </a:extLst>
          </p:cNvPr>
          <p:cNvSpPr>
            <a:spLocks noGrp="1"/>
          </p:cNvSpPr>
          <p:nvPr>
            <p:ph type="body" sz="quarter" idx="57" hasCustomPrompt="1"/>
          </p:nvPr>
        </p:nvSpPr>
        <p:spPr>
          <a:xfrm>
            <a:off x="4023695" y="174154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5" name="Text Placeholder 5">
            <a:extLst>
              <a:ext uri="{FF2B5EF4-FFF2-40B4-BE49-F238E27FC236}">
                <a16:creationId xmlns:a16="http://schemas.microsoft.com/office/drawing/2014/main" id="{46F5EA56-557F-9E40-B2A3-CA8482291375}"/>
              </a:ext>
            </a:extLst>
          </p:cNvPr>
          <p:cNvSpPr>
            <a:spLocks noGrp="1"/>
          </p:cNvSpPr>
          <p:nvPr>
            <p:ph type="body" sz="quarter" idx="58" hasCustomPrompt="1"/>
          </p:nvPr>
        </p:nvSpPr>
        <p:spPr>
          <a:xfrm>
            <a:off x="6275350" y="171421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6" name="Text Placeholder 5">
            <a:extLst>
              <a:ext uri="{FF2B5EF4-FFF2-40B4-BE49-F238E27FC236}">
                <a16:creationId xmlns:a16="http://schemas.microsoft.com/office/drawing/2014/main" id="{91E7E2D1-C114-2041-B10E-5FF111DC523B}"/>
              </a:ext>
            </a:extLst>
          </p:cNvPr>
          <p:cNvSpPr>
            <a:spLocks noGrp="1"/>
          </p:cNvSpPr>
          <p:nvPr>
            <p:ph type="body" sz="quarter" idx="59" hasCustomPrompt="1"/>
          </p:nvPr>
        </p:nvSpPr>
        <p:spPr>
          <a:xfrm>
            <a:off x="8502248" y="171421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7" name="Text Placeholder 5">
            <a:extLst>
              <a:ext uri="{FF2B5EF4-FFF2-40B4-BE49-F238E27FC236}">
                <a16:creationId xmlns:a16="http://schemas.microsoft.com/office/drawing/2014/main" id="{99AC0BCE-308F-E743-A6BB-81E20F95A52E}"/>
              </a:ext>
            </a:extLst>
          </p:cNvPr>
          <p:cNvSpPr>
            <a:spLocks noGrp="1"/>
          </p:cNvSpPr>
          <p:nvPr>
            <p:ph type="body" sz="quarter" idx="60" hasCustomPrompt="1"/>
          </p:nvPr>
        </p:nvSpPr>
        <p:spPr>
          <a:xfrm>
            <a:off x="4048452" y="3957689"/>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9" name="Text Placeholder 5">
            <a:extLst>
              <a:ext uri="{FF2B5EF4-FFF2-40B4-BE49-F238E27FC236}">
                <a16:creationId xmlns:a16="http://schemas.microsoft.com/office/drawing/2014/main" id="{43C1CA5E-7B27-2F42-8254-1A1551BC8939}"/>
              </a:ext>
            </a:extLst>
          </p:cNvPr>
          <p:cNvSpPr>
            <a:spLocks noGrp="1"/>
          </p:cNvSpPr>
          <p:nvPr>
            <p:ph type="body" sz="quarter" idx="61" hasCustomPrompt="1"/>
          </p:nvPr>
        </p:nvSpPr>
        <p:spPr>
          <a:xfrm>
            <a:off x="1796796"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0" name="Text Placeholder 5">
            <a:extLst>
              <a:ext uri="{FF2B5EF4-FFF2-40B4-BE49-F238E27FC236}">
                <a16:creationId xmlns:a16="http://schemas.microsoft.com/office/drawing/2014/main" id="{E86FECA0-9A24-B349-92F6-79A323F0DF79}"/>
              </a:ext>
            </a:extLst>
          </p:cNvPr>
          <p:cNvSpPr>
            <a:spLocks noGrp="1"/>
          </p:cNvSpPr>
          <p:nvPr>
            <p:ph type="body" sz="quarter" idx="61" hasCustomPrompt="1"/>
          </p:nvPr>
        </p:nvSpPr>
        <p:spPr>
          <a:xfrm>
            <a:off x="6300108"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1" name="Text Placeholder 5">
            <a:extLst>
              <a:ext uri="{FF2B5EF4-FFF2-40B4-BE49-F238E27FC236}">
                <a16:creationId xmlns:a16="http://schemas.microsoft.com/office/drawing/2014/main" id="{A0F05EAE-5AC3-814A-9693-517BF138F026}"/>
              </a:ext>
            </a:extLst>
          </p:cNvPr>
          <p:cNvSpPr>
            <a:spLocks noGrp="1"/>
          </p:cNvSpPr>
          <p:nvPr>
            <p:ph type="body" sz="quarter" idx="62" hasCustomPrompt="1"/>
          </p:nvPr>
        </p:nvSpPr>
        <p:spPr>
          <a:xfrm>
            <a:off x="8551764" y="3957688"/>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6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96829748"/>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903538" y="4667423"/>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3" name="Text Placeholder 4"/>
          <p:cNvSpPr>
            <a:spLocks noGrp="1"/>
          </p:cNvSpPr>
          <p:nvPr>
            <p:ph type="body" sz="quarter" idx="13"/>
          </p:nvPr>
        </p:nvSpPr>
        <p:spPr>
          <a:xfrm>
            <a:off x="2903538" y="2536265"/>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4" name="Text Placeholder 4"/>
          <p:cNvSpPr>
            <a:spLocks noGrp="1"/>
          </p:cNvSpPr>
          <p:nvPr>
            <p:ph type="body" sz="quarter" idx="14"/>
          </p:nvPr>
        </p:nvSpPr>
        <p:spPr>
          <a:xfrm>
            <a:off x="2903538" y="419100"/>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3" name="Text Placeholder 2">
            <a:extLst>
              <a:ext uri="{FF2B5EF4-FFF2-40B4-BE49-F238E27FC236}">
                <a16:creationId xmlns:a16="http://schemas.microsoft.com/office/drawing/2014/main" id="{DC88FD85-A9DA-FB40-9445-81F1BEF22FC7}"/>
              </a:ext>
            </a:extLst>
          </p:cNvPr>
          <p:cNvSpPr>
            <a:spLocks noGrp="1" noChangeAspect="1"/>
          </p:cNvSpPr>
          <p:nvPr>
            <p:ph type="body" sz="quarter" idx="63" hasCustomPrompt="1"/>
          </p:nvPr>
        </p:nvSpPr>
        <p:spPr>
          <a:xfrm>
            <a:off x="918550" y="511500"/>
            <a:ext cx="1264469" cy="1260000"/>
          </a:xfrm>
          <a:prstGeom prst="ellipse">
            <a:avLst/>
          </a:prstGeom>
          <a:solidFill>
            <a:schemeClr val="tx2"/>
          </a:solidFill>
        </p:spPr>
        <p:txBody>
          <a:bodyPr vert="horz" wrap="square" lIns="36000" tIns="36000" rIns="36000" bIns="144000" anchor="ctr" anchorCtr="1">
            <a:normAutofit/>
          </a:bodyPr>
          <a:lstStyle>
            <a:lvl1pPr algn="ctr">
              <a:defRPr sz="6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1</a:t>
            </a:r>
          </a:p>
        </p:txBody>
      </p:sp>
      <p:sp>
        <p:nvSpPr>
          <p:cNvPr id="16" name="Text Placeholder 2">
            <a:extLst>
              <a:ext uri="{FF2B5EF4-FFF2-40B4-BE49-F238E27FC236}">
                <a16:creationId xmlns:a16="http://schemas.microsoft.com/office/drawing/2014/main" id="{61FB501C-912C-CD4F-B682-A8D86CA0490D}"/>
              </a:ext>
            </a:extLst>
          </p:cNvPr>
          <p:cNvSpPr>
            <a:spLocks noGrp="1" noChangeAspect="1"/>
          </p:cNvSpPr>
          <p:nvPr>
            <p:ph type="body" sz="quarter" idx="64" hasCustomPrompt="1"/>
          </p:nvPr>
        </p:nvSpPr>
        <p:spPr>
          <a:xfrm>
            <a:off x="918550" y="2630855"/>
            <a:ext cx="1264469" cy="1260000"/>
          </a:xfrm>
          <a:prstGeom prst="ellipse">
            <a:avLst/>
          </a:prstGeom>
          <a:solidFill>
            <a:schemeClr val="bg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2</a:t>
            </a:r>
          </a:p>
        </p:txBody>
      </p:sp>
      <p:sp>
        <p:nvSpPr>
          <p:cNvPr id="17" name="Text Placeholder 2">
            <a:extLst>
              <a:ext uri="{FF2B5EF4-FFF2-40B4-BE49-F238E27FC236}">
                <a16:creationId xmlns:a16="http://schemas.microsoft.com/office/drawing/2014/main" id="{229EC92A-C8D3-4848-98BD-AD589CC96942}"/>
              </a:ext>
            </a:extLst>
          </p:cNvPr>
          <p:cNvSpPr>
            <a:spLocks noGrp="1" noChangeAspect="1"/>
          </p:cNvSpPr>
          <p:nvPr>
            <p:ph type="body" sz="quarter" idx="65" hasCustomPrompt="1"/>
          </p:nvPr>
        </p:nvSpPr>
        <p:spPr>
          <a:xfrm>
            <a:off x="918549" y="4766085"/>
            <a:ext cx="1264469" cy="1260000"/>
          </a:xfrm>
          <a:prstGeom prst="ellipse">
            <a:avLst/>
          </a:prstGeom>
          <a:solidFill>
            <a:schemeClr val="tx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3</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66"/>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43881988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8980488" cy="2665125"/>
          </a:xfrm>
        </p:spPr>
        <p:txBody>
          <a:bodyPr/>
          <a:lstStyle>
            <a:lvl1pPr>
              <a:lnSpc>
                <a:spcPct val="100000"/>
              </a:lnSpc>
              <a:spcAft>
                <a:spcPts val="600"/>
              </a:spcAft>
              <a:defRPr sz="5000" b="1" i="0">
                <a:solidFill>
                  <a:schemeClr val="bg1"/>
                </a:solidFill>
                <a:latin typeface="+mn-lt"/>
              </a:defRPr>
            </a:lvl1pPr>
            <a:lvl2pPr marL="0" indent="0">
              <a:lnSpc>
                <a:spcPct val="100000"/>
              </a:lnSpc>
              <a:spcBef>
                <a:spcPts val="2400"/>
              </a:spcBef>
              <a:spcAft>
                <a:spcPts val="600"/>
              </a:spcAft>
              <a:buNone/>
              <a:defRPr sz="2400" b="1" i="0">
                <a:solidFill>
                  <a:schemeClr val="bg1"/>
                </a:solidFill>
                <a:latin typeface="+mn-lt"/>
              </a:defRPr>
            </a:lvl2pPr>
          </a:lstStyle>
          <a:p>
            <a:pPr lvl="0"/>
            <a:r>
              <a:rPr lang="en-US" dirty="0"/>
              <a:t>Title</a:t>
            </a:r>
          </a:p>
          <a:p>
            <a:pPr lvl="1"/>
            <a:r>
              <a:rPr lang="en-US" dirty="0"/>
              <a:t>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tar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Title</a:t>
            </a:r>
          </a:p>
        </p:txBody>
      </p:sp>
      <p:sp>
        <p:nvSpPr>
          <p:cNvPr id="23" name="Text Placeholder 5"/>
          <p:cNvSpPr>
            <a:spLocks noGrp="1"/>
          </p:cNvSpPr>
          <p:nvPr userDrawn="1">
            <p:ph type="body" sz="quarter" idx="17" hasCustomPrompt="1"/>
          </p:nvPr>
        </p:nvSpPr>
        <p:spPr>
          <a:xfrm>
            <a:off x="5141755" y="2937211"/>
            <a:ext cx="1980000" cy="1980000"/>
          </a:xfrm>
          <a:prstGeom prst="pentagon">
            <a:avLst/>
          </a:prstGeom>
          <a:solidFill>
            <a:schemeClr val="tx1"/>
          </a:solidFill>
        </p:spPr>
        <p:txBody>
          <a:bodyPr lIns="72000" tIns="72000" rIns="72000" bIns="72000"/>
          <a:lstStyle>
            <a:lvl1pPr algn="ctr">
              <a:lnSpc>
                <a:spcPct val="100000"/>
              </a:lnSpc>
              <a:defRPr sz="1800" b="1">
                <a:solidFill>
                  <a:schemeClr val="bg1"/>
                </a:solidFill>
                <a:latin typeface="+mn-lt"/>
              </a:defRPr>
            </a:lvl1pPr>
          </a:lstStyle>
          <a:p>
            <a:pPr lvl="0"/>
            <a:r>
              <a:rPr lang="en-US" dirty="0"/>
              <a:t>Click to edit Master text styles</a:t>
            </a:r>
          </a:p>
        </p:txBody>
      </p:sp>
      <p:sp>
        <p:nvSpPr>
          <p:cNvPr id="17" name="Text Placeholder 5">
            <a:extLst>
              <a:ext uri="{FF2B5EF4-FFF2-40B4-BE49-F238E27FC236}">
                <a16:creationId xmlns:a16="http://schemas.microsoft.com/office/drawing/2014/main" id="{37DCB4A3-DC5D-D449-A623-44F3B7A5F812}"/>
              </a:ext>
            </a:extLst>
          </p:cNvPr>
          <p:cNvSpPr>
            <a:spLocks noGrp="1"/>
          </p:cNvSpPr>
          <p:nvPr>
            <p:ph type="body" sz="quarter" idx="16" hasCustomPrompt="1"/>
          </p:nvPr>
        </p:nvSpPr>
        <p:spPr>
          <a:xfrm>
            <a:off x="346336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4" name="Text Placeholder 5">
            <a:extLst>
              <a:ext uri="{FF2B5EF4-FFF2-40B4-BE49-F238E27FC236}">
                <a16:creationId xmlns:a16="http://schemas.microsoft.com/office/drawing/2014/main" id="{3B9CA0C3-53DB-8E4F-858E-1A422104E830}"/>
              </a:ext>
            </a:extLst>
          </p:cNvPr>
          <p:cNvSpPr>
            <a:spLocks noGrp="1"/>
          </p:cNvSpPr>
          <p:nvPr>
            <p:ph type="body" sz="quarter" idx="18" hasCustomPrompt="1"/>
          </p:nvPr>
        </p:nvSpPr>
        <p:spPr>
          <a:xfrm>
            <a:off x="5376000" y="1370821"/>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5" name="Text Placeholder 5">
            <a:extLst>
              <a:ext uri="{FF2B5EF4-FFF2-40B4-BE49-F238E27FC236}">
                <a16:creationId xmlns:a16="http://schemas.microsoft.com/office/drawing/2014/main" id="{04A3EE8C-2B3B-264F-948B-266BD34D2E24}"/>
              </a:ext>
            </a:extLst>
          </p:cNvPr>
          <p:cNvSpPr>
            <a:spLocks noGrp="1"/>
          </p:cNvSpPr>
          <p:nvPr>
            <p:ph type="body" sz="quarter" idx="19" hasCustomPrompt="1"/>
          </p:nvPr>
        </p:nvSpPr>
        <p:spPr>
          <a:xfrm>
            <a:off x="736014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6" name="Text Placeholder 5">
            <a:extLst>
              <a:ext uri="{FF2B5EF4-FFF2-40B4-BE49-F238E27FC236}">
                <a16:creationId xmlns:a16="http://schemas.microsoft.com/office/drawing/2014/main" id="{D7B21A9B-7DAA-9E4E-A637-3A7EA6BC5EFE}"/>
              </a:ext>
            </a:extLst>
          </p:cNvPr>
          <p:cNvSpPr>
            <a:spLocks noGrp="1"/>
          </p:cNvSpPr>
          <p:nvPr>
            <p:ph type="body" sz="quarter" idx="20" hasCustomPrompt="1"/>
          </p:nvPr>
        </p:nvSpPr>
        <p:spPr>
          <a:xfrm>
            <a:off x="393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7" name="Text Placeholder 5">
            <a:extLst>
              <a:ext uri="{FF2B5EF4-FFF2-40B4-BE49-F238E27FC236}">
                <a16:creationId xmlns:a16="http://schemas.microsoft.com/office/drawing/2014/main" id="{20026FD8-8273-934E-9430-EE2DFC1F74B7}"/>
              </a:ext>
            </a:extLst>
          </p:cNvPr>
          <p:cNvSpPr>
            <a:spLocks noGrp="1"/>
          </p:cNvSpPr>
          <p:nvPr>
            <p:ph type="body" sz="quarter" idx="21" hasCustomPrompt="1"/>
          </p:nvPr>
        </p:nvSpPr>
        <p:spPr>
          <a:xfrm>
            <a:off x="681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793540340"/>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Map">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15" name="Picture 14">
            <a:extLst>
              <a:ext uri="{FF2B5EF4-FFF2-40B4-BE49-F238E27FC236}">
                <a16:creationId xmlns:a16="http://schemas.microsoft.com/office/drawing/2014/main" id="{63EF7C21-F423-8143-8593-F0B3E5DC0E3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pic>
        <p:nvPicPr>
          <p:cNvPr id="16" name="Picture 15">
            <a:extLst>
              <a:ext uri="{FF2B5EF4-FFF2-40B4-BE49-F238E27FC236}">
                <a16:creationId xmlns:a16="http://schemas.microsoft.com/office/drawing/2014/main" id="{C84DBC62-A80E-E54F-9566-6E95F8E76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89389697"/>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Map with ke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pic>
        <p:nvPicPr>
          <p:cNvPr id="13" name="Picture 12">
            <a:extLst>
              <a:ext uri="{FF2B5EF4-FFF2-40B4-BE49-F238E27FC236}">
                <a16:creationId xmlns:a16="http://schemas.microsoft.com/office/drawing/2014/main" id="{9536971E-18CF-4A0C-A142-550582FC18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22" name="Graphic 21">
            <a:extLst>
              <a:ext uri="{FF2B5EF4-FFF2-40B4-BE49-F238E27FC236}">
                <a16:creationId xmlns:a16="http://schemas.microsoft.com/office/drawing/2014/main" id="{0DD105A6-07C1-7745-8980-BEAC1A5FAEC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2625" y="3271978"/>
            <a:ext cx="614363" cy="747920"/>
          </a:xfrm>
          <a:prstGeom prst="rect">
            <a:avLst/>
          </a:prstGeom>
        </p:spPr>
      </p:pic>
      <p:pic>
        <p:nvPicPr>
          <p:cNvPr id="30" name="Picture 29">
            <a:extLst>
              <a:ext uri="{FF2B5EF4-FFF2-40B4-BE49-F238E27FC236}">
                <a16:creationId xmlns:a16="http://schemas.microsoft.com/office/drawing/2014/main" id="{B93F3AAC-315A-F14C-8788-AD03354C4B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pic>
        <p:nvPicPr>
          <p:cNvPr id="5" name="Picture 4">
            <a:extLst>
              <a:ext uri="{FF2B5EF4-FFF2-40B4-BE49-F238E27FC236}">
                <a16:creationId xmlns:a16="http://schemas.microsoft.com/office/drawing/2014/main" id="{2476994E-7D48-9A42-86B0-78326D23CE4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4188132"/>
            <a:ext cx="3501525" cy="1955807"/>
          </a:xfrm>
          <a:prstGeom prst="rect">
            <a:avLst/>
          </a:prstGeom>
        </p:spPr>
      </p:pic>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831491955"/>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Our values">
    <p:spTree>
      <p:nvGrpSpPr>
        <p:cNvPr id="1" name=""/>
        <p:cNvGrpSpPr/>
        <p:nvPr/>
      </p:nvGrpSpPr>
      <p:grpSpPr>
        <a:xfrm>
          <a:off x="0" y="0"/>
          <a:ext cx="0" cy="0"/>
          <a:chOff x="0" y="0"/>
          <a:chExt cx="0" cy="0"/>
        </a:xfrm>
      </p:grpSpPr>
      <p:pic>
        <p:nvPicPr>
          <p:cNvPr id="46" name="Picture 45"/>
          <p:cNvPicPr>
            <a:picLocks/>
          </p:cNvPicPr>
          <p:nvPr/>
        </p:nvPicPr>
        <p:blipFill rotWithShape="1">
          <a:blip r:embed="rId2" cstate="screen">
            <a:extLst>
              <a:ext uri="{28A0092B-C50C-407E-A947-70E740481C1C}">
                <a14:useLocalDpi xmlns:a14="http://schemas.microsoft.com/office/drawing/2010/main"/>
              </a:ext>
            </a:extLst>
          </a:blip>
          <a:srcRect t="-1245"/>
          <a:stretch/>
        </p:blipFill>
        <p:spPr>
          <a:xfrm>
            <a:off x="9036848" y="2330245"/>
            <a:ext cx="2697952" cy="3462587"/>
          </a:xfrm>
          <a:prstGeom prst="rect">
            <a:avLst/>
          </a:prstGeom>
        </p:spPr>
      </p:pic>
      <p:sp>
        <p:nvSpPr>
          <p:cNvPr id="2" name="Title 1"/>
          <p:cNvSpPr>
            <a:spLocks noGrp="1"/>
          </p:cNvSpPr>
          <p:nvPr>
            <p:ph type="title" hasCustomPrompt="1"/>
          </p:nvPr>
        </p:nvSpPr>
        <p:spPr>
          <a:xfrm>
            <a:off x="472943" y="446598"/>
            <a:ext cx="11277600" cy="968474"/>
          </a:xfrm>
        </p:spPr>
        <p:txBody>
          <a:bodyPr/>
          <a:lstStyle>
            <a:lvl1pPr>
              <a:lnSpc>
                <a:spcPct val="100000"/>
              </a:lnSpc>
              <a:defRPr/>
            </a:lvl1pPr>
          </a:lstStyle>
          <a:p>
            <a:r>
              <a:rPr lang="en-US" dirty="0"/>
              <a:t>Suggested title: Our values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232" y="2379004"/>
            <a:ext cx="2695945" cy="3415886"/>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5080" y="2336281"/>
            <a:ext cx="2699019" cy="3472408"/>
          </a:xfrm>
          <a:prstGeom prst="rect">
            <a:avLst/>
          </a:prstGeom>
        </p:spPr>
      </p:pic>
      <p:pic>
        <p:nvPicPr>
          <p:cNvPr id="4" name="Picture 3">
            <a:extLst>
              <a:ext uri="{FF2B5EF4-FFF2-40B4-BE49-F238E27FC236}">
                <a16:creationId xmlns:a16="http://schemas.microsoft.com/office/drawing/2014/main" id="{01838CAD-A927-7D44-9B04-19BB0D95EC6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1719" r="26063"/>
          <a:stretch/>
        </p:blipFill>
        <p:spPr>
          <a:xfrm>
            <a:off x="3301392" y="2376946"/>
            <a:ext cx="2699491" cy="3410538"/>
          </a:xfrm>
          <a:prstGeom prst="rect">
            <a:avLst/>
          </a:prstGeom>
        </p:spPr>
      </p:pic>
      <p:sp>
        <p:nvSpPr>
          <p:cNvPr id="12" name="Rectangle 11">
            <a:extLst>
              <a:ext uri="{FF2B5EF4-FFF2-40B4-BE49-F238E27FC236}">
                <a16:creationId xmlns:a16="http://schemas.microsoft.com/office/drawing/2014/main" id="{B0970586-B235-0B4C-8965-052406E8533B}"/>
              </a:ext>
            </a:extLst>
          </p:cNvPr>
          <p:cNvSpPr>
            <a:spLocks/>
          </p:cNvSpPr>
          <p:nvPr userDrawn="1"/>
        </p:nvSpPr>
        <p:spPr>
          <a:xfrm>
            <a:off x="9036846" y="1752531"/>
            <a:ext cx="2698977" cy="624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Safety</a:t>
            </a:r>
          </a:p>
        </p:txBody>
      </p:sp>
      <p:sp>
        <p:nvSpPr>
          <p:cNvPr id="13" name="Rectangle 12">
            <a:extLst>
              <a:ext uri="{FF2B5EF4-FFF2-40B4-BE49-F238E27FC236}">
                <a16:creationId xmlns:a16="http://schemas.microsoft.com/office/drawing/2014/main" id="{B883A5B3-2562-9D44-9A2D-609B578D4970}"/>
              </a:ext>
            </a:extLst>
          </p:cNvPr>
          <p:cNvSpPr/>
          <p:nvPr userDrawn="1"/>
        </p:nvSpPr>
        <p:spPr>
          <a:xfrm>
            <a:off x="6162232" y="1752530"/>
            <a:ext cx="2700000" cy="624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Respect</a:t>
            </a:r>
          </a:p>
        </p:txBody>
      </p:sp>
      <p:sp>
        <p:nvSpPr>
          <p:cNvPr id="14" name="Rectangle 13">
            <a:extLst>
              <a:ext uri="{FF2B5EF4-FFF2-40B4-BE49-F238E27FC236}">
                <a16:creationId xmlns:a16="http://schemas.microsoft.com/office/drawing/2014/main" id="{C3EBB0E2-ED02-6948-9D0D-19C2D0417C97}"/>
              </a:ext>
            </a:extLst>
          </p:cNvPr>
          <p:cNvSpPr/>
          <p:nvPr userDrawn="1"/>
        </p:nvSpPr>
        <p:spPr>
          <a:xfrm>
            <a:off x="3297337" y="1752529"/>
            <a:ext cx="2703546" cy="624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Leadership</a:t>
            </a:r>
          </a:p>
        </p:txBody>
      </p:sp>
      <p:sp>
        <p:nvSpPr>
          <p:cNvPr id="15" name="Rectangle 14">
            <a:extLst>
              <a:ext uri="{FF2B5EF4-FFF2-40B4-BE49-F238E27FC236}">
                <a16:creationId xmlns:a16="http://schemas.microsoft.com/office/drawing/2014/main" id="{D5DFDC1D-0E6E-294D-92C3-A8B8C022A9BE}"/>
              </a:ext>
            </a:extLst>
          </p:cNvPr>
          <p:cNvSpPr/>
          <p:nvPr userDrawn="1"/>
        </p:nvSpPr>
        <p:spPr>
          <a:xfrm>
            <a:off x="444589" y="1752528"/>
            <a:ext cx="2700000" cy="5815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Integrity</a:t>
            </a:r>
          </a:p>
        </p:txBody>
      </p:sp>
      <p:sp>
        <p:nvSpPr>
          <p:cNvPr id="1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122984196"/>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HS2 strategic goal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Suggested title: HS2 Strategic goals</a:t>
            </a:r>
          </a:p>
        </p:txBody>
      </p:sp>
      <p:sp>
        <p:nvSpPr>
          <p:cNvPr id="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29256" b="9256"/>
          <a:stretch/>
        </p:blipFill>
        <p:spPr>
          <a:xfrm>
            <a:off x="610008" y="1606859"/>
            <a:ext cx="10829942" cy="4707750"/>
          </a:xfrm>
          <a:prstGeom prst="rect">
            <a:avLst/>
          </a:prstGeom>
        </p:spPr>
      </p:pic>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53982535"/>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Our guiding principles">
    <p:spTree>
      <p:nvGrpSpPr>
        <p:cNvPr id="1" name=""/>
        <p:cNvGrpSpPr/>
        <p:nvPr/>
      </p:nvGrpSpPr>
      <p:grpSpPr>
        <a:xfrm>
          <a:off x="0" y="0"/>
          <a:ext cx="0" cy="0"/>
          <a:chOff x="0" y="0"/>
          <a:chExt cx="0" cy="0"/>
        </a:xfrm>
      </p:grpSpPr>
      <p:sp>
        <p:nvSpPr>
          <p:cNvPr id="5" name="Rectangle 4"/>
          <p:cNvSpPr>
            <a:spLocks/>
          </p:cNvSpPr>
          <p:nvPr userDrawn="1"/>
        </p:nvSpPr>
        <p:spPr>
          <a:xfrm>
            <a:off x="457200" y="1902507"/>
            <a:ext cx="2700000" cy="90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Ensure value </a:t>
            </a:r>
            <a:br>
              <a:rPr lang="en-GB" b="1" dirty="0">
                <a:solidFill>
                  <a:prstClr val="white"/>
                </a:solidFill>
              </a:rPr>
            </a:br>
            <a:r>
              <a:rPr lang="en-GB" b="1" dirty="0">
                <a:solidFill>
                  <a:prstClr val="white"/>
                </a:solidFill>
              </a:rPr>
              <a:t>for money</a:t>
            </a:r>
          </a:p>
        </p:txBody>
      </p:sp>
      <p:sp>
        <p:nvSpPr>
          <p:cNvPr id="6" name="Rectangle 5"/>
          <p:cNvSpPr/>
          <p:nvPr userDrawn="1"/>
        </p:nvSpPr>
        <p:spPr>
          <a:xfrm>
            <a:off x="3314403" y="1902507"/>
            <a:ext cx="2700000"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Respect </a:t>
            </a:r>
          </a:p>
          <a:p>
            <a:pPr algn="ctr"/>
            <a:r>
              <a:rPr lang="en-GB" b="1" dirty="0">
                <a:solidFill>
                  <a:prstClr val="white"/>
                </a:solidFill>
              </a:rPr>
              <a:t>communities</a:t>
            </a:r>
          </a:p>
        </p:txBody>
      </p:sp>
      <p:sp>
        <p:nvSpPr>
          <p:cNvPr id="7" name="Rectangle 6"/>
          <p:cNvSpPr/>
          <p:nvPr userDrawn="1"/>
        </p:nvSpPr>
        <p:spPr>
          <a:xfrm>
            <a:off x="6171606" y="1902507"/>
            <a:ext cx="2700000" cy="9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Champion teamwork and collaboration</a:t>
            </a:r>
          </a:p>
        </p:txBody>
      </p:sp>
      <p:sp>
        <p:nvSpPr>
          <p:cNvPr id="8" name="Rectangle 7"/>
          <p:cNvSpPr/>
          <p:nvPr userDrawn="1"/>
        </p:nvSpPr>
        <p:spPr>
          <a:xfrm>
            <a:off x="9034800" y="1899190"/>
            <a:ext cx="2700000"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Create a positive legacy for Britain</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200" y="2802507"/>
            <a:ext cx="2700000" cy="2483172"/>
          </a:xfrm>
          <a:prstGeom prst="rect">
            <a:avLst/>
          </a:prstGeom>
        </p:spPr>
      </p:pic>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14403" y="2799190"/>
            <a:ext cx="2694010" cy="2486489"/>
          </a:xfrm>
          <a:prstGeom prst="rect">
            <a:avLst/>
          </a:prstGeom>
        </p:spPr>
      </p:pic>
      <p:pic>
        <p:nvPicPr>
          <p:cNvPr id="12" name="Picture 1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177596" y="2799190"/>
            <a:ext cx="2694009" cy="2486489"/>
          </a:xfrm>
          <a:prstGeom prst="rect">
            <a:avLst/>
          </a:prstGeom>
        </p:spPr>
      </p:pic>
      <p:pic>
        <p:nvPicPr>
          <p:cNvPr id="13" name="Picture 12"/>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034800" y="2799190"/>
            <a:ext cx="2700000" cy="2486489"/>
          </a:xfrm>
          <a:prstGeom prst="rect">
            <a:avLst/>
          </a:prstGeom>
        </p:spPr>
      </p:pic>
      <p:sp>
        <p:nvSpPr>
          <p:cNvPr id="2" name="Title 1"/>
          <p:cNvSpPr>
            <a:spLocks noGrp="1"/>
          </p:cNvSpPr>
          <p:nvPr>
            <p:ph type="title" hasCustomPrompt="1"/>
          </p:nvPr>
        </p:nvSpPr>
        <p:spPr/>
        <p:txBody>
          <a:bodyPr/>
          <a:lstStyle>
            <a:lvl1pPr>
              <a:lnSpc>
                <a:spcPct val="100000"/>
              </a:lnSpc>
              <a:defRPr/>
            </a:lvl1pPr>
          </a:lstStyle>
          <a:p>
            <a:r>
              <a:rPr lang="en-US" dirty="0"/>
              <a:t>Suggested title: Our guiding principles</a:t>
            </a:r>
          </a:p>
        </p:txBody>
      </p:sp>
      <p:sp>
        <p:nvSpPr>
          <p:cNvPr id="1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957940249"/>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HS2 Design Vis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84085"/>
            <a:ext cx="11277600" cy="1153781"/>
          </a:xfrm>
        </p:spPr>
        <p:txBody>
          <a:bodyPr/>
          <a:lstStyle>
            <a:lvl1pPr>
              <a:lnSpc>
                <a:spcPct val="100000"/>
              </a:lnSpc>
              <a:defRPr/>
            </a:lvl1pPr>
          </a:lstStyle>
          <a:p>
            <a:r>
              <a:rPr lang="en-US" dirty="0"/>
              <a:t>Suggested title: HS2 Design Vision – 3 key elements</a:t>
            </a:r>
          </a:p>
        </p:txBody>
      </p:sp>
      <p:pic>
        <p:nvPicPr>
          <p:cNvPr id="4" name="Picture 3">
            <a:extLst>
              <a:ext uri="{FF2B5EF4-FFF2-40B4-BE49-F238E27FC236}">
                <a16:creationId xmlns:a16="http://schemas.microsoft.com/office/drawing/2014/main" id="{0F9E33C8-B217-8C4A-8CCF-7FC97C0217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1524000"/>
            <a:ext cx="3324225" cy="4720558"/>
          </a:xfrm>
          <a:prstGeom prst="rect">
            <a:avLst/>
          </a:prstGeom>
        </p:spPr>
      </p:pic>
      <p:pic>
        <p:nvPicPr>
          <p:cNvPr id="16" name="Picture 15">
            <a:extLst>
              <a:ext uri="{FF2B5EF4-FFF2-40B4-BE49-F238E27FC236}">
                <a16:creationId xmlns:a16="http://schemas.microsoft.com/office/drawing/2014/main" id="{9597840F-1983-D94A-AC48-58ECBF39EAC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62474" y="2460059"/>
            <a:ext cx="6696075" cy="2528729"/>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879319098"/>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HS2 Design Vision overview">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Suggested title: HS2 Design Vision</a:t>
            </a:r>
          </a:p>
        </p:txBody>
      </p:sp>
      <p:pic>
        <p:nvPicPr>
          <p:cNvPr id="5" name="Picture 4">
            <a:extLst>
              <a:ext uri="{FF2B5EF4-FFF2-40B4-BE49-F238E27FC236}">
                <a16:creationId xmlns:a16="http://schemas.microsoft.com/office/drawing/2014/main" id="{256079CE-8AC0-614A-A630-C24CA41C8F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06033" y="1142982"/>
            <a:ext cx="6397912" cy="5253282"/>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393881106"/>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Our golden thr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355859" cy="713408"/>
          </a:xfrm>
        </p:spPr>
        <p:txBody>
          <a:bodyPr/>
          <a:lstStyle>
            <a:lvl1pPr>
              <a:lnSpc>
                <a:spcPct val="100000"/>
              </a:lnSpc>
              <a:defRPr/>
            </a:lvl1pPr>
          </a:lstStyle>
          <a:p>
            <a:r>
              <a:rPr lang="en-US" dirty="0"/>
              <a:t>Suggested title: Our golden thread</a:t>
            </a:r>
          </a:p>
        </p:txBody>
      </p:sp>
      <p:grpSp>
        <p:nvGrpSpPr>
          <p:cNvPr id="4" name="Group 3">
            <a:extLst>
              <a:ext uri="{FF2B5EF4-FFF2-40B4-BE49-F238E27FC236}">
                <a16:creationId xmlns:a16="http://schemas.microsoft.com/office/drawing/2014/main" id="{4D6F1C80-B67F-0D47-A99A-9236D04064ED}"/>
              </a:ext>
            </a:extLst>
          </p:cNvPr>
          <p:cNvGrpSpPr/>
          <p:nvPr userDrawn="1"/>
        </p:nvGrpSpPr>
        <p:grpSpPr>
          <a:xfrm>
            <a:off x="2809578" y="1442751"/>
            <a:ext cx="8713081" cy="4716647"/>
            <a:chOff x="3021719" y="1375257"/>
            <a:chExt cx="8713081" cy="4716647"/>
          </a:xfrm>
        </p:grpSpPr>
        <p:grpSp>
          <p:nvGrpSpPr>
            <p:cNvPr id="16" name="Group 15">
              <a:extLst>
                <a:ext uri="{FF2B5EF4-FFF2-40B4-BE49-F238E27FC236}">
                  <a16:creationId xmlns:a16="http://schemas.microsoft.com/office/drawing/2014/main" id="{94BD7D76-A036-B64A-81A8-408BD31ADA15}"/>
                </a:ext>
              </a:extLst>
            </p:cNvPr>
            <p:cNvGrpSpPr/>
            <p:nvPr/>
          </p:nvGrpSpPr>
          <p:grpSpPr>
            <a:xfrm>
              <a:off x="4120920" y="5401106"/>
              <a:ext cx="5556697" cy="291875"/>
              <a:chOff x="1331640" y="6022348"/>
              <a:chExt cx="5556697" cy="291875"/>
            </a:xfrm>
          </p:grpSpPr>
          <p:cxnSp>
            <p:nvCxnSpPr>
              <p:cNvPr id="67" name="Straight Arrow Connector 66">
                <a:extLst>
                  <a:ext uri="{FF2B5EF4-FFF2-40B4-BE49-F238E27FC236}">
                    <a16:creationId xmlns:a16="http://schemas.microsoft.com/office/drawing/2014/main" id="{6B926F85-9F0D-A742-AE1B-5DC0B3682997}"/>
                  </a:ext>
                </a:extLst>
              </p:cNvPr>
              <p:cNvCxnSpPr/>
              <p:nvPr/>
            </p:nvCxnSpPr>
            <p:spPr>
              <a:xfrm>
                <a:off x="4118326" y="6129432"/>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38805A8-EA99-1943-B1BB-3ED7958A070F}"/>
                  </a:ext>
                </a:extLst>
              </p:cNvPr>
              <p:cNvCxnSpPr/>
              <p:nvPr/>
            </p:nvCxnSpPr>
            <p:spPr>
              <a:xfrm>
                <a:off x="1331640" y="6122536"/>
                <a:ext cx="5556697"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514834F9-1D4B-F84A-8D39-F0387E996C71}"/>
                  </a:ext>
                </a:extLst>
              </p:cNvPr>
              <p:cNvCxnSpPr/>
              <p:nvPr/>
            </p:nvCxnSpPr>
            <p:spPr>
              <a:xfrm>
                <a:off x="2267744" y="6022352"/>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4845ADF-5801-4543-857A-9AC28A695C84}"/>
                  </a:ext>
                </a:extLst>
              </p:cNvPr>
              <p:cNvCxnSpPr/>
              <p:nvPr/>
            </p:nvCxnSpPr>
            <p:spPr>
              <a:xfrm>
                <a:off x="1331640" y="6022351"/>
                <a:ext cx="0" cy="107081"/>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284F2BD1-4CD7-EA48-91FA-2245EE7B7CD6}"/>
                  </a:ext>
                </a:extLst>
              </p:cNvPr>
              <p:cNvCxnSpPr/>
              <p:nvPr/>
            </p:nvCxnSpPr>
            <p:spPr>
              <a:xfrm>
                <a:off x="3205294" y="6022353"/>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8FE2C81-100E-B04A-A6FB-049F172D712D}"/>
                  </a:ext>
                </a:extLst>
              </p:cNvPr>
              <p:cNvCxnSpPr/>
              <p:nvPr/>
            </p:nvCxnSpPr>
            <p:spPr>
              <a:xfrm>
                <a:off x="4118326" y="6022351"/>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634E0952-0FDF-CE46-A4A2-838C84EA255A}"/>
                  </a:ext>
                </a:extLst>
              </p:cNvPr>
              <p:cNvCxnSpPr/>
              <p:nvPr/>
            </p:nvCxnSpPr>
            <p:spPr>
              <a:xfrm>
                <a:off x="5041931" y="6022350"/>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F160F5D-EB61-254C-909E-F2F66C6FBA40}"/>
                  </a:ext>
                </a:extLst>
              </p:cNvPr>
              <p:cNvCxnSpPr/>
              <p:nvPr/>
            </p:nvCxnSpPr>
            <p:spPr>
              <a:xfrm>
                <a:off x="5963130" y="6022349"/>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C04C2354-AB50-F942-9E80-26A6589D5604}"/>
                  </a:ext>
                </a:extLst>
              </p:cNvPr>
              <p:cNvCxnSpPr/>
              <p:nvPr/>
            </p:nvCxnSpPr>
            <p:spPr>
              <a:xfrm>
                <a:off x="6888337" y="6022348"/>
                <a:ext cx="0" cy="107084"/>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03E02C4C-F928-1547-B0B9-517DFEC3D76A}"/>
                </a:ext>
              </a:extLst>
            </p:cNvPr>
            <p:cNvSpPr/>
            <p:nvPr/>
          </p:nvSpPr>
          <p:spPr>
            <a:xfrm>
              <a:off x="3679294" y="146749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Vision</a:t>
              </a:r>
            </a:p>
          </p:txBody>
        </p:sp>
        <p:sp>
          <p:nvSpPr>
            <p:cNvPr id="36" name="Rectangle 35">
              <a:extLst>
                <a:ext uri="{FF2B5EF4-FFF2-40B4-BE49-F238E27FC236}">
                  <a16:creationId xmlns:a16="http://schemas.microsoft.com/office/drawing/2014/main" id="{23315FAA-BC47-C44B-8165-4C32FA6BBD1A}"/>
                </a:ext>
              </a:extLst>
            </p:cNvPr>
            <p:cNvSpPr/>
            <p:nvPr/>
          </p:nvSpPr>
          <p:spPr>
            <a:xfrm>
              <a:off x="3679294" y="2012285"/>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Mission</a:t>
              </a:r>
            </a:p>
          </p:txBody>
        </p:sp>
        <p:sp>
          <p:nvSpPr>
            <p:cNvPr id="37" name="Rectangle 36">
              <a:extLst>
                <a:ext uri="{FF2B5EF4-FFF2-40B4-BE49-F238E27FC236}">
                  <a16:creationId xmlns:a16="http://schemas.microsoft.com/office/drawing/2014/main" id="{D5A402EB-3ABC-814A-97AB-982C8F88B0D1}"/>
                </a:ext>
              </a:extLst>
            </p:cNvPr>
            <p:cNvSpPr/>
            <p:nvPr/>
          </p:nvSpPr>
          <p:spPr>
            <a:xfrm>
              <a:off x="3679294" y="254413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Values</a:t>
              </a:r>
            </a:p>
          </p:txBody>
        </p:sp>
        <p:sp>
          <p:nvSpPr>
            <p:cNvPr id="38" name="Rectangle 37">
              <a:extLst>
                <a:ext uri="{FF2B5EF4-FFF2-40B4-BE49-F238E27FC236}">
                  <a16:creationId xmlns:a16="http://schemas.microsoft.com/office/drawing/2014/main" id="{F565498C-8344-AB49-9CC4-17EDB18A3EE7}"/>
                </a:ext>
              </a:extLst>
            </p:cNvPr>
            <p:cNvSpPr/>
            <p:nvPr/>
          </p:nvSpPr>
          <p:spPr>
            <a:xfrm>
              <a:off x="4985342" y="2904174"/>
              <a:ext cx="1260000" cy="36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Integrity</a:t>
              </a:r>
            </a:p>
          </p:txBody>
        </p:sp>
        <p:sp>
          <p:nvSpPr>
            <p:cNvPr id="39" name="Rectangle 38">
              <a:extLst>
                <a:ext uri="{FF2B5EF4-FFF2-40B4-BE49-F238E27FC236}">
                  <a16:creationId xmlns:a16="http://schemas.microsoft.com/office/drawing/2014/main" id="{0C4B796C-EBE9-8D4A-800F-4E50B8644B0E}"/>
                </a:ext>
              </a:extLst>
            </p:cNvPr>
            <p:cNvSpPr/>
            <p:nvPr/>
          </p:nvSpPr>
          <p:spPr>
            <a:xfrm>
              <a:off x="6272882" y="2903586"/>
              <a:ext cx="1260000" cy="3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prstClr val="white"/>
                  </a:solidFill>
                </a:rPr>
                <a:t>Leadership</a:t>
              </a:r>
            </a:p>
          </p:txBody>
        </p:sp>
        <p:sp>
          <p:nvSpPr>
            <p:cNvPr id="40" name="Rectangle 39">
              <a:extLst>
                <a:ext uri="{FF2B5EF4-FFF2-40B4-BE49-F238E27FC236}">
                  <a16:creationId xmlns:a16="http://schemas.microsoft.com/office/drawing/2014/main" id="{03F60022-BBE2-B044-9CD3-DA53B5AF70B1}"/>
                </a:ext>
              </a:extLst>
            </p:cNvPr>
            <p:cNvSpPr/>
            <p:nvPr/>
          </p:nvSpPr>
          <p:spPr>
            <a:xfrm>
              <a:off x="7565187" y="2904174"/>
              <a:ext cx="12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Respect</a:t>
              </a:r>
            </a:p>
          </p:txBody>
        </p:sp>
        <p:sp>
          <p:nvSpPr>
            <p:cNvPr id="43" name="Rectangle 42">
              <a:extLst>
                <a:ext uri="{FF2B5EF4-FFF2-40B4-BE49-F238E27FC236}">
                  <a16:creationId xmlns:a16="http://schemas.microsoft.com/office/drawing/2014/main" id="{BF61D622-DE88-FD4C-87A3-D26BDF543236}"/>
                </a:ext>
              </a:extLst>
            </p:cNvPr>
            <p:cNvSpPr/>
            <p:nvPr/>
          </p:nvSpPr>
          <p:spPr>
            <a:xfrm>
              <a:off x="3679292" y="3447456"/>
              <a:ext cx="6419775"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Strategic goals</a:t>
              </a:r>
            </a:p>
          </p:txBody>
        </p:sp>
        <p:sp>
          <p:nvSpPr>
            <p:cNvPr id="44" name="Rectangle 43">
              <a:extLst>
                <a:ext uri="{FF2B5EF4-FFF2-40B4-BE49-F238E27FC236}">
                  <a16:creationId xmlns:a16="http://schemas.microsoft.com/office/drawing/2014/main" id="{ACAD7D7E-634C-5545-A60B-47B6F866BBC0}"/>
                </a:ext>
              </a:extLst>
            </p:cNvPr>
            <p:cNvSpPr/>
            <p:nvPr/>
          </p:nvSpPr>
          <p:spPr>
            <a:xfrm>
              <a:off x="3679291" y="3992247"/>
              <a:ext cx="6419775" cy="612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Strategic goal (6) – Health and safety</a:t>
              </a:r>
            </a:p>
            <a:p>
              <a:pPr algn="ctr"/>
              <a:r>
                <a:rPr lang="en-GB" sz="1200" dirty="0">
                  <a:solidFill>
                    <a:prstClr val="white"/>
                  </a:solidFill>
                </a:rPr>
                <a:t>HS2 will create a railway designed, built and operated </a:t>
              </a:r>
              <a:br>
                <a:rPr lang="en-GB" sz="1200" dirty="0">
                  <a:solidFill>
                    <a:prstClr val="white"/>
                  </a:solidFill>
                </a:rPr>
              </a:br>
              <a:r>
                <a:rPr lang="en-GB" sz="1200" dirty="0">
                  <a:solidFill>
                    <a:prstClr val="white"/>
                  </a:solidFill>
                </a:rPr>
                <a:t>to the highest health, safety and security standards.</a:t>
              </a:r>
            </a:p>
          </p:txBody>
        </p:sp>
        <p:grpSp>
          <p:nvGrpSpPr>
            <p:cNvPr id="45" name="Group 44">
              <a:extLst>
                <a:ext uri="{FF2B5EF4-FFF2-40B4-BE49-F238E27FC236}">
                  <a16:creationId xmlns:a16="http://schemas.microsoft.com/office/drawing/2014/main" id="{329E2C8E-108C-8F48-8287-E2939C2EFB53}"/>
                </a:ext>
              </a:extLst>
            </p:cNvPr>
            <p:cNvGrpSpPr/>
            <p:nvPr/>
          </p:nvGrpSpPr>
          <p:grpSpPr>
            <a:xfrm>
              <a:off x="3679294" y="4789106"/>
              <a:ext cx="6419775" cy="612000"/>
              <a:chOff x="816521" y="5337280"/>
              <a:chExt cx="6419775" cy="612000"/>
            </a:xfrm>
            <a:solidFill>
              <a:schemeClr val="accent1"/>
            </a:solidFill>
          </p:grpSpPr>
          <p:sp>
            <p:nvSpPr>
              <p:cNvPr id="60" name="Rectangle 59">
                <a:extLst>
                  <a:ext uri="{FF2B5EF4-FFF2-40B4-BE49-F238E27FC236}">
                    <a16:creationId xmlns:a16="http://schemas.microsoft.com/office/drawing/2014/main" id="{521B7D28-819E-8E48-A2A1-828EB74AE09E}"/>
                  </a:ext>
                </a:extLst>
              </p:cNvPr>
              <p:cNvSpPr/>
              <p:nvPr/>
            </p:nvSpPr>
            <p:spPr>
              <a:xfrm>
                <a:off x="81652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Workforce safety</a:t>
                </a:r>
              </a:p>
            </p:txBody>
          </p:sp>
          <p:sp>
            <p:nvSpPr>
              <p:cNvPr id="61" name="Rectangle 60">
                <a:extLst>
                  <a:ext uri="{FF2B5EF4-FFF2-40B4-BE49-F238E27FC236}">
                    <a16:creationId xmlns:a16="http://schemas.microsoft.com/office/drawing/2014/main" id="{5C4D939C-4A64-294B-9503-11DB0B97119A}"/>
                  </a:ext>
                </a:extLst>
              </p:cNvPr>
              <p:cNvSpPr/>
              <p:nvPr/>
            </p:nvSpPr>
            <p:spPr>
              <a:xfrm>
                <a:off x="1736483"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Public and neighbour safety</a:t>
                </a:r>
              </a:p>
            </p:txBody>
          </p:sp>
          <p:sp>
            <p:nvSpPr>
              <p:cNvPr id="62" name="Rectangle 61">
                <a:extLst>
                  <a:ext uri="{FF2B5EF4-FFF2-40B4-BE49-F238E27FC236}">
                    <a16:creationId xmlns:a16="http://schemas.microsoft.com/office/drawing/2014/main" id="{6C4142E2-2BB3-A844-8E4C-BC7B1D9212E9}"/>
                  </a:ext>
                </a:extLst>
              </p:cNvPr>
              <p:cNvSpPr/>
              <p:nvPr/>
            </p:nvSpPr>
            <p:spPr>
              <a:xfrm>
                <a:off x="2656445"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Occupational health and wellbeing</a:t>
                </a:r>
              </a:p>
            </p:txBody>
          </p:sp>
          <p:sp>
            <p:nvSpPr>
              <p:cNvPr id="63" name="Rectangle 62">
                <a:extLst>
                  <a:ext uri="{FF2B5EF4-FFF2-40B4-BE49-F238E27FC236}">
                    <a16:creationId xmlns:a16="http://schemas.microsoft.com/office/drawing/2014/main" id="{4509ECD6-333B-7C45-956B-0623C76ED0E5}"/>
                  </a:ext>
                </a:extLst>
              </p:cNvPr>
              <p:cNvSpPr/>
              <p:nvPr/>
            </p:nvSpPr>
            <p:spPr>
              <a:xfrm>
                <a:off x="3576407"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Safe design</a:t>
                </a:r>
              </a:p>
            </p:txBody>
          </p:sp>
          <p:sp>
            <p:nvSpPr>
              <p:cNvPr id="64" name="Rectangle 63">
                <a:extLst>
                  <a:ext uri="{FF2B5EF4-FFF2-40B4-BE49-F238E27FC236}">
                    <a16:creationId xmlns:a16="http://schemas.microsoft.com/office/drawing/2014/main" id="{8635ED31-D8EB-BB43-AA1D-D123750F9A3D}"/>
                  </a:ext>
                </a:extLst>
              </p:cNvPr>
              <p:cNvSpPr/>
              <p:nvPr/>
            </p:nvSpPr>
            <p:spPr>
              <a:xfrm>
                <a:off x="4496369"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Safe supply chain management</a:t>
                </a:r>
              </a:p>
            </p:txBody>
          </p:sp>
          <p:sp>
            <p:nvSpPr>
              <p:cNvPr id="65" name="Rectangle 64">
                <a:extLst>
                  <a:ext uri="{FF2B5EF4-FFF2-40B4-BE49-F238E27FC236}">
                    <a16:creationId xmlns:a16="http://schemas.microsoft.com/office/drawing/2014/main" id="{7270A0EF-6946-E343-8388-FFCDB371B0E4}"/>
                  </a:ext>
                </a:extLst>
              </p:cNvPr>
              <p:cNvSpPr/>
              <p:nvPr/>
            </p:nvSpPr>
            <p:spPr>
              <a:xfrm>
                <a:off x="541633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Operations safety</a:t>
                </a:r>
              </a:p>
            </p:txBody>
          </p:sp>
          <p:sp>
            <p:nvSpPr>
              <p:cNvPr id="66" name="Rectangle 65">
                <a:extLst>
                  <a:ext uri="{FF2B5EF4-FFF2-40B4-BE49-F238E27FC236}">
                    <a16:creationId xmlns:a16="http://schemas.microsoft.com/office/drawing/2014/main" id="{D1F04E1A-A37B-6C4D-BBD2-2ABF4A082D09}"/>
                  </a:ext>
                </a:extLst>
              </p:cNvPr>
              <p:cNvSpPr/>
              <p:nvPr/>
            </p:nvSpPr>
            <p:spPr>
              <a:xfrm>
                <a:off x="6336296"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SMART assurance</a:t>
                </a:r>
              </a:p>
            </p:txBody>
          </p:sp>
        </p:grpSp>
        <p:cxnSp>
          <p:nvCxnSpPr>
            <p:cNvPr id="46" name="Straight Arrow Connector 45">
              <a:extLst>
                <a:ext uri="{FF2B5EF4-FFF2-40B4-BE49-F238E27FC236}">
                  <a16:creationId xmlns:a16="http://schemas.microsoft.com/office/drawing/2014/main" id="{71552A48-C240-2542-A21A-7C09E56FBF4C}"/>
                </a:ext>
              </a:extLst>
            </p:cNvPr>
            <p:cNvCxnSpPr>
              <a:cxnSpLocks/>
            </p:cNvCxnSpPr>
            <p:nvPr/>
          </p:nvCxnSpPr>
          <p:spPr>
            <a:xfrm>
              <a:off x="4309294" y="182749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1A5F3E8-4676-3E4A-B212-2ABFD89DCA40}"/>
                </a:ext>
              </a:extLst>
            </p:cNvPr>
            <p:cNvCxnSpPr/>
            <p:nvPr/>
          </p:nvCxnSpPr>
          <p:spPr>
            <a:xfrm>
              <a:off x="4309294" y="2359343"/>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C9E740B-4655-324D-9AAC-0D2E5D73900B}"/>
                </a:ext>
              </a:extLst>
            </p:cNvPr>
            <p:cNvCxnSpPr/>
            <p:nvPr/>
          </p:nvCxnSpPr>
          <p:spPr>
            <a:xfrm>
              <a:off x="4931656" y="2724134"/>
              <a:ext cx="4554676"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E10AFEA-65A9-0741-A893-60F2099D1D2C}"/>
                </a:ext>
              </a:extLst>
            </p:cNvPr>
            <p:cNvCxnSpPr/>
            <p:nvPr/>
          </p:nvCxnSpPr>
          <p:spPr>
            <a:xfrm>
              <a:off x="947174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82744B5-2757-E645-ADE6-A02C2AD95962}"/>
                </a:ext>
              </a:extLst>
            </p:cNvPr>
            <p:cNvCxnSpPr/>
            <p:nvPr/>
          </p:nvCxnSpPr>
          <p:spPr>
            <a:xfrm>
              <a:off x="8196389"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6C877D9-7D67-ED42-ACF8-BF478E200B9B}"/>
                </a:ext>
              </a:extLst>
            </p:cNvPr>
            <p:cNvCxnSpPr/>
            <p:nvPr/>
          </p:nvCxnSpPr>
          <p:spPr>
            <a:xfrm>
              <a:off x="6906445"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76EBD5B-E8B5-8A40-82AD-41053D481C80}"/>
                </a:ext>
              </a:extLst>
            </p:cNvPr>
            <p:cNvCxnSpPr/>
            <p:nvPr/>
          </p:nvCxnSpPr>
          <p:spPr>
            <a:xfrm>
              <a:off x="561650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D2902FDE-A7F4-4F4C-9DCB-3430770C0FD3}"/>
                </a:ext>
              </a:extLst>
            </p:cNvPr>
            <p:cNvSpPr/>
            <p:nvPr/>
          </p:nvSpPr>
          <p:spPr>
            <a:xfrm>
              <a:off x="8848615" y="2904174"/>
              <a:ext cx="12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Safety</a:t>
              </a:r>
            </a:p>
          </p:txBody>
        </p:sp>
        <p:cxnSp>
          <p:nvCxnSpPr>
            <p:cNvPr id="57" name="Straight Arrow Connector 56">
              <a:extLst>
                <a:ext uri="{FF2B5EF4-FFF2-40B4-BE49-F238E27FC236}">
                  <a16:creationId xmlns:a16="http://schemas.microsoft.com/office/drawing/2014/main" id="{7EE0FF77-3A0B-594E-86D4-EC7E8F8BE644}"/>
                </a:ext>
              </a:extLst>
            </p:cNvPr>
            <p:cNvCxnSpPr>
              <a:cxnSpLocks/>
            </p:cNvCxnSpPr>
            <p:nvPr/>
          </p:nvCxnSpPr>
          <p:spPr>
            <a:xfrm>
              <a:off x="4297529" y="2904134"/>
              <a:ext cx="0" cy="543322"/>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15314F8-2FA0-F347-A828-E1A801B4CC78}"/>
                </a:ext>
              </a:extLst>
            </p:cNvPr>
            <p:cNvCxnSpPr/>
            <p:nvPr/>
          </p:nvCxnSpPr>
          <p:spPr>
            <a:xfrm>
              <a:off x="6879158" y="3807456"/>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2ED2F85-1D68-8D46-BD90-C0602062654E}"/>
                </a:ext>
              </a:extLst>
            </p:cNvPr>
            <p:cNvCxnSpPr/>
            <p:nvPr/>
          </p:nvCxnSpPr>
          <p:spPr>
            <a:xfrm>
              <a:off x="6878615" y="4604315"/>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57992F1A-A148-2C43-A295-301C062ED755}"/>
                </a:ext>
              </a:extLst>
            </p:cNvPr>
            <p:cNvSpPr/>
            <p:nvPr/>
          </p:nvSpPr>
          <p:spPr>
            <a:xfrm>
              <a:off x="3021719" y="1375257"/>
              <a:ext cx="467912" cy="47166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600" dirty="0">
                  <a:solidFill>
                    <a:prstClr val="white"/>
                  </a:solidFill>
                </a:rPr>
                <a:t>Health and safety brand</a:t>
              </a:r>
            </a:p>
          </p:txBody>
        </p:sp>
        <p:cxnSp>
          <p:nvCxnSpPr>
            <p:cNvPr id="29" name="Straight Arrow Connector 28">
              <a:extLst>
                <a:ext uri="{FF2B5EF4-FFF2-40B4-BE49-F238E27FC236}">
                  <a16:creationId xmlns:a16="http://schemas.microsoft.com/office/drawing/2014/main" id="{7ECBEEEC-74C9-AA40-B03F-7177AD0F93E6}"/>
                </a:ext>
              </a:extLst>
            </p:cNvPr>
            <p:cNvCxnSpPr/>
            <p:nvPr/>
          </p:nvCxnSpPr>
          <p:spPr>
            <a:xfrm>
              <a:off x="3478974" y="168803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10A0E33-1DD0-AC47-B99A-D71E1722838E}"/>
                </a:ext>
              </a:extLst>
            </p:cNvPr>
            <p:cNvCxnSpPr/>
            <p:nvPr/>
          </p:nvCxnSpPr>
          <p:spPr>
            <a:xfrm>
              <a:off x="3478974" y="223121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2B52F8F-BA6E-214A-86C7-E329E35B1863}"/>
                </a:ext>
              </a:extLst>
            </p:cNvPr>
            <p:cNvCxnSpPr/>
            <p:nvPr/>
          </p:nvCxnSpPr>
          <p:spPr>
            <a:xfrm>
              <a:off x="3478974" y="2763063"/>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C8EEAEE-DB10-704C-A216-CD42B4F419AC}"/>
                </a:ext>
              </a:extLst>
            </p:cNvPr>
            <p:cNvCxnSpPr/>
            <p:nvPr/>
          </p:nvCxnSpPr>
          <p:spPr>
            <a:xfrm>
              <a:off x="3478974" y="3650459"/>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32B366C-0CD2-7B40-BF1A-8167512B9878}"/>
                </a:ext>
              </a:extLst>
            </p:cNvPr>
            <p:cNvCxnSpPr/>
            <p:nvPr/>
          </p:nvCxnSpPr>
          <p:spPr>
            <a:xfrm>
              <a:off x="3478974" y="4337210"/>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D7D253D-3004-8546-B148-1C50E9ED6A66}"/>
                </a:ext>
              </a:extLst>
            </p:cNvPr>
            <p:cNvCxnSpPr/>
            <p:nvPr/>
          </p:nvCxnSpPr>
          <p:spPr>
            <a:xfrm>
              <a:off x="3478974" y="5134035"/>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49CD591C-5201-684C-B57F-44E9A52BFCAF}"/>
                </a:ext>
              </a:extLst>
            </p:cNvPr>
            <p:cNvGrpSpPr/>
            <p:nvPr/>
          </p:nvGrpSpPr>
          <p:grpSpPr>
            <a:xfrm>
              <a:off x="10099069" y="3213984"/>
              <a:ext cx="1635731" cy="2838992"/>
              <a:chOff x="7328870" y="4437658"/>
              <a:chExt cx="1635731" cy="2838992"/>
            </a:xfrm>
          </p:grpSpPr>
          <p:cxnSp>
            <p:nvCxnSpPr>
              <p:cNvPr id="25" name="Straight Arrow Connector 24">
                <a:extLst>
                  <a:ext uri="{FF2B5EF4-FFF2-40B4-BE49-F238E27FC236}">
                    <a16:creationId xmlns:a16="http://schemas.microsoft.com/office/drawing/2014/main" id="{E7F89B95-C52B-314C-BDE2-8C990E9CE66E}"/>
                  </a:ext>
                </a:extLst>
              </p:cNvPr>
              <p:cNvCxnSpPr/>
              <p:nvPr/>
            </p:nvCxnSpPr>
            <p:spPr>
              <a:xfrm>
                <a:off x="7328870" y="6318780"/>
                <a:ext cx="426375"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Isosceles Triangle 64">
                <a:extLst>
                  <a:ext uri="{FF2B5EF4-FFF2-40B4-BE49-F238E27FC236}">
                    <a16:creationId xmlns:a16="http://schemas.microsoft.com/office/drawing/2014/main" id="{87A94151-5508-0249-B5D4-42A2FC3E4E36}"/>
                  </a:ext>
                </a:extLst>
              </p:cNvPr>
              <p:cNvSpPr/>
              <p:nvPr/>
            </p:nvSpPr>
            <p:spPr>
              <a:xfrm>
                <a:off x="7429028" y="5030584"/>
                <a:ext cx="1535573" cy="2246066"/>
              </a:xfrm>
              <a:prstGeom prst="triangle">
                <a:avLst>
                  <a:gd name="adj" fmla="val 489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prstClr val="white"/>
                    </a:solidFill>
                  </a:rPr>
                  <a:t>Measure</a:t>
                </a:r>
              </a:p>
            </p:txBody>
          </p:sp>
          <p:sp>
            <p:nvSpPr>
              <p:cNvPr id="27" name="Rectangle 26">
                <a:extLst>
                  <a:ext uri="{FF2B5EF4-FFF2-40B4-BE49-F238E27FC236}">
                    <a16:creationId xmlns:a16="http://schemas.microsoft.com/office/drawing/2014/main" id="{9EDFF3C7-26C2-5340-B997-4A2D9367341E}"/>
                  </a:ext>
                </a:extLst>
              </p:cNvPr>
              <p:cNvSpPr/>
              <p:nvPr/>
            </p:nvSpPr>
            <p:spPr>
              <a:xfrm>
                <a:off x="7566814" y="4437658"/>
                <a:ext cx="1260000" cy="5934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Balanced scorecard</a:t>
                </a:r>
              </a:p>
            </p:txBody>
          </p:sp>
        </p:grpSp>
        <p:sp>
          <p:nvSpPr>
            <p:cNvPr id="21" name="Rectangle 20">
              <a:extLst>
                <a:ext uri="{FF2B5EF4-FFF2-40B4-BE49-F238E27FC236}">
                  <a16:creationId xmlns:a16="http://schemas.microsoft.com/office/drawing/2014/main" id="{34190859-D65B-444D-AF9D-6FC7E5A0F77D}"/>
                </a:ext>
              </a:extLst>
            </p:cNvPr>
            <p:cNvSpPr/>
            <p:nvPr/>
          </p:nvSpPr>
          <p:spPr>
            <a:xfrm>
              <a:off x="3679291" y="5692976"/>
              <a:ext cx="6439957"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Our health and safety commitments </a:t>
              </a:r>
            </a:p>
          </p:txBody>
        </p:sp>
        <p:cxnSp>
          <p:nvCxnSpPr>
            <p:cNvPr id="19" name="Straight Arrow Connector 18">
              <a:extLst>
                <a:ext uri="{FF2B5EF4-FFF2-40B4-BE49-F238E27FC236}">
                  <a16:creationId xmlns:a16="http://schemas.microsoft.com/office/drawing/2014/main" id="{01B4D52C-2BD9-104F-A852-4A0F9C9C84A4}"/>
                </a:ext>
              </a:extLst>
            </p:cNvPr>
            <p:cNvCxnSpPr/>
            <p:nvPr/>
          </p:nvCxnSpPr>
          <p:spPr>
            <a:xfrm>
              <a:off x="3489631" y="5872976"/>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607713026"/>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Final slid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11208058" cy="2665125"/>
          </a:xfrm>
        </p:spPr>
        <p:txBody>
          <a:bodyPr/>
          <a:lstStyle>
            <a:lvl1pPr algn="l">
              <a:lnSpc>
                <a:spcPct val="100000"/>
              </a:lnSpc>
              <a:spcAft>
                <a:spcPts val="600"/>
              </a:spcAft>
              <a:defRPr sz="5000" b="1" i="0">
                <a:solidFill>
                  <a:schemeClr val="bg1"/>
                </a:solidFill>
                <a:latin typeface="+mn-lt"/>
              </a:defRPr>
            </a:lvl1pPr>
            <a:lvl2pPr marL="0" indent="0" algn="l">
              <a:lnSpc>
                <a:spcPct val="100000"/>
              </a:lnSpc>
              <a:spcBef>
                <a:spcPts val="2400"/>
              </a:spcBef>
              <a:spcAft>
                <a:spcPts val="600"/>
              </a:spcAft>
              <a:buNone/>
              <a:defRPr sz="2400" b="1" i="0" baseline="0">
                <a:solidFill>
                  <a:schemeClr val="bg1"/>
                </a:solidFill>
                <a:latin typeface="+mn-lt"/>
              </a:defRPr>
            </a:lvl2pPr>
          </a:lstStyle>
          <a:p>
            <a:pPr lvl="0"/>
            <a:r>
              <a:rPr lang="en-US" dirty="0"/>
              <a:t>Suggested title: Questions / Q&amp;A / Thank you</a:t>
            </a:r>
          </a:p>
          <a:p>
            <a:pPr lvl="1"/>
            <a:r>
              <a:rPr lang="en-US" dirty="0"/>
              <a:t>Click to add 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4525"/>
            <a:ext cx="1632293" cy="608400"/>
          </a:xfrm>
          <a:prstGeom prst="rect">
            <a:avLst/>
          </a:prstGeom>
        </p:spPr>
      </p:pic>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22128038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images landscape">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4168478"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19" name="Text Placeholder 4"/>
          <p:cNvSpPr>
            <a:spLocks noGrp="1"/>
          </p:cNvSpPr>
          <p:nvPr>
            <p:ph type="body" sz="quarter" idx="15" hasCustomPrompt="1"/>
          </p:nvPr>
        </p:nvSpPr>
        <p:spPr>
          <a:xfrm>
            <a:off x="8036334"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22" name="Text Placeholder 4"/>
          <p:cNvSpPr>
            <a:spLocks noGrp="1"/>
          </p:cNvSpPr>
          <p:nvPr>
            <p:ph type="body" sz="quarter" idx="17" hasCustomPrompt="1"/>
          </p:nvPr>
        </p:nvSpPr>
        <p:spPr>
          <a:xfrm>
            <a:off x="4167790"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24" name="Text Placeholder 4"/>
          <p:cNvSpPr>
            <a:spLocks noGrp="1"/>
          </p:cNvSpPr>
          <p:nvPr>
            <p:ph type="body" sz="quarter" idx="19" hasCustomPrompt="1"/>
          </p:nvPr>
        </p:nvSpPr>
        <p:spPr>
          <a:xfrm>
            <a:off x="8036334"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15" name="Picture Placeholder 16"/>
          <p:cNvSpPr>
            <a:spLocks noGrp="1"/>
          </p:cNvSpPr>
          <p:nvPr>
            <p:ph type="pic" sz="quarter" idx="12"/>
          </p:nvPr>
        </p:nvSpPr>
        <p:spPr>
          <a:xfrm>
            <a:off x="4168478" y="457199"/>
            <a:ext cx="3664638" cy="2578116"/>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a:prstGeom prst="rect">
            <a:avLst/>
          </a:prstGeo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2578116"/>
          </a:xfrm>
        </p:spPr>
        <p:txBody>
          <a:bodyPr/>
          <a:lstStyle/>
          <a:p>
            <a:r>
              <a:rPr lang="en-US" dirty="0"/>
              <a:t>Click icon to add picture</a:t>
            </a:r>
          </a:p>
        </p:txBody>
      </p:sp>
      <p:sp>
        <p:nvSpPr>
          <p:cNvPr id="20" name="Picture Placeholder 16"/>
          <p:cNvSpPr>
            <a:spLocks noGrp="1"/>
          </p:cNvSpPr>
          <p:nvPr>
            <p:ph type="pic" sz="quarter" idx="16"/>
          </p:nvPr>
        </p:nvSpPr>
        <p:spPr>
          <a:xfrm>
            <a:off x="4168478" y="3433692"/>
            <a:ext cx="3664638" cy="2578116"/>
          </a:xfrm>
        </p:spPr>
        <p:txBody>
          <a:bodyPr/>
          <a:lstStyle/>
          <a:p>
            <a:r>
              <a:rPr lang="en-US" dirty="0"/>
              <a:t>Click icon to add picture</a:t>
            </a:r>
          </a:p>
        </p:txBody>
      </p:sp>
      <p:sp>
        <p:nvSpPr>
          <p:cNvPr id="23" name="Picture Placeholder 16"/>
          <p:cNvSpPr>
            <a:spLocks noGrp="1"/>
          </p:cNvSpPr>
          <p:nvPr>
            <p:ph type="pic" sz="quarter" idx="18"/>
          </p:nvPr>
        </p:nvSpPr>
        <p:spPr>
          <a:xfrm>
            <a:off x="8036334" y="3433692"/>
            <a:ext cx="3664638" cy="2578116"/>
          </a:xfrm>
        </p:spPr>
        <p:txBody>
          <a:bodyPr/>
          <a:lstStyle/>
          <a:p>
            <a:r>
              <a:rPr lang="en-US" dirty="0"/>
              <a:t>Click icon to add picture</a:t>
            </a:r>
          </a:p>
        </p:txBody>
      </p:sp>
      <p:sp>
        <p:nvSpPr>
          <p:cNvPr id="13"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Final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343696"/>
            <a:ext cx="11225814" cy="846113"/>
          </a:xfrm>
        </p:spPr>
        <p:txBody>
          <a:bodyPr anchor="t"/>
          <a:lstStyle>
            <a:lvl1pPr algn="l">
              <a:defRPr sz="5000">
                <a:solidFill>
                  <a:schemeClr val="tx1"/>
                </a:solidFill>
              </a:defRPr>
            </a:lvl1pPr>
          </a:lstStyle>
          <a:p>
            <a:r>
              <a:rPr lang="en-US" dirty="0"/>
              <a:t>Suggested title: Questions / Q&amp;A / Thank you</a:t>
            </a:r>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643469"/>
            <a:ext cx="11225814" cy="899888"/>
          </a:xfrm>
        </p:spPr>
        <p:txBody>
          <a:bodyPr/>
          <a:lstStyle>
            <a:lvl1pPr marL="0" indent="0" algn="l">
              <a:buNone/>
              <a:defRPr sz="24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sub-heading</a:t>
            </a:r>
            <a:endParaRPr lang="en-GB" dirty="0"/>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10" name="Picture 9">
            <a:extLst>
              <a:ext uri="{FF2B5EF4-FFF2-40B4-BE49-F238E27FC236}">
                <a16:creationId xmlns:a16="http://schemas.microsoft.com/office/drawing/2014/main" id="{703B5DF3-3FDB-0144-81B9-087C2CE695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567922169"/>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Blank with title">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7E6A0ECD-DCE1-4D51-8701-0491DF83CDA8}"/>
              </a:ext>
            </a:extLst>
          </p:cNvPr>
          <p:cNvSpPr/>
          <p:nvPr userDrawn="1"/>
        </p:nvSpPr>
        <p:spPr>
          <a:xfrm>
            <a:off x="-14514" y="-14514"/>
            <a:ext cx="12206514" cy="129941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grpSp>
        <p:nvGrpSpPr>
          <p:cNvPr id="49" name="Group 48">
            <a:extLst>
              <a:ext uri="{FF2B5EF4-FFF2-40B4-BE49-F238E27FC236}">
                <a16:creationId xmlns:a16="http://schemas.microsoft.com/office/drawing/2014/main" id="{B316B8D7-F5FA-438A-BCF3-515670E096B7}"/>
              </a:ext>
            </a:extLst>
          </p:cNvPr>
          <p:cNvGrpSpPr/>
          <p:nvPr userDrawn="1"/>
        </p:nvGrpSpPr>
        <p:grpSpPr>
          <a:xfrm>
            <a:off x="-14514" y="1288822"/>
            <a:ext cx="12206514" cy="45720"/>
            <a:chOff x="-18" y="1092470"/>
            <a:chExt cx="10878554" cy="207772"/>
          </a:xfrm>
        </p:grpSpPr>
        <p:sp>
          <p:nvSpPr>
            <p:cNvPr id="50" name="Rectangle 49">
              <a:extLst>
                <a:ext uri="{FF2B5EF4-FFF2-40B4-BE49-F238E27FC236}">
                  <a16:creationId xmlns:a16="http://schemas.microsoft.com/office/drawing/2014/main" id="{76CC9A05-C409-44B4-9998-C95CD9306AAE}"/>
                </a:ext>
              </a:extLst>
            </p:cNvPr>
            <p:cNvSpPr/>
            <p:nvPr userDrawn="1"/>
          </p:nvSpPr>
          <p:spPr>
            <a:xfrm>
              <a:off x="-18" y="1092470"/>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9B4CBFC7-BD73-42AF-A03E-DFC4F4E056E6}"/>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87395A33-1146-4326-878D-8B90ABE15C20}"/>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1659C88D-894F-484A-B1B1-23F197BE59D4}"/>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11EB37E2-8182-489E-9536-DA31ADE73EA3}"/>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1CC8E7A4-8EE2-4DFE-A60C-EC517DB8E3B6}"/>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FB48937E-51AD-4C9B-BE08-81AD39459B5E}"/>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4738BA0B-ACA5-4AB1-AE48-E096B59B83A5}"/>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 name="Text Placeholder 77">
            <a:extLst>
              <a:ext uri="{FF2B5EF4-FFF2-40B4-BE49-F238E27FC236}">
                <a16:creationId xmlns:a16="http://schemas.microsoft.com/office/drawing/2014/main" id="{1105AD2C-60A8-4202-BED0-B891D02CA714}"/>
              </a:ext>
            </a:extLst>
          </p:cNvPr>
          <p:cNvSpPr>
            <a:spLocks noGrp="1"/>
          </p:cNvSpPr>
          <p:nvPr userDrawn="1">
            <p:ph type="body" sz="quarter" idx="12" hasCustomPrompt="1"/>
          </p:nvPr>
        </p:nvSpPr>
        <p:spPr>
          <a:xfrm>
            <a:off x="358970" y="545275"/>
            <a:ext cx="8599293" cy="277124"/>
          </a:xfrm>
          <a:prstGeom prst="rect">
            <a:avLst/>
          </a:prstGeom>
        </p:spPr>
        <p:txBody>
          <a:bodyPr lIns="0" tIns="0" rIns="0" bIns="0" anchor="ctr">
            <a:noAutofit/>
          </a:bodyPr>
          <a:lstStyle>
            <a:lvl1pPr marL="0" indent="0">
              <a:buNone/>
              <a:defRPr lang="en-GB" dirty="0"/>
            </a:lvl1pPr>
          </a:lstStyle>
          <a:p>
            <a:pPr lvl="0"/>
            <a:r>
              <a:rPr lang="en-GB" dirty="0"/>
              <a:t>Heading</a:t>
            </a:r>
          </a:p>
        </p:txBody>
      </p:sp>
      <p:pic>
        <p:nvPicPr>
          <p:cNvPr id="33" name="Picture 32">
            <a:extLst>
              <a:ext uri="{FF2B5EF4-FFF2-40B4-BE49-F238E27FC236}">
                <a16:creationId xmlns:a16="http://schemas.microsoft.com/office/drawing/2014/main" id="{3C81CC8E-6064-4607-8BE2-F7B9220981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
        <p:nvSpPr>
          <p:cNvPr id="18" name="TextBox 17">
            <a:extLst>
              <a:ext uri="{FF2B5EF4-FFF2-40B4-BE49-F238E27FC236}">
                <a16:creationId xmlns:a16="http://schemas.microsoft.com/office/drawing/2014/main" id="{34CBB571-178E-4F2B-9CDB-868ED30A0CF0}"/>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spTree>
    <p:extLst>
      <p:ext uri="{BB962C8B-B14F-4D97-AF65-F5344CB8AC3E}">
        <p14:creationId xmlns:p14="http://schemas.microsoft.com/office/powerpoint/2010/main" val="3759885176"/>
      </p:ext>
    </p:extLst>
  </p:cSld>
  <p:clrMapOvr>
    <a:masterClrMapping/>
  </p:clrMapOvr>
  <p:transition spd="slow">
    <p:wip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CC150A32-E9D6-4A48-8591-8625731003D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6657" b="-69"/>
          <a:stretch/>
        </p:blipFill>
        <p:spPr>
          <a:xfrm>
            <a:off x="-14514" y="0"/>
            <a:ext cx="12206514" cy="4827787"/>
          </a:xfrm>
          <a:prstGeom prst="rect">
            <a:avLst/>
          </a:prstGeom>
        </p:spPr>
      </p:pic>
      <p:sp>
        <p:nvSpPr>
          <p:cNvPr id="32" name="Rectangle 31">
            <a:extLst>
              <a:ext uri="{FF2B5EF4-FFF2-40B4-BE49-F238E27FC236}">
                <a16:creationId xmlns:a16="http://schemas.microsoft.com/office/drawing/2014/main" id="{C8ED69AA-0BEF-45AD-90DF-D75A8946E9FA}"/>
              </a:ext>
            </a:extLst>
          </p:cNvPr>
          <p:cNvSpPr/>
          <p:nvPr userDrawn="1"/>
        </p:nvSpPr>
        <p:spPr>
          <a:xfrm>
            <a:off x="-14524" y="0"/>
            <a:ext cx="12206524" cy="4808778"/>
          </a:xfrm>
          <a:prstGeom prst="rect">
            <a:avLst/>
          </a:prstGeom>
          <a:gradFill>
            <a:gsLst>
              <a:gs pos="100000">
                <a:srgbClr val="FFFFFF">
                  <a:alpha val="50000"/>
                </a:srgbClr>
              </a:gs>
              <a:gs pos="0">
                <a:srgbClr val="FFFFFF"/>
              </a:gs>
            </a:gsLst>
            <a:lin ang="5400000" scaled="1"/>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A48285EC-1566-4697-B454-F5D591A90E33}"/>
              </a:ext>
            </a:extLst>
          </p:cNvPr>
          <p:cNvSpPr/>
          <p:nvPr userDrawn="1"/>
        </p:nvSpPr>
        <p:spPr>
          <a:xfrm>
            <a:off x="-14514" y="4808778"/>
            <a:ext cx="12206514" cy="2049221"/>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grpSp>
        <p:nvGrpSpPr>
          <p:cNvPr id="5" name="Group 4">
            <a:extLst>
              <a:ext uri="{FF2B5EF4-FFF2-40B4-BE49-F238E27FC236}">
                <a16:creationId xmlns:a16="http://schemas.microsoft.com/office/drawing/2014/main" id="{AA19E8C8-FA02-4BFC-A3C7-7405A9355F94}"/>
              </a:ext>
            </a:extLst>
          </p:cNvPr>
          <p:cNvGrpSpPr/>
          <p:nvPr userDrawn="1"/>
        </p:nvGrpSpPr>
        <p:grpSpPr>
          <a:xfrm>
            <a:off x="-14514" y="4795686"/>
            <a:ext cx="12206514" cy="45719"/>
            <a:chOff x="-18" y="1092474"/>
            <a:chExt cx="10878554" cy="207768"/>
          </a:xfrm>
        </p:grpSpPr>
        <p:sp>
          <p:nvSpPr>
            <p:cNvPr id="15" name="Rectangle 14">
              <a:extLst>
                <a:ext uri="{FF2B5EF4-FFF2-40B4-BE49-F238E27FC236}">
                  <a16:creationId xmlns:a16="http://schemas.microsoft.com/office/drawing/2014/main" id="{8391210E-B4BA-4E21-A948-394C6B11EC2C}"/>
                </a:ext>
              </a:extLst>
            </p:cNvPr>
            <p:cNvSpPr/>
            <p:nvPr userDrawn="1"/>
          </p:nvSpPr>
          <p:spPr>
            <a:xfrm>
              <a:off x="-18" y="1092474"/>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9BBE3ED-4DC0-4E17-A3C6-2E3AC67A4145}"/>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66D43C0-58FC-4170-9587-68C8C61FD7B1}"/>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7A0EC6E-188B-4034-9EED-C7F18D44ED0B}"/>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3EDE1EC-10C9-49C5-9466-8F4B3B7F2555}"/>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B47B0A65-5373-462D-9EC5-39D796154F0F}"/>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3D71D47-862D-4ED3-86F9-B57D9EAD2934}"/>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629F244-9CA1-4E1A-AF61-F648A47736CF}"/>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 name="Text Placeholder 77">
            <a:extLst>
              <a:ext uri="{FF2B5EF4-FFF2-40B4-BE49-F238E27FC236}">
                <a16:creationId xmlns:a16="http://schemas.microsoft.com/office/drawing/2014/main" id="{1105AD2C-60A8-4202-BED0-B891D02CA714}"/>
              </a:ext>
            </a:extLst>
          </p:cNvPr>
          <p:cNvSpPr>
            <a:spLocks noGrp="1"/>
          </p:cNvSpPr>
          <p:nvPr userDrawn="1">
            <p:ph type="body" sz="quarter" idx="12" hasCustomPrompt="1"/>
          </p:nvPr>
        </p:nvSpPr>
        <p:spPr>
          <a:xfrm>
            <a:off x="597019" y="5225343"/>
            <a:ext cx="11098452" cy="595725"/>
          </a:xfrm>
          <a:prstGeom prst="rect">
            <a:avLst/>
          </a:prstGeom>
        </p:spPr>
        <p:txBody>
          <a:bodyPr lIns="0" tIns="0" rIns="0" bIns="0" anchor="ctr">
            <a:noAutofit/>
          </a:bodyPr>
          <a:lstStyle>
            <a:lvl1pPr marL="0" indent="0">
              <a:buNone/>
              <a:defRPr lang="en-GB" sz="3600" dirty="0"/>
            </a:lvl1pPr>
          </a:lstStyle>
          <a:p>
            <a:pPr lvl="0"/>
            <a:r>
              <a:rPr lang="en-GB" dirty="0"/>
              <a:t>Title of presentation</a:t>
            </a:r>
          </a:p>
        </p:txBody>
      </p:sp>
      <p:sp>
        <p:nvSpPr>
          <p:cNvPr id="28" name="Text Placeholder 77">
            <a:extLst>
              <a:ext uri="{FF2B5EF4-FFF2-40B4-BE49-F238E27FC236}">
                <a16:creationId xmlns:a16="http://schemas.microsoft.com/office/drawing/2014/main" id="{BC334BB5-D64E-4692-916D-9151F31730FE}"/>
              </a:ext>
            </a:extLst>
          </p:cNvPr>
          <p:cNvSpPr>
            <a:spLocks noGrp="1"/>
          </p:cNvSpPr>
          <p:nvPr>
            <p:ph type="body" sz="quarter" idx="13" hasCustomPrompt="1"/>
          </p:nvPr>
        </p:nvSpPr>
        <p:spPr>
          <a:xfrm>
            <a:off x="597019" y="5826602"/>
            <a:ext cx="11098452" cy="595725"/>
          </a:xfrm>
          <a:prstGeom prst="rect">
            <a:avLst/>
          </a:prstGeom>
        </p:spPr>
        <p:txBody>
          <a:bodyPr lIns="0" tIns="0" rIns="0" bIns="0" anchor="ctr">
            <a:noAutofit/>
          </a:bodyPr>
          <a:lstStyle>
            <a:lvl1pPr marL="0" indent="0">
              <a:buNone/>
              <a:defRPr lang="en-GB" sz="2400" b="0" i="1" dirty="0"/>
            </a:lvl1pPr>
          </a:lstStyle>
          <a:p>
            <a:pPr lvl="0"/>
            <a:r>
              <a:rPr lang="en-GB" dirty="0"/>
              <a:t>Subtitle of presentation</a:t>
            </a:r>
          </a:p>
        </p:txBody>
      </p:sp>
      <p:sp>
        <p:nvSpPr>
          <p:cNvPr id="29" name="TextBox 28">
            <a:extLst>
              <a:ext uri="{FF2B5EF4-FFF2-40B4-BE49-F238E27FC236}">
                <a16:creationId xmlns:a16="http://schemas.microsoft.com/office/drawing/2014/main" id="{F6B447ED-91AD-4D17-A358-32FD011BAA2B}"/>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pic>
        <p:nvPicPr>
          <p:cNvPr id="34" name="Picture 33">
            <a:extLst>
              <a:ext uri="{FF2B5EF4-FFF2-40B4-BE49-F238E27FC236}">
                <a16:creationId xmlns:a16="http://schemas.microsoft.com/office/drawing/2014/main" id="{AD3AAB4A-6F08-413A-90B5-CFF4C88C00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Tree>
    <p:extLst>
      <p:ext uri="{BB962C8B-B14F-4D97-AF65-F5344CB8AC3E}">
        <p14:creationId xmlns:p14="http://schemas.microsoft.com/office/powerpoint/2010/main" val="3913395247"/>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5449963-890E-48DA-85D8-2F4B05DB694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5958" b="31881"/>
          <a:stretch/>
        </p:blipFill>
        <p:spPr>
          <a:xfrm>
            <a:off x="-14524" y="0"/>
            <a:ext cx="12206524" cy="5560552"/>
          </a:xfrm>
          <a:prstGeom prst="rect">
            <a:avLst/>
          </a:prstGeom>
        </p:spPr>
      </p:pic>
      <p:sp>
        <p:nvSpPr>
          <p:cNvPr id="32" name="Rectangle 31">
            <a:extLst>
              <a:ext uri="{FF2B5EF4-FFF2-40B4-BE49-F238E27FC236}">
                <a16:creationId xmlns:a16="http://schemas.microsoft.com/office/drawing/2014/main" id="{C8ED69AA-0BEF-45AD-90DF-D75A8946E9FA}"/>
              </a:ext>
            </a:extLst>
          </p:cNvPr>
          <p:cNvSpPr/>
          <p:nvPr userDrawn="1"/>
        </p:nvSpPr>
        <p:spPr>
          <a:xfrm>
            <a:off x="-14524" y="0"/>
            <a:ext cx="12206524" cy="4808778"/>
          </a:xfrm>
          <a:prstGeom prst="rect">
            <a:avLst/>
          </a:prstGeom>
          <a:gradFill>
            <a:gsLst>
              <a:gs pos="100000">
                <a:srgbClr val="FFFFFF">
                  <a:alpha val="50000"/>
                </a:srgbClr>
              </a:gs>
              <a:gs pos="0">
                <a:srgbClr val="FFFFFF"/>
              </a:gs>
            </a:gsLst>
            <a:lin ang="5400000" scaled="1"/>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A48285EC-1566-4697-B454-F5D591A90E33}"/>
              </a:ext>
            </a:extLst>
          </p:cNvPr>
          <p:cNvSpPr/>
          <p:nvPr userDrawn="1"/>
        </p:nvSpPr>
        <p:spPr>
          <a:xfrm>
            <a:off x="-14514" y="4808778"/>
            <a:ext cx="12206514" cy="2049221"/>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grpSp>
        <p:nvGrpSpPr>
          <p:cNvPr id="5" name="Group 4">
            <a:extLst>
              <a:ext uri="{FF2B5EF4-FFF2-40B4-BE49-F238E27FC236}">
                <a16:creationId xmlns:a16="http://schemas.microsoft.com/office/drawing/2014/main" id="{AA19E8C8-FA02-4BFC-A3C7-7405A9355F94}"/>
              </a:ext>
            </a:extLst>
          </p:cNvPr>
          <p:cNvGrpSpPr/>
          <p:nvPr userDrawn="1"/>
        </p:nvGrpSpPr>
        <p:grpSpPr>
          <a:xfrm>
            <a:off x="-14514" y="4795686"/>
            <a:ext cx="12206514" cy="45719"/>
            <a:chOff x="-18" y="1092474"/>
            <a:chExt cx="10878554" cy="207768"/>
          </a:xfrm>
        </p:grpSpPr>
        <p:sp>
          <p:nvSpPr>
            <p:cNvPr id="15" name="Rectangle 14">
              <a:extLst>
                <a:ext uri="{FF2B5EF4-FFF2-40B4-BE49-F238E27FC236}">
                  <a16:creationId xmlns:a16="http://schemas.microsoft.com/office/drawing/2014/main" id="{8391210E-B4BA-4E21-A948-394C6B11EC2C}"/>
                </a:ext>
              </a:extLst>
            </p:cNvPr>
            <p:cNvSpPr/>
            <p:nvPr userDrawn="1"/>
          </p:nvSpPr>
          <p:spPr>
            <a:xfrm>
              <a:off x="-18" y="1092474"/>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9BBE3ED-4DC0-4E17-A3C6-2E3AC67A4145}"/>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66D43C0-58FC-4170-9587-68C8C61FD7B1}"/>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7A0EC6E-188B-4034-9EED-C7F18D44ED0B}"/>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3EDE1EC-10C9-49C5-9466-8F4B3B7F2555}"/>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B47B0A65-5373-462D-9EC5-39D796154F0F}"/>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3D71D47-862D-4ED3-86F9-B57D9EAD2934}"/>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629F244-9CA1-4E1A-AF61-F648A47736CF}"/>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 name="Text Placeholder 77">
            <a:extLst>
              <a:ext uri="{FF2B5EF4-FFF2-40B4-BE49-F238E27FC236}">
                <a16:creationId xmlns:a16="http://schemas.microsoft.com/office/drawing/2014/main" id="{1105AD2C-60A8-4202-BED0-B891D02CA714}"/>
              </a:ext>
            </a:extLst>
          </p:cNvPr>
          <p:cNvSpPr>
            <a:spLocks noGrp="1"/>
          </p:cNvSpPr>
          <p:nvPr userDrawn="1">
            <p:ph type="body" sz="quarter" idx="12" hasCustomPrompt="1"/>
          </p:nvPr>
        </p:nvSpPr>
        <p:spPr>
          <a:xfrm>
            <a:off x="597019" y="5225343"/>
            <a:ext cx="11098452" cy="595725"/>
          </a:xfrm>
          <a:prstGeom prst="rect">
            <a:avLst/>
          </a:prstGeom>
        </p:spPr>
        <p:txBody>
          <a:bodyPr lIns="0" tIns="0" rIns="0" bIns="0" anchor="ctr">
            <a:noAutofit/>
          </a:bodyPr>
          <a:lstStyle>
            <a:lvl1pPr marL="0" indent="0">
              <a:buNone/>
              <a:defRPr lang="en-GB" sz="3600" dirty="0"/>
            </a:lvl1pPr>
          </a:lstStyle>
          <a:p>
            <a:pPr lvl="0"/>
            <a:r>
              <a:rPr lang="en-GB" dirty="0"/>
              <a:t>Title of presentation</a:t>
            </a:r>
          </a:p>
        </p:txBody>
      </p:sp>
      <p:sp>
        <p:nvSpPr>
          <p:cNvPr id="28" name="Text Placeholder 77">
            <a:extLst>
              <a:ext uri="{FF2B5EF4-FFF2-40B4-BE49-F238E27FC236}">
                <a16:creationId xmlns:a16="http://schemas.microsoft.com/office/drawing/2014/main" id="{BC334BB5-D64E-4692-916D-9151F31730FE}"/>
              </a:ext>
            </a:extLst>
          </p:cNvPr>
          <p:cNvSpPr>
            <a:spLocks noGrp="1"/>
          </p:cNvSpPr>
          <p:nvPr>
            <p:ph type="body" sz="quarter" idx="13" hasCustomPrompt="1"/>
          </p:nvPr>
        </p:nvSpPr>
        <p:spPr>
          <a:xfrm>
            <a:off x="597019" y="5826602"/>
            <a:ext cx="11098452" cy="595725"/>
          </a:xfrm>
          <a:prstGeom prst="rect">
            <a:avLst/>
          </a:prstGeom>
        </p:spPr>
        <p:txBody>
          <a:bodyPr lIns="0" tIns="0" rIns="0" bIns="0" anchor="ctr">
            <a:noAutofit/>
          </a:bodyPr>
          <a:lstStyle>
            <a:lvl1pPr marL="0" indent="0">
              <a:buNone/>
              <a:defRPr lang="en-GB" sz="2400" b="0" i="1" dirty="0"/>
            </a:lvl1pPr>
          </a:lstStyle>
          <a:p>
            <a:pPr lvl="0"/>
            <a:r>
              <a:rPr lang="en-GB" dirty="0"/>
              <a:t>Subtitle of presentation</a:t>
            </a:r>
          </a:p>
        </p:txBody>
      </p:sp>
      <p:sp>
        <p:nvSpPr>
          <p:cNvPr id="30" name="TextBox 29">
            <a:extLst>
              <a:ext uri="{FF2B5EF4-FFF2-40B4-BE49-F238E27FC236}">
                <a16:creationId xmlns:a16="http://schemas.microsoft.com/office/drawing/2014/main" id="{5DD15F3C-F78B-4F68-BDE3-9600155A7957}"/>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pic>
        <p:nvPicPr>
          <p:cNvPr id="34" name="Picture 33">
            <a:extLst>
              <a:ext uri="{FF2B5EF4-FFF2-40B4-BE49-F238E27FC236}">
                <a16:creationId xmlns:a16="http://schemas.microsoft.com/office/drawing/2014/main" id="{233A1F43-285F-4FEA-BBBD-CC78F33F465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Tree>
    <p:extLst>
      <p:ext uri="{BB962C8B-B14F-4D97-AF65-F5344CB8AC3E}">
        <p14:creationId xmlns:p14="http://schemas.microsoft.com/office/powerpoint/2010/main" val="746816327"/>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4145E308-50C8-4BEC-857F-7C15A10640B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28678" b="10447"/>
          <a:stretch/>
        </p:blipFill>
        <p:spPr>
          <a:xfrm>
            <a:off x="-14524" y="0"/>
            <a:ext cx="12206514" cy="5573096"/>
          </a:xfrm>
          <a:prstGeom prst="rect">
            <a:avLst/>
          </a:prstGeom>
        </p:spPr>
      </p:pic>
      <p:sp>
        <p:nvSpPr>
          <p:cNvPr id="32" name="Rectangle 31">
            <a:extLst>
              <a:ext uri="{FF2B5EF4-FFF2-40B4-BE49-F238E27FC236}">
                <a16:creationId xmlns:a16="http://schemas.microsoft.com/office/drawing/2014/main" id="{C8ED69AA-0BEF-45AD-90DF-D75A8946E9FA}"/>
              </a:ext>
            </a:extLst>
          </p:cNvPr>
          <p:cNvSpPr/>
          <p:nvPr userDrawn="1"/>
        </p:nvSpPr>
        <p:spPr>
          <a:xfrm>
            <a:off x="-14524" y="0"/>
            <a:ext cx="12206524" cy="4808778"/>
          </a:xfrm>
          <a:prstGeom prst="rect">
            <a:avLst/>
          </a:prstGeom>
          <a:gradFill>
            <a:gsLst>
              <a:gs pos="100000">
                <a:srgbClr val="FFFFFF">
                  <a:alpha val="50000"/>
                </a:srgbClr>
              </a:gs>
              <a:gs pos="0">
                <a:srgbClr val="FFFFFF"/>
              </a:gs>
            </a:gsLst>
            <a:lin ang="5400000" scaled="1"/>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A48285EC-1566-4697-B454-F5D591A90E33}"/>
              </a:ext>
            </a:extLst>
          </p:cNvPr>
          <p:cNvSpPr/>
          <p:nvPr userDrawn="1"/>
        </p:nvSpPr>
        <p:spPr>
          <a:xfrm>
            <a:off x="-14514" y="4808778"/>
            <a:ext cx="12206514" cy="2049221"/>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grpSp>
        <p:nvGrpSpPr>
          <p:cNvPr id="5" name="Group 4">
            <a:extLst>
              <a:ext uri="{FF2B5EF4-FFF2-40B4-BE49-F238E27FC236}">
                <a16:creationId xmlns:a16="http://schemas.microsoft.com/office/drawing/2014/main" id="{AA19E8C8-FA02-4BFC-A3C7-7405A9355F94}"/>
              </a:ext>
            </a:extLst>
          </p:cNvPr>
          <p:cNvGrpSpPr/>
          <p:nvPr userDrawn="1"/>
        </p:nvGrpSpPr>
        <p:grpSpPr>
          <a:xfrm>
            <a:off x="-14514" y="4795686"/>
            <a:ext cx="12206514" cy="45719"/>
            <a:chOff x="-18" y="1092474"/>
            <a:chExt cx="10878554" cy="207768"/>
          </a:xfrm>
        </p:grpSpPr>
        <p:sp>
          <p:nvSpPr>
            <p:cNvPr id="15" name="Rectangle 14">
              <a:extLst>
                <a:ext uri="{FF2B5EF4-FFF2-40B4-BE49-F238E27FC236}">
                  <a16:creationId xmlns:a16="http://schemas.microsoft.com/office/drawing/2014/main" id="{8391210E-B4BA-4E21-A948-394C6B11EC2C}"/>
                </a:ext>
              </a:extLst>
            </p:cNvPr>
            <p:cNvSpPr/>
            <p:nvPr userDrawn="1"/>
          </p:nvSpPr>
          <p:spPr>
            <a:xfrm>
              <a:off x="-18" y="1092474"/>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9BBE3ED-4DC0-4E17-A3C6-2E3AC67A4145}"/>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66D43C0-58FC-4170-9587-68C8C61FD7B1}"/>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7A0EC6E-188B-4034-9EED-C7F18D44ED0B}"/>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3EDE1EC-10C9-49C5-9466-8F4B3B7F2555}"/>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B47B0A65-5373-462D-9EC5-39D796154F0F}"/>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3D71D47-862D-4ED3-86F9-B57D9EAD2934}"/>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629F244-9CA1-4E1A-AF61-F648A47736CF}"/>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 name="Text Placeholder 77">
            <a:extLst>
              <a:ext uri="{FF2B5EF4-FFF2-40B4-BE49-F238E27FC236}">
                <a16:creationId xmlns:a16="http://schemas.microsoft.com/office/drawing/2014/main" id="{1105AD2C-60A8-4202-BED0-B891D02CA714}"/>
              </a:ext>
            </a:extLst>
          </p:cNvPr>
          <p:cNvSpPr>
            <a:spLocks noGrp="1"/>
          </p:cNvSpPr>
          <p:nvPr userDrawn="1">
            <p:ph type="body" sz="quarter" idx="12" hasCustomPrompt="1"/>
          </p:nvPr>
        </p:nvSpPr>
        <p:spPr>
          <a:xfrm>
            <a:off x="597019" y="5225343"/>
            <a:ext cx="11098452" cy="595725"/>
          </a:xfrm>
          <a:prstGeom prst="rect">
            <a:avLst/>
          </a:prstGeom>
        </p:spPr>
        <p:txBody>
          <a:bodyPr lIns="0" tIns="0" rIns="0" bIns="0" anchor="ctr">
            <a:noAutofit/>
          </a:bodyPr>
          <a:lstStyle>
            <a:lvl1pPr marL="0" indent="0">
              <a:buNone/>
              <a:defRPr lang="en-GB" sz="3600" dirty="0"/>
            </a:lvl1pPr>
          </a:lstStyle>
          <a:p>
            <a:pPr lvl="0"/>
            <a:r>
              <a:rPr lang="en-GB" dirty="0"/>
              <a:t>Title of presentation</a:t>
            </a:r>
          </a:p>
        </p:txBody>
      </p:sp>
      <p:sp>
        <p:nvSpPr>
          <p:cNvPr id="28" name="Text Placeholder 77">
            <a:extLst>
              <a:ext uri="{FF2B5EF4-FFF2-40B4-BE49-F238E27FC236}">
                <a16:creationId xmlns:a16="http://schemas.microsoft.com/office/drawing/2014/main" id="{BC334BB5-D64E-4692-916D-9151F31730FE}"/>
              </a:ext>
            </a:extLst>
          </p:cNvPr>
          <p:cNvSpPr>
            <a:spLocks noGrp="1"/>
          </p:cNvSpPr>
          <p:nvPr>
            <p:ph type="body" sz="quarter" idx="13" hasCustomPrompt="1"/>
          </p:nvPr>
        </p:nvSpPr>
        <p:spPr>
          <a:xfrm>
            <a:off x="597019" y="5826602"/>
            <a:ext cx="11098452" cy="595725"/>
          </a:xfrm>
          <a:prstGeom prst="rect">
            <a:avLst/>
          </a:prstGeom>
        </p:spPr>
        <p:txBody>
          <a:bodyPr lIns="0" tIns="0" rIns="0" bIns="0" anchor="ctr">
            <a:noAutofit/>
          </a:bodyPr>
          <a:lstStyle>
            <a:lvl1pPr marL="0" indent="0">
              <a:buNone/>
              <a:defRPr lang="en-GB" sz="2400" b="0" i="1" dirty="0"/>
            </a:lvl1pPr>
          </a:lstStyle>
          <a:p>
            <a:pPr lvl="0"/>
            <a:r>
              <a:rPr lang="en-GB" dirty="0"/>
              <a:t>Subtitle of presentation</a:t>
            </a:r>
          </a:p>
        </p:txBody>
      </p:sp>
      <p:sp>
        <p:nvSpPr>
          <p:cNvPr id="26" name="TextBox 25">
            <a:extLst>
              <a:ext uri="{FF2B5EF4-FFF2-40B4-BE49-F238E27FC236}">
                <a16:creationId xmlns:a16="http://schemas.microsoft.com/office/drawing/2014/main" id="{BBB72C43-39FB-4407-A897-68DC8CBE90F2}"/>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pic>
        <p:nvPicPr>
          <p:cNvPr id="30" name="Picture 29">
            <a:extLst>
              <a:ext uri="{FF2B5EF4-FFF2-40B4-BE49-F238E27FC236}">
                <a16:creationId xmlns:a16="http://schemas.microsoft.com/office/drawing/2014/main" id="{ABC2ECD5-DB7B-4A5B-A94D-70DF583FF50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Tree>
    <p:extLst>
      <p:ext uri="{BB962C8B-B14F-4D97-AF65-F5344CB8AC3E}">
        <p14:creationId xmlns:p14="http://schemas.microsoft.com/office/powerpoint/2010/main" val="852099438"/>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4)">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2A9E0793-6AAF-4435-A80D-7A4B417215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52" b="29916"/>
          <a:stretch/>
        </p:blipFill>
        <p:spPr>
          <a:xfrm>
            <a:off x="-14524" y="-9831"/>
            <a:ext cx="12206524" cy="5752172"/>
          </a:xfrm>
          <a:prstGeom prst="rect">
            <a:avLst/>
          </a:prstGeom>
        </p:spPr>
      </p:pic>
      <p:sp>
        <p:nvSpPr>
          <p:cNvPr id="32" name="Rectangle 31">
            <a:extLst>
              <a:ext uri="{FF2B5EF4-FFF2-40B4-BE49-F238E27FC236}">
                <a16:creationId xmlns:a16="http://schemas.microsoft.com/office/drawing/2014/main" id="{C8ED69AA-0BEF-45AD-90DF-D75A8946E9FA}"/>
              </a:ext>
            </a:extLst>
          </p:cNvPr>
          <p:cNvSpPr/>
          <p:nvPr userDrawn="1"/>
        </p:nvSpPr>
        <p:spPr>
          <a:xfrm>
            <a:off x="-14524" y="0"/>
            <a:ext cx="12206524" cy="4808778"/>
          </a:xfrm>
          <a:prstGeom prst="rect">
            <a:avLst/>
          </a:prstGeom>
          <a:gradFill>
            <a:gsLst>
              <a:gs pos="100000">
                <a:srgbClr val="FFFFFF">
                  <a:alpha val="50000"/>
                </a:srgbClr>
              </a:gs>
              <a:gs pos="0">
                <a:srgbClr val="FFFFFF"/>
              </a:gs>
            </a:gsLst>
            <a:lin ang="5400000" scaled="1"/>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A48285EC-1566-4697-B454-F5D591A90E33}"/>
              </a:ext>
            </a:extLst>
          </p:cNvPr>
          <p:cNvSpPr/>
          <p:nvPr userDrawn="1"/>
        </p:nvSpPr>
        <p:spPr>
          <a:xfrm>
            <a:off x="-14514" y="4808778"/>
            <a:ext cx="12206514" cy="2049221"/>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grpSp>
        <p:nvGrpSpPr>
          <p:cNvPr id="5" name="Group 4">
            <a:extLst>
              <a:ext uri="{FF2B5EF4-FFF2-40B4-BE49-F238E27FC236}">
                <a16:creationId xmlns:a16="http://schemas.microsoft.com/office/drawing/2014/main" id="{AA19E8C8-FA02-4BFC-A3C7-7405A9355F94}"/>
              </a:ext>
            </a:extLst>
          </p:cNvPr>
          <p:cNvGrpSpPr/>
          <p:nvPr userDrawn="1"/>
        </p:nvGrpSpPr>
        <p:grpSpPr>
          <a:xfrm>
            <a:off x="-14514" y="4795686"/>
            <a:ext cx="12206514" cy="45719"/>
            <a:chOff x="-18" y="1092474"/>
            <a:chExt cx="10878554" cy="207768"/>
          </a:xfrm>
        </p:grpSpPr>
        <p:sp>
          <p:nvSpPr>
            <p:cNvPr id="15" name="Rectangle 14">
              <a:extLst>
                <a:ext uri="{FF2B5EF4-FFF2-40B4-BE49-F238E27FC236}">
                  <a16:creationId xmlns:a16="http://schemas.microsoft.com/office/drawing/2014/main" id="{8391210E-B4BA-4E21-A948-394C6B11EC2C}"/>
                </a:ext>
              </a:extLst>
            </p:cNvPr>
            <p:cNvSpPr/>
            <p:nvPr userDrawn="1"/>
          </p:nvSpPr>
          <p:spPr>
            <a:xfrm>
              <a:off x="-18" y="1092474"/>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9BBE3ED-4DC0-4E17-A3C6-2E3AC67A4145}"/>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66D43C0-58FC-4170-9587-68C8C61FD7B1}"/>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7A0EC6E-188B-4034-9EED-C7F18D44ED0B}"/>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3EDE1EC-10C9-49C5-9466-8F4B3B7F2555}"/>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B47B0A65-5373-462D-9EC5-39D796154F0F}"/>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3D71D47-862D-4ED3-86F9-B57D9EAD2934}"/>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629F244-9CA1-4E1A-AF61-F648A47736CF}"/>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 name="Text Placeholder 77">
            <a:extLst>
              <a:ext uri="{FF2B5EF4-FFF2-40B4-BE49-F238E27FC236}">
                <a16:creationId xmlns:a16="http://schemas.microsoft.com/office/drawing/2014/main" id="{1105AD2C-60A8-4202-BED0-B891D02CA714}"/>
              </a:ext>
            </a:extLst>
          </p:cNvPr>
          <p:cNvSpPr>
            <a:spLocks noGrp="1"/>
          </p:cNvSpPr>
          <p:nvPr userDrawn="1">
            <p:ph type="body" sz="quarter" idx="12" hasCustomPrompt="1"/>
          </p:nvPr>
        </p:nvSpPr>
        <p:spPr>
          <a:xfrm>
            <a:off x="597019" y="5225343"/>
            <a:ext cx="11098452" cy="595725"/>
          </a:xfrm>
          <a:prstGeom prst="rect">
            <a:avLst/>
          </a:prstGeom>
        </p:spPr>
        <p:txBody>
          <a:bodyPr lIns="0" tIns="0" rIns="0" bIns="0" anchor="ctr">
            <a:noAutofit/>
          </a:bodyPr>
          <a:lstStyle>
            <a:lvl1pPr marL="0" indent="0">
              <a:buNone/>
              <a:defRPr lang="en-GB" sz="3600" dirty="0"/>
            </a:lvl1pPr>
          </a:lstStyle>
          <a:p>
            <a:pPr lvl="0"/>
            <a:r>
              <a:rPr lang="en-GB" dirty="0"/>
              <a:t>Title of presentation</a:t>
            </a:r>
          </a:p>
        </p:txBody>
      </p:sp>
      <p:sp>
        <p:nvSpPr>
          <p:cNvPr id="28" name="Text Placeholder 77">
            <a:extLst>
              <a:ext uri="{FF2B5EF4-FFF2-40B4-BE49-F238E27FC236}">
                <a16:creationId xmlns:a16="http://schemas.microsoft.com/office/drawing/2014/main" id="{BC334BB5-D64E-4692-916D-9151F31730FE}"/>
              </a:ext>
            </a:extLst>
          </p:cNvPr>
          <p:cNvSpPr>
            <a:spLocks noGrp="1"/>
          </p:cNvSpPr>
          <p:nvPr>
            <p:ph type="body" sz="quarter" idx="13" hasCustomPrompt="1"/>
          </p:nvPr>
        </p:nvSpPr>
        <p:spPr>
          <a:xfrm>
            <a:off x="597019" y="5826602"/>
            <a:ext cx="11098452" cy="595725"/>
          </a:xfrm>
          <a:prstGeom prst="rect">
            <a:avLst/>
          </a:prstGeom>
        </p:spPr>
        <p:txBody>
          <a:bodyPr lIns="0" tIns="0" rIns="0" bIns="0" anchor="ctr">
            <a:noAutofit/>
          </a:bodyPr>
          <a:lstStyle>
            <a:lvl1pPr marL="0" indent="0">
              <a:buNone/>
              <a:defRPr lang="en-GB" sz="2400" b="0" i="1" dirty="0"/>
            </a:lvl1pPr>
          </a:lstStyle>
          <a:p>
            <a:pPr lvl="0"/>
            <a:r>
              <a:rPr lang="en-GB" dirty="0"/>
              <a:t>Subtitle of presentation</a:t>
            </a:r>
          </a:p>
        </p:txBody>
      </p:sp>
      <p:sp>
        <p:nvSpPr>
          <p:cNvPr id="30" name="TextBox 29">
            <a:extLst>
              <a:ext uri="{FF2B5EF4-FFF2-40B4-BE49-F238E27FC236}">
                <a16:creationId xmlns:a16="http://schemas.microsoft.com/office/drawing/2014/main" id="{71B6E311-AB79-430C-B1DE-391289D1A885}"/>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pic>
        <p:nvPicPr>
          <p:cNvPr id="34" name="Picture 33">
            <a:extLst>
              <a:ext uri="{FF2B5EF4-FFF2-40B4-BE49-F238E27FC236}">
                <a16:creationId xmlns:a16="http://schemas.microsoft.com/office/drawing/2014/main" id="{416620C3-09CB-489C-9760-2EE355E6FC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Tree>
    <p:extLst>
      <p:ext uri="{BB962C8B-B14F-4D97-AF65-F5344CB8AC3E}">
        <p14:creationId xmlns:p14="http://schemas.microsoft.com/office/powerpoint/2010/main" val="2541320203"/>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ection re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583862-E75B-4F00-B9BC-4D9F6F155BF6}"/>
              </a:ext>
            </a:extLst>
          </p:cNvPr>
          <p:cNvSpPr/>
          <p:nvPr userDrawn="1"/>
        </p:nvSpPr>
        <p:spPr>
          <a:xfrm>
            <a:off x="-14514" y="0"/>
            <a:ext cx="12206514" cy="6858000"/>
          </a:xfrm>
          <a:prstGeom prst="rect">
            <a:avLst/>
          </a:prstGeom>
          <a:gradFill flip="none" rotWithShape="1">
            <a:gsLst>
              <a:gs pos="0">
                <a:schemeClr val="bg2"/>
              </a:gs>
              <a:gs pos="100000">
                <a:schemeClr val="tx2"/>
              </a:gs>
            </a:gsLst>
            <a:lin ang="0" scaled="1"/>
            <a:tileRect/>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28E1ABF2-FAE3-4F05-B2F2-E85B7D45A099}"/>
              </a:ext>
            </a:extLst>
          </p:cNvPr>
          <p:cNvSpPr/>
          <p:nvPr userDrawn="1"/>
        </p:nvSpPr>
        <p:spPr>
          <a:xfrm>
            <a:off x="-14514" y="2557356"/>
            <a:ext cx="12206514" cy="174328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sp>
        <p:nvSpPr>
          <p:cNvPr id="36" name="Text Placeholder 77">
            <a:extLst>
              <a:ext uri="{FF2B5EF4-FFF2-40B4-BE49-F238E27FC236}">
                <a16:creationId xmlns:a16="http://schemas.microsoft.com/office/drawing/2014/main" id="{1105AD2C-60A8-4202-BED0-B891D02CA714}"/>
              </a:ext>
            </a:extLst>
          </p:cNvPr>
          <p:cNvSpPr>
            <a:spLocks noGrp="1"/>
          </p:cNvSpPr>
          <p:nvPr userDrawn="1">
            <p:ph type="body" sz="quarter" idx="12" hasCustomPrompt="1"/>
          </p:nvPr>
        </p:nvSpPr>
        <p:spPr>
          <a:xfrm>
            <a:off x="358970" y="3321745"/>
            <a:ext cx="7441249" cy="277124"/>
          </a:xfrm>
          <a:prstGeom prst="rect">
            <a:avLst/>
          </a:prstGeom>
        </p:spPr>
        <p:txBody>
          <a:bodyPr lIns="0" tIns="0" rIns="0" bIns="0" anchor="ctr">
            <a:noAutofit/>
          </a:bodyPr>
          <a:lstStyle>
            <a:lvl1pPr marL="0" indent="0">
              <a:buNone/>
              <a:defRPr lang="en-GB" dirty="0"/>
            </a:lvl1pPr>
          </a:lstStyle>
          <a:p>
            <a:pPr lvl="0"/>
            <a:r>
              <a:rPr lang="en-GB" dirty="0"/>
              <a:t>Section title</a:t>
            </a:r>
          </a:p>
        </p:txBody>
      </p:sp>
      <p:sp>
        <p:nvSpPr>
          <p:cNvPr id="20" name="TextBox 19">
            <a:extLst>
              <a:ext uri="{FF2B5EF4-FFF2-40B4-BE49-F238E27FC236}">
                <a16:creationId xmlns:a16="http://schemas.microsoft.com/office/drawing/2014/main" id="{FB497344-6270-4A37-8510-2A370FAE1D67}"/>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rgbClr val="FFFFFF">
                    <a:alpha val="60000"/>
                  </a:srgbClr>
                </a:solidFill>
              </a:rPr>
              <a:t>skillsbuilder.org</a:t>
            </a:r>
          </a:p>
        </p:txBody>
      </p:sp>
      <p:pic>
        <p:nvPicPr>
          <p:cNvPr id="11" name="Picture 10">
            <a:extLst>
              <a:ext uri="{FF2B5EF4-FFF2-40B4-BE49-F238E27FC236}">
                <a16:creationId xmlns:a16="http://schemas.microsoft.com/office/drawing/2014/main" id="{EF2292AD-34E2-4AEF-9EA6-578FC77DAF1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14215" y="3060770"/>
            <a:ext cx="2618815" cy="772948"/>
          </a:xfrm>
          <a:prstGeom prst="rect">
            <a:avLst/>
          </a:prstGeom>
        </p:spPr>
      </p:pic>
    </p:spTree>
    <p:extLst>
      <p:ext uri="{BB962C8B-B14F-4D97-AF65-F5344CB8AC3E}">
        <p14:creationId xmlns:p14="http://schemas.microsoft.com/office/powerpoint/2010/main" val="2420101150"/>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ection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583862-E75B-4F00-B9BC-4D9F6F155BF6}"/>
              </a:ext>
            </a:extLst>
          </p:cNvPr>
          <p:cNvSpPr/>
          <p:nvPr userDrawn="1"/>
        </p:nvSpPr>
        <p:spPr>
          <a:xfrm>
            <a:off x="-14514" y="0"/>
            <a:ext cx="12206514" cy="6858000"/>
          </a:xfrm>
          <a:prstGeom prst="rect">
            <a:avLst/>
          </a:prstGeom>
          <a:gradFill flip="none" rotWithShape="1">
            <a:gsLst>
              <a:gs pos="0">
                <a:schemeClr val="accent1"/>
              </a:gs>
              <a:gs pos="100000">
                <a:schemeClr val="accent2"/>
              </a:gs>
            </a:gsLst>
            <a:lin ang="0" scaled="1"/>
            <a:tileRect/>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F3CAB7CC-0DDD-4F0B-896E-6247A9510BF8}"/>
              </a:ext>
            </a:extLst>
          </p:cNvPr>
          <p:cNvSpPr/>
          <p:nvPr userDrawn="1"/>
        </p:nvSpPr>
        <p:spPr>
          <a:xfrm>
            <a:off x="-14514" y="2557356"/>
            <a:ext cx="12206514" cy="174328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sp>
        <p:nvSpPr>
          <p:cNvPr id="36" name="Text Placeholder 77">
            <a:extLst>
              <a:ext uri="{FF2B5EF4-FFF2-40B4-BE49-F238E27FC236}">
                <a16:creationId xmlns:a16="http://schemas.microsoft.com/office/drawing/2014/main" id="{1105AD2C-60A8-4202-BED0-B891D02CA714}"/>
              </a:ext>
            </a:extLst>
          </p:cNvPr>
          <p:cNvSpPr>
            <a:spLocks noGrp="1"/>
          </p:cNvSpPr>
          <p:nvPr userDrawn="1">
            <p:ph type="body" sz="quarter" idx="12" hasCustomPrompt="1"/>
          </p:nvPr>
        </p:nvSpPr>
        <p:spPr>
          <a:xfrm>
            <a:off x="358970" y="3321745"/>
            <a:ext cx="7441249" cy="277124"/>
          </a:xfrm>
          <a:prstGeom prst="rect">
            <a:avLst/>
          </a:prstGeom>
        </p:spPr>
        <p:txBody>
          <a:bodyPr lIns="0" tIns="0" rIns="0" bIns="0" anchor="ctr">
            <a:noAutofit/>
          </a:bodyPr>
          <a:lstStyle>
            <a:lvl1pPr marL="0" indent="0">
              <a:buNone/>
              <a:defRPr lang="en-GB" dirty="0"/>
            </a:lvl1pPr>
          </a:lstStyle>
          <a:p>
            <a:pPr lvl="0"/>
            <a:r>
              <a:rPr lang="en-GB" dirty="0"/>
              <a:t>Section title</a:t>
            </a:r>
          </a:p>
        </p:txBody>
      </p:sp>
      <p:sp>
        <p:nvSpPr>
          <p:cNvPr id="14" name="TextBox 13">
            <a:extLst>
              <a:ext uri="{FF2B5EF4-FFF2-40B4-BE49-F238E27FC236}">
                <a16:creationId xmlns:a16="http://schemas.microsoft.com/office/drawing/2014/main" id="{5B89633E-4788-4130-B6B3-A50CAC3318D0}"/>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rgbClr val="FFFFFF">
                    <a:alpha val="60000"/>
                  </a:srgbClr>
                </a:solidFill>
              </a:rPr>
              <a:t>skillsbuilder.org</a:t>
            </a:r>
          </a:p>
        </p:txBody>
      </p:sp>
      <p:pic>
        <p:nvPicPr>
          <p:cNvPr id="18" name="Picture 17">
            <a:extLst>
              <a:ext uri="{FF2B5EF4-FFF2-40B4-BE49-F238E27FC236}">
                <a16:creationId xmlns:a16="http://schemas.microsoft.com/office/drawing/2014/main" id="{5E0D602E-59D4-4A44-AE6F-1A903DA21D1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14215" y="3060770"/>
            <a:ext cx="2618815" cy="772948"/>
          </a:xfrm>
          <a:prstGeom prst="rect">
            <a:avLst/>
          </a:prstGeom>
        </p:spPr>
      </p:pic>
    </p:spTree>
    <p:extLst>
      <p:ext uri="{BB962C8B-B14F-4D97-AF65-F5344CB8AC3E}">
        <p14:creationId xmlns:p14="http://schemas.microsoft.com/office/powerpoint/2010/main" val="322026544"/>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583862-E75B-4F00-B9BC-4D9F6F155BF6}"/>
              </a:ext>
            </a:extLst>
          </p:cNvPr>
          <p:cNvSpPr/>
          <p:nvPr userDrawn="1"/>
        </p:nvSpPr>
        <p:spPr>
          <a:xfrm>
            <a:off x="-14514" y="0"/>
            <a:ext cx="12206514" cy="6858000"/>
          </a:xfrm>
          <a:prstGeom prst="rect">
            <a:avLst/>
          </a:prstGeom>
          <a:gradFill flip="none" rotWithShape="1">
            <a:gsLst>
              <a:gs pos="0">
                <a:schemeClr val="accent4"/>
              </a:gs>
              <a:gs pos="100000">
                <a:schemeClr val="accent3"/>
              </a:gs>
            </a:gsLst>
            <a:lin ang="0" scaled="1"/>
            <a:tileRect/>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F79F979F-60CC-48D8-9A3A-DE71030DC9D2}"/>
              </a:ext>
            </a:extLst>
          </p:cNvPr>
          <p:cNvSpPr/>
          <p:nvPr userDrawn="1"/>
        </p:nvSpPr>
        <p:spPr>
          <a:xfrm>
            <a:off x="-14514" y="2557356"/>
            <a:ext cx="12206514" cy="174328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sp>
        <p:nvSpPr>
          <p:cNvPr id="36" name="Text Placeholder 77">
            <a:extLst>
              <a:ext uri="{FF2B5EF4-FFF2-40B4-BE49-F238E27FC236}">
                <a16:creationId xmlns:a16="http://schemas.microsoft.com/office/drawing/2014/main" id="{1105AD2C-60A8-4202-BED0-B891D02CA714}"/>
              </a:ext>
            </a:extLst>
          </p:cNvPr>
          <p:cNvSpPr>
            <a:spLocks noGrp="1"/>
          </p:cNvSpPr>
          <p:nvPr userDrawn="1">
            <p:ph type="body" sz="quarter" idx="12" hasCustomPrompt="1"/>
          </p:nvPr>
        </p:nvSpPr>
        <p:spPr>
          <a:xfrm>
            <a:off x="358970" y="3321745"/>
            <a:ext cx="7441249" cy="277124"/>
          </a:xfrm>
          <a:prstGeom prst="rect">
            <a:avLst/>
          </a:prstGeom>
        </p:spPr>
        <p:txBody>
          <a:bodyPr lIns="0" tIns="0" rIns="0" bIns="0" anchor="ctr">
            <a:noAutofit/>
          </a:bodyPr>
          <a:lstStyle>
            <a:lvl1pPr marL="0" indent="0">
              <a:buNone/>
              <a:defRPr lang="en-GB" dirty="0"/>
            </a:lvl1pPr>
          </a:lstStyle>
          <a:p>
            <a:pPr lvl="0"/>
            <a:r>
              <a:rPr lang="en-GB" dirty="0"/>
              <a:t>Section title</a:t>
            </a:r>
          </a:p>
        </p:txBody>
      </p:sp>
      <p:sp>
        <p:nvSpPr>
          <p:cNvPr id="14" name="TextBox 13">
            <a:extLst>
              <a:ext uri="{FF2B5EF4-FFF2-40B4-BE49-F238E27FC236}">
                <a16:creationId xmlns:a16="http://schemas.microsoft.com/office/drawing/2014/main" id="{0004BEC8-DA54-4EC4-8278-636F5B616A28}"/>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rgbClr val="FFFFFF">
                    <a:alpha val="60000"/>
                  </a:srgbClr>
                </a:solidFill>
              </a:rPr>
              <a:t>skillsbuilder.org</a:t>
            </a:r>
          </a:p>
        </p:txBody>
      </p:sp>
      <p:pic>
        <p:nvPicPr>
          <p:cNvPr id="16" name="Picture 15">
            <a:extLst>
              <a:ext uri="{FF2B5EF4-FFF2-40B4-BE49-F238E27FC236}">
                <a16:creationId xmlns:a16="http://schemas.microsoft.com/office/drawing/2014/main" id="{442CACE4-1C30-4C27-9C6A-9755FF0333D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14215" y="3060770"/>
            <a:ext cx="2618815" cy="772948"/>
          </a:xfrm>
          <a:prstGeom prst="rect">
            <a:avLst/>
          </a:prstGeom>
        </p:spPr>
      </p:pic>
    </p:spTree>
    <p:extLst>
      <p:ext uri="{BB962C8B-B14F-4D97-AF65-F5344CB8AC3E}">
        <p14:creationId xmlns:p14="http://schemas.microsoft.com/office/powerpoint/2010/main" val="1537247592"/>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583862-E75B-4F00-B9BC-4D9F6F155BF6}"/>
              </a:ext>
            </a:extLst>
          </p:cNvPr>
          <p:cNvSpPr/>
          <p:nvPr userDrawn="1"/>
        </p:nvSpPr>
        <p:spPr>
          <a:xfrm>
            <a:off x="-14514" y="0"/>
            <a:ext cx="12206514" cy="6858000"/>
          </a:xfrm>
          <a:prstGeom prst="rect">
            <a:avLst/>
          </a:prstGeom>
          <a:gradFill flip="none" rotWithShape="1">
            <a:gsLst>
              <a:gs pos="0">
                <a:schemeClr val="accent6"/>
              </a:gs>
              <a:gs pos="100000">
                <a:schemeClr val="accent5"/>
              </a:gs>
            </a:gsLst>
            <a:lin ang="0" scaled="1"/>
            <a:tileRect/>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C7956BF6-076F-4717-9C9D-FF54E5AAA4A1}"/>
              </a:ext>
            </a:extLst>
          </p:cNvPr>
          <p:cNvSpPr/>
          <p:nvPr userDrawn="1"/>
        </p:nvSpPr>
        <p:spPr>
          <a:xfrm>
            <a:off x="-14514" y="2557356"/>
            <a:ext cx="12206514" cy="174328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sp>
        <p:nvSpPr>
          <p:cNvPr id="36" name="Text Placeholder 77">
            <a:extLst>
              <a:ext uri="{FF2B5EF4-FFF2-40B4-BE49-F238E27FC236}">
                <a16:creationId xmlns:a16="http://schemas.microsoft.com/office/drawing/2014/main" id="{1105AD2C-60A8-4202-BED0-B891D02CA714}"/>
              </a:ext>
            </a:extLst>
          </p:cNvPr>
          <p:cNvSpPr>
            <a:spLocks noGrp="1"/>
          </p:cNvSpPr>
          <p:nvPr userDrawn="1">
            <p:ph type="body" sz="quarter" idx="12" hasCustomPrompt="1"/>
          </p:nvPr>
        </p:nvSpPr>
        <p:spPr>
          <a:xfrm>
            <a:off x="358970" y="3321745"/>
            <a:ext cx="7441249" cy="277124"/>
          </a:xfrm>
          <a:prstGeom prst="rect">
            <a:avLst/>
          </a:prstGeom>
        </p:spPr>
        <p:txBody>
          <a:bodyPr lIns="0" tIns="0" rIns="0" bIns="0" anchor="ctr">
            <a:noAutofit/>
          </a:bodyPr>
          <a:lstStyle>
            <a:lvl1pPr marL="0" indent="0">
              <a:buNone/>
              <a:defRPr lang="en-GB" dirty="0"/>
            </a:lvl1pPr>
          </a:lstStyle>
          <a:p>
            <a:pPr lvl="0"/>
            <a:r>
              <a:rPr lang="en-GB" dirty="0"/>
              <a:t>Section title</a:t>
            </a:r>
          </a:p>
        </p:txBody>
      </p:sp>
      <p:sp>
        <p:nvSpPr>
          <p:cNvPr id="14" name="TextBox 13">
            <a:extLst>
              <a:ext uri="{FF2B5EF4-FFF2-40B4-BE49-F238E27FC236}">
                <a16:creationId xmlns:a16="http://schemas.microsoft.com/office/drawing/2014/main" id="{244BBB51-F592-4D4F-84F7-8399A458D556}"/>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rgbClr val="FFFFFF">
                    <a:alpha val="60000"/>
                  </a:srgbClr>
                </a:solidFill>
              </a:rPr>
              <a:t>skillsbuilder.org</a:t>
            </a:r>
          </a:p>
        </p:txBody>
      </p:sp>
      <p:pic>
        <p:nvPicPr>
          <p:cNvPr id="16" name="Picture 15">
            <a:extLst>
              <a:ext uri="{FF2B5EF4-FFF2-40B4-BE49-F238E27FC236}">
                <a16:creationId xmlns:a16="http://schemas.microsoft.com/office/drawing/2014/main" id="{B57053B9-B842-4AD8-80EA-1D1FACBED4E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14215" y="3060770"/>
            <a:ext cx="2618815" cy="772948"/>
          </a:xfrm>
          <a:prstGeom prst="rect">
            <a:avLst/>
          </a:prstGeom>
        </p:spPr>
      </p:pic>
    </p:spTree>
    <p:extLst>
      <p:ext uri="{BB962C8B-B14F-4D97-AF65-F5344CB8AC3E}">
        <p14:creationId xmlns:p14="http://schemas.microsoft.com/office/powerpoint/2010/main" val="269211884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images landscape NoCaption">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8"/>
            <a:ext cx="3664638" cy="2768325"/>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a:prstGeom prst="rect">
            <a:avLst/>
          </a:prstGeo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8"/>
            <a:ext cx="3664638" cy="2768325"/>
          </a:xfrm>
        </p:spPr>
        <p:txBody>
          <a:bodyPr/>
          <a:lstStyle/>
          <a:p>
            <a:r>
              <a:rPr lang="en-US" dirty="0"/>
              <a:t>Click icon to add picture</a:t>
            </a:r>
          </a:p>
        </p:txBody>
      </p:sp>
      <p:sp>
        <p:nvSpPr>
          <p:cNvPr id="20" name="Picture Placeholder 16"/>
          <p:cNvSpPr>
            <a:spLocks noGrp="1"/>
          </p:cNvSpPr>
          <p:nvPr>
            <p:ph type="pic" sz="quarter" idx="16"/>
          </p:nvPr>
        </p:nvSpPr>
        <p:spPr>
          <a:xfrm>
            <a:off x="4168478" y="3433691"/>
            <a:ext cx="3664638" cy="2768325"/>
          </a:xfrm>
        </p:spPr>
        <p:txBody>
          <a:bodyPr/>
          <a:lstStyle/>
          <a:p>
            <a:r>
              <a:rPr lang="en-US" dirty="0"/>
              <a:t>Click icon to add picture</a:t>
            </a:r>
          </a:p>
        </p:txBody>
      </p:sp>
      <p:sp>
        <p:nvSpPr>
          <p:cNvPr id="23" name="Picture Placeholder 16"/>
          <p:cNvSpPr>
            <a:spLocks noGrp="1"/>
          </p:cNvSpPr>
          <p:nvPr>
            <p:ph type="pic" sz="quarter" idx="18"/>
          </p:nvPr>
        </p:nvSpPr>
        <p:spPr>
          <a:xfrm>
            <a:off x="8036334" y="3433691"/>
            <a:ext cx="3664638" cy="2768325"/>
          </a:xfrm>
        </p:spPr>
        <p:txBody>
          <a:bodyPr/>
          <a:lstStyle/>
          <a:p>
            <a:r>
              <a:rPr lang="en-US" dirty="0"/>
              <a:t>Click icon to add picture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22875033"/>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whit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D604BED-C33B-4592-9B27-617B38D865D6}"/>
              </a:ext>
            </a:extLst>
          </p:cNvPr>
          <p:cNvGrpSpPr/>
          <p:nvPr userDrawn="1"/>
        </p:nvGrpSpPr>
        <p:grpSpPr>
          <a:xfrm>
            <a:off x="-14514" y="2557356"/>
            <a:ext cx="12206514" cy="1772829"/>
            <a:chOff x="-14514" y="2557356"/>
            <a:chExt cx="12206514" cy="1772829"/>
          </a:xfrm>
        </p:grpSpPr>
        <p:sp>
          <p:nvSpPr>
            <p:cNvPr id="24" name="Rectangle 23">
              <a:extLst>
                <a:ext uri="{FF2B5EF4-FFF2-40B4-BE49-F238E27FC236}">
                  <a16:creationId xmlns:a16="http://schemas.microsoft.com/office/drawing/2014/main" id="{A48285EC-1566-4697-B454-F5D591A90E33}"/>
                </a:ext>
              </a:extLst>
            </p:cNvPr>
            <p:cNvSpPr/>
            <p:nvPr userDrawn="1"/>
          </p:nvSpPr>
          <p:spPr>
            <a:xfrm>
              <a:off x="-14514" y="2557356"/>
              <a:ext cx="12206514" cy="174328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grpSp>
          <p:nvGrpSpPr>
            <p:cNvPr id="5" name="Group 4">
              <a:extLst>
                <a:ext uri="{FF2B5EF4-FFF2-40B4-BE49-F238E27FC236}">
                  <a16:creationId xmlns:a16="http://schemas.microsoft.com/office/drawing/2014/main" id="{AA19E8C8-FA02-4BFC-A3C7-7405A9355F94}"/>
                </a:ext>
              </a:extLst>
            </p:cNvPr>
            <p:cNvGrpSpPr/>
            <p:nvPr userDrawn="1"/>
          </p:nvGrpSpPr>
          <p:grpSpPr>
            <a:xfrm>
              <a:off x="-14514" y="4284466"/>
              <a:ext cx="12206514" cy="45719"/>
              <a:chOff x="-18" y="1092474"/>
              <a:chExt cx="10878554" cy="207768"/>
            </a:xfrm>
          </p:grpSpPr>
          <p:sp>
            <p:nvSpPr>
              <p:cNvPr id="15" name="Rectangle 14">
                <a:extLst>
                  <a:ext uri="{FF2B5EF4-FFF2-40B4-BE49-F238E27FC236}">
                    <a16:creationId xmlns:a16="http://schemas.microsoft.com/office/drawing/2014/main" id="{8391210E-B4BA-4E21-A948-394C6B11EC2C}"/>
                  </a:ext>
                </a:extLst>
              </p:cNvPr>
              <p:cNvSpPr/>
              <p:nvPr userDrawn="1"/>
            </p:nvSpPr>
            <p:spPr>
              <a:xfrm>
                <a:off x="-18" y="1092474"/>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9BBE3ED-4DC0-4E17-A3C6-2E3AC67A4145}"/>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66D43C0-58FC-4170-9587-68C8C61FD7B1}"/>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7A0EC6E-188B-4034-9EED-C7F18D44ED0B}"/>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3EDE1EC-10C9-49C5-9466-8F4B3B7F2555}"/>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B47B0A65-5373-462D-9EC5-39D796154F0F}"/>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3D71D47-862D-4ED3-86F9-B57D9EAD2934}"/>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629F244-9CA1-4E1A-AF61-F648A47736CF}"/>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36" name="Text Placeholder 77">
            <a:extLst>
              <a:ext uri="{FF2B5EF4-FFF2-40B4-BE49-F238E27FC236}">
                <a16:creationId xmlns:a16="http://schemas.microsoft.com/office/drawing/2014/main" id="{1105AD2C-60A8-4202-BED0-B891D02CA714}"/>
              </a:ext>
            </a:extLst>
          </p:cNvPr>
          <p:cNvSpPr>
            <a:spLocks noGrp="1"/>
          </p:cNvSpPr>
          <p:nvPr>
            <p:ph type="body" sz="quarter" idx="12" hasCustomPrompt="1"/>
          </p:nvPr>
        </p:nvSpPr>
        <p:spPr>
          <a:xfrm>
            <a:off x="358970" y="3321745"/>
            <a:ext cx="7441249" cy="277124"/>
          </a:xfrm>
          <a:prstGeom prst="rect">
            <a:avLst/>
          </a:prstGeom>
        </p:spPr>
        <p:txBody>
          <a:bodyPr lIns="0" tIns="0" rIns="0" bIns="0" anchor="ctr">
            <a:noAutofit/>
          </a:bodyPr>
          <a:lstStyle>
            <a:lvl1pPr marL="0" indent="0">
              <a:buNone/>
              <a:defRPr lang="en-GB" dirty="0"/>
            </a:lvl1pPr>
          </a:lstStyle>
          <a:p>
            <a:pPr lvl="0"/>
            <a:r>
              <a:rPr lang="en-GB" dirty="0"/>
              <a:t>Section title</a:t>
            </a:r>
          </a:p>
        </p:txBody>
      </p:sp>
      <p:sp>
        <p:nvSpPr>
          <p:cNvPr id="29" name="TextBox 28">
            <a:extLst>
              <a:ext uri="{FF2B5EF4-FFF2-40B4-BE49-F238E27FC236}">
                <a16:creationId xmlns:a16="http://schemas.microsoft.com/office/drawing/2014/main" id="{0EED7050-964D-4631-A9DD-85134440513E}"/>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pic>
        <p:nvPicPr>
          <p:cNvPr id="30" name="Picture 29">
            <a:extLst>
              <a:ext uri="{FF2B5EF4-FFF2-40B4-BE49-F238E27FC236}">
                <a16:creationId xmlns:a16="http://schemas.microsoft.com/office/drawing/2014/main" id="{BBC77015-E9E3-48A5-BA87-24AD375792D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14216" y="3060770"/>
            <a:ext cx="2618812" cy="772948"/>
          </a:xfrm>
          <a:prstGeom prst="rect">
            <a:avLst/>
          </a:prstGeom>
        </p:spPr>
      </p:pic>
    </p:spTree>
    <p:extLst>
      <p:ext uri="{BB962C8B-B14F-4D97-AF65-F5344CB8AC3E}">
        <p14:creationId xmlns:p14="http://schemas.microsoft.com/office/powerpoint/2010/main" val="3510830481"/>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0E185F05-2737-4E29-859E-93382568AE6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125" b="-69"/>
          <a:stretch/>
        </p:blipFill>
        <p:spPr>
          <a:xfrm>
            <a:off x="-14514" y="1334156"/>
            <a:ext cx="12206514" cy="5508604"/>
          </a:xfrm>
          <a:prstGeom prst="rect">
            <a:avLst/>
          </a:prstGeom>
        </p:spPr>
      </p:pic>
      <p:sp>
        <p:nvSpPr>
          <p:cNvPr id="72" name="Rectangle 71">
            <a:extLst>
              <a:ext uri="{FF2B5EF4-FFF2-40B4-BE49-F238E27FC236}">
                <a16:creationId xmlns:a16="http://schemas.microsoft.com/office/drawing/2014/main" id="{D3ABA565-7C92-4439-B2E7-3C810E00199E}"/>
              </a:ext>
            </a:extLst>
          </p:cNvPr>
          <p:cNvSpPr/>
          <p:nvPr userDrawn="1"/>
        </p:nvSpPr>
        <p:spPr>
          <a:xfrm rot="10800000">
            <a:off x="-14524" y="1334587"/>
            <a:ext cx="12206524" cy="5508172"/>
          </a:xfrm>
          <a:prstGeom prst="rect">
            <a:avLst/>
          </a:prstGeom>
          <a:gradFill>
            <a:gsLst>
              <a:gs pos="100000">
                <a:srgbClr val="FFFFFF">
                  <a:alpha val="50000"/>
                </a:srgbClr>
              </a:gs>
              <a:gs pos="0">
                <a:srgbClr val="FFFFFF"/>
              </a:gs>
            </a:gsLst>
            <a:lin ang="5400000" scaled="1"/>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A48285EC-1566-4697-B454-F5D591A90E33}"/>
              </a:ext>
            </a:extLst>
          </p:cNvPr>
          <p:cNvSpPr/>
          <p:nvPr userDrawn="1"/>
        </p:nvSpPr>
        <p:spPr>
          <a:xfrm>
            <a:off x="-14514" y="-14514"/>
            <a:ext cx="12206514" cy="129941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sp>
        <p:nvSpPr>
          <p:cNvPr id="61" name="Text Placeholder 77">
            <a:extLst>
              <a:ext uri="{FF2B5EF4-FFF2-40B4-BE49-F238E27FC236}">
                <a16:creationId xmlns:a16="http://schemas.microsoft.com/office/drawing/2014/main" id="{3A91BC69-7E4D-447F-AAB5-B18E0F686A0E}"/>
              </a:ext>
            </a:extLst>
          </p:cNvPr>
          <p:cNvSpPr>
            <a:spLocks noGrp="1"/>
          </p:cNvSpPr>
          <p:nvPr userDrawn="1">
            <p:ph type="body" sz="quarter" idx="20" hasCustomPrompt="1"/>
          </p:nvPr>
        </p:nvSpPr>
        <p:spPr>
          <a:xfrm>
            <a:off x="1460976" y="2979198"/>
            <a:ext cx="4434840" cy="1706763"/>
          </a:xfrm>
          <a:prstGeom prst="rect">
            <a:avLst/>
          </a:prstGeom>
        </p:spPr>
        <p:txBody>
          <a:bodyPr lIns="0" tIns="0" rIns="0" bIns="0" anchor="ctr">
            <a:noAutofit/>
          </a:bodyPr>
          <a:lstStyle>
            <a:lvl1pPr marL="0" indent="0" algn="r">
              <a:lnSpc>
                <a:spcPct val="110000"/>
              </a:lnSpc>
              <a:buNone/>
              <a:defRPr lang="en-GB" sz="2000" dirty="0"/>
            </a:lvl1pPr>
          </a:lstStyle>
          <a:p>
            <a:pPr lvl="0"/>
            <a:r>
              <a:rPr lang="en-GB" dirty="0"/>
              <a:t>Quote goes here</a:t>
            </a:r>
          </a:p>
        </p:txBody>
      </p:sp>
      <p:sp>
        <p:nvSpPr>
          <p:cNvPr id="64" name="Text Placeholder 77">
            <a:extLst>
              <a:ext uri="{FF2B5EF4-FFF2-40B4-BE49-F238E27FC236}">
                <a16:creationId xmlns:a16="http://schemas.microsoft.com/office/drawing/2014/main" id="{873B2F81-A4DB-44DE-8E41-A6762C609B2B}"/>
              </a:ext>
            </a:extLst>
          </p:cNvPr>
          <p:cNvSpPr>
            <a:spLocks noGrp="1"/>
          </p:cNvSpPr>
          <p:nvPr userDrawn="1">
            <p:ph type="body" sz="quarter" idx="21" hasCustomPrompt="1"/>
          </p:nvPr>
        </p:nvSpPr>
        <p:spPr>
          <a:xfrm>
            <a:off x="6372386" y="2979198"/>
            <a:ext cx="4434840" cy="1706763"/>
          </a:xfrm>
          <a:prstGeom prst="rect">
            <a:avLst/>
          </a:prstGeom>
        </p:spPr>
        <p:txBody>
          <a:bodyPr lIns="0" tIns="0" rIns="0" bIns="0" anchor="ctr">
            <a:noAutofit/>
          </a:bodyPr>
          <a:lstStyle>
            <a:lvl1pPr marL="0" indent="0" algn="l">
              <a:lnSpc>
                <a:spcPct val="110000"/>
              </a:lnSpc>
              <a:buNone/>
              <a:defRPr lang="en-GB" sz="2000" b="0" i="1" dirty="0"/>
            </a:lvl1pPr>
          </a:lstStyle>
          <a:p>
            <a:pPr lvl="0"/>
            <a:r>
              <a:rPr lang="en-GB" dirty="0"/>
              <a:t>Source goes here</a:t>
            </a:r>
          </a:p>
        </p:txBody>
      </p:sp>
      <p:cxnSp>
        <p:nvCxnSpPr>
          <p:cNvPr id="73" name="Straight Connector 72">
            <a:extLst>
              <a:ext uri="{FF2B5EF4-FFF2-40B4-BE49-F238E27FC236}">
                <a16:creationId xmlns:a16="http://schemas.microsoft.com/office/drawing/2014/main" id="{41C9D127-0E32-4785-A11E-868360C675B2}"/>
              </a:ext>
            </a:extLst>
          </p:cNvPr>
          <p:cNvCxnSpPr>
            <a:cxnSpLocks/>
          </p:cNvCxnSpPr>
          <p:nvPr userDrawn="1"/>
        </p:nvCxnSpPr>
        <p:spPr>
          <a:xfrm>
            <a:off x="6134455" y="3157632"/>
            <a:ext cx="0" cy="1310640"/>
          </a:xfrm>
          <a:prstGeom prst="line">
            <a:avLst/>
          </a:prstGeom>
          <a:ln w="19050">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98FD38AC-51D1-4486-A73F-1752683DB488}"/>
              </a:ext>
            </a:extLst>
          </p:cNvPr>
          <p:cNvGrpSpPr/>
          <p:nvPr userDrawn="1"/>
        </p:nvGrpSpPr>
        <p:grpSpPr>
          <a:xfrm>
            <a:off x="-14514" y="1288822"/>
            <a:ext cx="12206514" cy="45720"/>
            <a:chOff x="-18" y="1092470"/>
            <a:chExt cx="10878554" cy="207772"/>
          </a:xfrm>
        </p:grpSpPr>
        <p:sp>
          <p:nvSpPr>
            <p:cNvPr id="28" name="Rectangle 27">
              <a:extLst>
                <a:ext uri="{FF2B5EF4-FFF2-40B4-BE49-F238E27FC236}">
                  <a16:creationId xmlns:a16="http://schemas.microsoft.com/office/drawing/2014/main" id="{6DB4D130-3D37-48F4-818D-1EF62A9E9BEC}"/>
                </a:ext>
              </a:extLst>
            </p:cNvPr>
            <p:cNvSpPr/>
            <p:nvPr userDrawn="1"/>
          </p:nvSpPr>
          <p:spPr>
            <a:xfrm>
              <a:off x="-18" y="1092470"/>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FB2EC0C-2272-4093-9DD2-F783F834B3A9}"/>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A0387CA9-7D58-4A2A-BC79-46F275D30015}"/>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02AE2854-30EF-4CAB-9E43-2B41B8B8424C}"/>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B4875BE0-99A8-41C1-BB69-CBECFB2AFF62}"/>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C5E8DE77-8630-4DF4-8973-C7E880FEEC51}"/>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A7026D26-567A-4D19-B931-5BF170BC8A3D}"/>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78C31164-4C86-428E-B67D-CF1854BBDB20}"/>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9" name="TextBox 38">
            <a:extLst>
              <a:ext uri="{FF2B5EF4-FFF2-40B4-BE49-F238E27FC236}">
                <a16:creationId xmlns:a16="http://schemas.microsoft.com/office/drawing/2014/main" id="{987A5211-4E58-4971-A836-2B202D36FF57}"/>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sp>
        <p:nvSpPr>
          <p:cNvPr id="40" name="Text Placeholder 77">
            <a:extLst>
              <a:ext uri="{FF2B5EF4-FFF2-40B4-BE49-F238E27FC236}">
                <a16:creationId xmlns:a16="http://schemas.microsoft.com/office/drawing/2014/main" id="{CA625B49-E74E-4248-AE24-7C0596852729}"/>
              </a:ext>
            </a:extLst>
          </p:cNvPr>
          <p:cNvSpPr>
            <a:spLocks noGrp="1"/>
          </p:cNvSpPr>
          <p:nvPr>
            <p:ph type="body" sz="quarter" idx="12" hasCustomPrompt="1"/>
          </p:nvPr>
        </p:nvSpPr>
        <p:spPr>
          <a:xfrm>
            <a:off x="358970" y="303351"/>
            <a:ext cx="8599293" cy="277124"/>
          </a:xfrm>
          <a:prstGeom prst="rect">
            <a:avLst/>
          </a:prstGeom>
        </p:spPr>
        <p:txBody>
          <a:bodyPr lIns="0" tIns="0" rIns="0" bIns="0" anchor="ctr">
            <a:noAutofit/>
          </a:bodyPr>
          <a:lstStyle>
            <a:lvl1pPr marL="0" indent="0">
              <a:buNone/>
              <a:defRPr lang="en-GB" dirty="0"/>
            </a:lvl1pPr>
          </a:lstStyle>
          <a:p>
            <a:pPr lvl="0"/>
            <a:r>
              <a:rPr lang="en-GB" dirty="0"/>
              <a:t>Heading</a:t>
            </a:r>
          </a:p>
        </p:txBody>
      </p:sp>
      <p:sp>
        <p:nvSpPr>
          <p:cNvPr id="41" name="Text Placeholder 77">
            <a:extLst>
              <a:ext uri="{FF2B5EF4-FFF2-40B4-BE49-F238E27FC236}">
                <a16:creationId xmlns:a16="http://schemas.microsoft.com/office/drawing/2014/main" id="{201B1CB1-0497-4C59-B56B-F8ECD15AC7C2}"/>
              </a:ext>
            </a:extLst>
          </p:cNvPr>
          <p:cNvSpPr>
            <a:spLocks noGrp="1"/>
          </p:cNvSpPr>
          <p:nvPr>
            <p:ph type="body" sz="quarter" idx="16" hasCustomPrompt="1"/>
          </p:nvPr>
        </p:nvSpPr>
        <p:spPr>
          <a:xfrm>
            <a:off x="358970" y="643975"/>
            <a:ext cx="8599293" cy="461853"/>
          </a:xfrm>
          <a:prstGeom prst="rect">
            <a:avLst/>
          </a:prstGeom>
        </p:spPr>
        <p:txBody>
          <a:bodyPr lIns="0" tIns="0" rIns="0" bIns="0" anchor="ctr">
            <a:noAutofit/>
          </a:bodyPr>
          <a:lstStyle>
            <a:lvl1pPr marL="0" indent="0">
              <a:lnSpc>
                <a:spcPct val="110000"/>
              </a:lnSpc>
              <a:buNone/>
              <a:defRPr sz="1500" b="0" i="1">
                <a:solidFill>
                  <a:schemeClr val="tx1"/>
                </a:solidFill>
              </a:defRPr>
            </a:lvl1pPr>
          </a:lstStyle>
          <a:p>
            <a:pPr lvl="0"/>
            <a:r>
              <a:rPr lang="en-GB" dirty="0"/>
              <a:t>Subheading</a:t>
            </a:r>
          </a:p>
        </p:txBody>
      </p:sp>
      <p:pic>
        <p:nvPicPr>
          <p:cNvPr id="42" name="Picture 41">
            <a:extLst>
              <a:ext uri="{FF2B5EF4-FFF2-40B4-BE49-F238E27FC236}">
                <a16:creationId xmlns:a16="http://schemas.microsoft.com/office/drawing/2014/main" id="{C268AA0F-6E5B-45CA-BE77-C0E4FAFA6B1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Tree>
    <p:extLst>
      <p:ext uri="{BB962C8B-B14F-4D97-AF65-F5344CB8AC3E}">
        <p14:creationId xmlns:p14="http://schemas.microsoft.com/office/powerpoint/2010/main" val="1142337621"/>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0E185F05-2737-4E29-859E-93382568AE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5958" b="31881"/>
          <a:stretch/>
        </p:blipFill>
        <p:spPr>
          <a:xfrm>
            <a:off x="-14524" y="1297448"/>
            <a:ext cx="12206524" cy="5560552"/>
          </a:xfrm>
          <a:prstGeom prst="rect">
            <a:avLst/>
          </a:prstGeom>
        </p:spPr>
      </p:pic>
      <p:sp>
        <p:nvSpPr>
          <p:cNvPr id="26" name="Rectangle 25">
            <a:extLst>
              <a:ext uri="{FF2B5EF4-FFF2-40B4-BE49-F238E27FC236}">
                <a16:creationId xmlns:a16="http://schemas.microsoft.com/office/drawing/2014/main" id="{40E48840-AF41-495B-82EA-A11AB32B740D}"/>
              </a:ext>
            </a:extLst>
          </p:cNvPr>
          <p:cNvSpPr/>
          <p:nvPr userDrawn="1"/>
        </p:nvSpPr>
        <p:spPr>
          <a:xfrm rot="10800000">
            <a:off x="-14524" y="1334586"/>
            <a:ext cx="12206524" cy="5523413"/>
          </a:xfrm>
          <a:prstGeom prst="rect">
            <a:avLst/>
          </a:prstGeom>
          <a:gradFill>
            <a:gsLst>
              <a:gs pos="100000">
                <a:srgbClr val="FFFFFF">
                  <a:alpha val="50000"/>
                </a:srgbClr>
              </a:gs>
              <a:gs pos="0">
                <a:srgbClr val="FFFFFF"/>
              </a:gs>
            </a:gsLst>
            <a:lin ang="5400000" scaled="1"/>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A48285EC-1566-4697-B454-F5D591A90E33}"/>
              </a:ext>
            </a:extLst>
          </p:cNvPr>
          <p:cNvSpPr/>
          <p:nvPr userDrawn="1"/>
        </p:nvSpPr>
        <p:spPr>
          <a:xfrm>
            <a:off x="-14514" y="-14514"/>
            <a:ext cx="12206514" cy="129941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sp>
        <p:nvSpPr>
          <p:cNvPr id="61" name="Text Placeholder 77">
            <a:extLst>
              <a:ext uri="{FF2B5EF4-FFF2-40B4-BE49-F238E27FC236}">
                <a16:creationId xmlns:a16="http://schemas.microsoft.com/office/drawing/2014/main" id="{3A91BC69-7E4D-447F-AAB5-B18E0F686A0E}"/>
              </a:ext>
            </a:extLst>
          </p:cNvPr>
          <p:cNvSpPr>
            <a:spLocks noGrp="1"/>
          </p:cNvSpPr>
          <p:nvPr userDrawn="1">
            <p:ph type="body" sz="quarter" idx="20" hasCustomPrompt="1"/>
          </p:nvPr>
        </p:nvSpPr>
        <p:spPr>
          <a:xfrm>
            <a:off x="1460976" y="2979198"/>
            <a:ext cx="4434840" cy="1706763"/>
          </a:xfrm>
          <a:prstGeom prst="rect">
            <a:avLst/>
          </a:prstGeom>
        </p:spPr>
        <p:txBody>
          <a:bodyPr lIns="0" tIns="0" rIns="0" bIns="0" anchor="ctr">
            <a:noAutofit/>
          </a:bodyPr>
          <a:lstStyle>
            <a:lvl1pPr marL="0" indent="0" algn="r">
              <a:lnSpc>
                <a:spcPct val="110000"/>
              </a:lnSpc>
              <a:buNone/>
              <a:defRPr lang="en-GB" sz="2000" dirty="0"/>
            </a:lvl1pPr>
          </a:lstStyle>
          <a:p>
            <a:pPr lvl="0"/>
            <a:r>
              <a:rPr lang="en-GB" dirty="0"/>
              <a:t>Quote goes here</a:t>
            </a:r>
          </a:p>
        </p:txBody>
      </p:sp>
      <p:sp>
        <p:nvSpPr>
          <p:cNvPr id="64" name="Text Placeholder 77">
            <a:extLst>
              <a:ext uri="{FF2B5EF4-FFF2-40B4-BE49-F238E27FC236}">
                <a16:creationId xmlns:a16="http://schemas.microsoft.com/office/drawing/2014/main" id="{873B2F81-A4DB-44DE-8E41-A6762C609B2B}"/>
              </a:ext>
            </a:extLst>
          </p:cNvPr>
          <p:cNvSpPr>
            <a:spLocks noGrp="1"/>
          </p:cNvSpPr>
          <p:nvPr userDrawn="1">
            <p:ph type="body" sz="quarter" idx="21" hasCustomPrompt="1"/>
          </p:nvPr>
        </p:nvSpPr>
        <p:spPr>
          <a:xfrm>
            <a:off x="6372386" y="2979198"/>
            <a:ext cx="4434840" cy="1706763"/>
          </a:xfrm>
          <a:prstGeom prst="rect">
            <a:avLst/>
          </a:prstGeom>
        </p:spPr>
        <p:txBody>
          <a:bodyPr lIns="0" tIns="0" rIns="0" bIns="0" anchor="ctr">
            <a:noAutofit/>
          </a:bodyPr>
          <a:lstStyle>
            <a:lvl1pPr marL="0" indent="0" algn="l">
              <a:lnSpc>
                <a:spcPct val="110000"/>
              </a:lnSpc>
              <a:buNone/>
              <a:defRPr lang="en-GB" sz="2000" b="0" i="1" dirty="0"/>
            </a:lvl1pPr>
          </a:lstStyle>
          <a:p>
            <a:pPr lvl="0"/>
            <a:r>
              <a:rPr lang="en-GB" dirty="0"/>
              <a:t>Source goes here</a:t>
            </a:r>
          </a:p>
        </p:txBody>
      </p:sp>
      <p:grpSp>
        <p:nvGrpSpPr>
          <p:cNvPr id="28" name="Group 27">
            <a:extLst>
              <a:ext uri="{FF2B5EF4-FFF2-40B4-BE49-F238E27FC236}">
                <a16:creationId xmlns:a16="http://schemas.microsoft.com/office/drawing/2014/main" id="{AD33EA06-261D-4B07-AF9F-6E902EDBD8D7}"/>
              </a:ext>
            </a:extLst>
          </p:cNvPr>
          <p:cNvGrpSpPr/>
          <p:nvPr userDrawn="1"/>
        </p:nvGrpSpPr>
        <p:grpSpPr>
          <a:xfrm>
            <a:off x="-14514" y="1288822"/>
            <a:ext cx="12206514" cy="45720"/>
            <a:chOff x="-18" y="1092470"/>
            <a:chExt cx="10878554" cy="207772"/>
          </a:xfrm>
        </p:grpSpPr>
        <p:sp>
          <p:nvSpPr>
            <p:cNvPr id="30" name="Rectangle 29">
              <a:extLst>
                <a:ext uri="{FF2B5EF4-FFF2-40B4-BE49-F238E27FC236}">
                  <a16:creationId xmlns:a16="http://schemas.microsoft.com/office/drawing/2014/main" id="{E292C8C4-7AAB-47D9-9B6D-7F5841FD2D5F}"/>
                </a:ext>
              </a:extLst>
            </p:cNvPr>
            <p:cNvSpPr/>
            <p:nvPr userDrawn="1"/>
          </p:nvSpPr>
          <p:spPr>
            <a:xfrm>
              <a:off x="-18" y="1092470"/>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14F0A86D-9FD7-4180-B47E-2A77638E01E2}"/>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D047C750-9765-419B-BFB8-F521C703D209}"/>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83BE7C7E-60F7-42A3-96DB-CDD5E006DA64}"/>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3B88D538-4401-4EF6-9734-F72012B6F1FC}"/>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28A230D1-AE72-4CC4-898B-E583547A3A7E}"/>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8899CC03-C902-45DF-972A-651F8F344412}"/>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DC37B244-86C4-404A-AD70-15365D527E63}"/>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9" name="Straight Connector 38">
            <a:extLst>
              <a:ext uri="{FF2B5EF4-FFF2-40B4-BE49-F238E27FC236}">
                <a16:creationId xmlns:a16="http://schemas.microsoft.com/office/drawing/2014/main" id="{E48CBC88-C0A7-4AC1-B7F9-D565CEB4EC5F}"/>
              </a:ext>
            </a:extLst>
          </p:cNvPr>
          <p:cNvCxnSpPr>
            <a:cxnSpLocks/>
          </p:cNvCxnSpPr>
          <p:nvPr userDrawn="1"/>
        </p:nvCxnSpPr>
        <p:spPr>
          <a:xfrm>
            <a:off x="6134455" y="3157632"/>
            <a:ext cx="0" cy="1310640"/>
          </a:xfrm>
          <a:prstGeom prst="line">
            <a:avLst/>
          </a:prstGeom>
          <a:ln w="19050">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90D8FACA-D251-435F-A552-1DBA4E0B82D5}"/>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sp>
        <p:nvSpPr>
          <p:cNvPr id="41" name="Text Placeholder 77">
            <a:extLst>
              <a:ext uri="{FF2B5EF4-FFF2-40B4-BE49-F238E27FC236}">
                <a16:creationId xmlns:a16="http://schemas.microsoft.com/office/drawing/2014/main" id="{12016C68-3430-4C42-9EAB-D463F4044178}"/>
              </a:ext>
            </a:extLst>
          </p:cNvPr>
          <p:cNvSpPr>
            <a:spLocks noGrp="1"/>
          </p:cNvSpPr>
          <p:nvPr>
            <p:ph type="body" sz="quarter" idx="12" hasCustomPrompt="1"/>
          </p:nvPr>
        </p:nvSpPr>
        <p:spPr>
          <a:xfrm>
            <a:off x="358970" y="303351"/>
            <a:ext cx="8599293" cy="277124"/>
          </a:xfrm>
          <a:prstGeom prst="rect">
            <a:avLst/>
          </a:prstGeom>
        </p:spPr>
        <p:txBody>
          <a:bodyPr lIns="0" tIns="0" rIns="0" bIns="0" anchor="ctr">
            <a:noAutofit/>
          </a:bodyPr>
          <a:lstStyle>
            <a:lvl1pPr marL="0" indent="0">
              <a:buNone/>
              <a:defRPr lang="en-GB" dirty="0"/>
            </a:lvl1pPr>
          </a:lstStyle>
          <a:p>
            <a:pPr lvl="0"/>
            <a:r>
              <a:rPr lang="en-GB" dirty="0"/>
              <a:t>Heading</a:t>
            </a:r>
          </a:p>
        </p:txBody>
      </p:sp>
      <p:sp>
        <p:nvSpPr>
          <p:cNvPr id="42" name="Text Placeholder 77">
            <a:extLst>
              <a:ext uri="{FF2B5EF4-FFF2-40B4-BE49-F238E27FC236}">
                <a16:creationId xmlns:a16="http://schemas.microsoft.com/office/drawing/2014/main" id="{90CDCBAD-6C8D-48B5-8087-59A3C9E034CB}"/>
              </a:ext>
            </a:extLst>
          </p:cNvPr>
          <p:cNvSpPr>
            <a:spLocks noGrp="1"/>
          </p:cNvSpPr>
          <p:nvPr>
            <p:ph type="body" sz="quarter" idx="16" hasCustomPrompt="1"/>
          </p:nvPr>
        </p:nvSpPr>
        <p:spPr>
          <a:xfrm>
            <a:off x="358970" y="643975"/>
            <a:ext cx="8599293" cy="461853"/>
          </a:xfrm>
          <a:prstGeom prst="rect">
            <a:avLst/>
          </a:prstGeom>
        </p:spPr>
        <p:txBody>
          <a:bodyPr lIns="0" tIns="0" rIns="0" bIns="0" anchor="ctr">
            <a:noAutofit/>
          </a:bodyPr>
          <a:lstStyle>
            <a:lvl1pPr marL="0" indent="0">
              <a:lnSpc>
                <a:spcPct val="110000"/>
              </a:lnSpc>
              <a:buNone/>
              <a:defRPr sz="1500" b="0" i="1">
                <a:solidFill>
                  <a:schemeClr val="tx1"/>
                </a:solidFill>
              </a:defRPr>
            </a:lvl1pPr>
          </a:lstStyle>
          <a:p>
            <a:pPr lvl="0"/>
            <a:r>
              <a:rPr lang="en-GB" dirty="0"/>
              <a:t>Subheading</a:t>
            </a:r>
          </a:p>
        </p:txBody>
      </p:sp>
      <p:pic>
        <p:nvPicPr>
          <p:cNvPr id="43" name="Picture 42">
            <a:extLst>
              <a:ext uri="{FF2B5EF4-FFF2-40B4-BE49-F238E27FC236}">
                <a16:creationId xmlns:a16="http://schemas.microsoft.com/office/drawing/2014/main" id="{492F2D5D-E2C8-4042-BA8C-20C522F8C79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Tree>
    <p:extLst>
      <p:ext uri="{BB962C8B-B14F-4D97-AF65-F5344CB8AC3E}">
        <p14:creationId xmlns:p14="http://schemas.microsoft.com/office/powerpoint/2010/main" val="2948998883"/>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Quote (3)">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0E185F05-2737-4E29-859E-93382568AE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28678" b="10447"/>
          <a:stretch/>
        </p:blipFill>
        <p:spPr>
          <a:xfrm>
            <a:off x="-14524" y="1284904"/>
            <a:ext cx="12206514" cy="5573096"/>
          </a:xfrm>
          <a:prstGeom prst="rect">
            <a:avLst/>
          </a:prstGeom>
        </p:spPr>
      </p:pic>
      <p:sp>
        <p:nvSpPr>
          <p:cNvPr id="72" name="Rectangle 71">
            <a:extLst>
              <a:ext uri="{FF2B5EF4-FFF2-40B4-BE49-F238E27FC236}">
                <a16:creationId xmlns:a16="http://schemas.microsoft.com/office/drawing/2014/main" id="{D3ABA565-7C92-4439-B2E7-3C810E00199E}"/>
              </a:ext>
            </a:extLst>
          </p:cNvPr>
          <p:cNvSpPr/>
          <p:nvPr userDrawn="1"/>
        </p:nvSpPr>
        <p:spPr>
          <a:xfrm rot="10800000">
            <a:off x="-14524" y="1334586"/>
            <a:ext cx="12206524" cy="5523413"/>
          </a:xfrm>
          <a:prstGeom prst="rect">
            <a:avLst/>
          </a:prstGeom>
          <a:gradFill>
            <a:gsLst>
              <a:gs pos="100000">
                <a:srgbClr val="FFFFFF">
                  <a:alpha val="50000"/>
                </a:srgbClr>
              </a:gs>
              <a:gs pos="0">
                <a:srgbClr val="FFFFFF"/>
              </a:gs>
            </a:gsLst>
            <a:lin ang="5400000" scaled="1"/>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A48285EC-1566-4697-B454-F5D591A90E33}"/>
              </a:ext>
            </a:extLst>
          </p:cNvPr>
          <p:cNvSpPr/>
          <p:nvPr userDrawn="1"/>
        </p:nvSpPr>
        <p:spPr>
          <a:xfrm>
            <a:off x="-14514" y="-14514"/>
            <a:ext cx="12206514" cy="129941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sp>
        <p:nvSpPr>
          <p:cNvPr id="61" name="Text Placeholder 77">
            <a:extLst>
              <a:ext uri="{FF2B5EF4-FFF2-40B4-BE49-F238E27FC236}">
                <a16:creationId xmlns:a16="http://schemas.microsoft.com/office/drawing/2014/main" id="{3A91BC69-7E4D-447F-AAB5-B18E0F686A0E}"/>
              </a:ext>
            </a:extLst>
          </p:cNvPr>
          <p:cNvSpPr>
            <a:spLocks noGrp="1"/>
          </p:cNvSpPr>
          <p:nvPr userDrawn="1">
            <p:ph type="body" sz="quarter" idx="20" hasCustomPrompt="1"/>
          </p:nvPr>
        </p:nvSpPr>
        <p:spPr>
          <a:xfrm>
            <a:off x="1460976" y="2979198"/>
            <a:ext cx="4434840" cy="1706763"/>
          </a:xfrm>
          <a:prstGeom prst="rect">
            <a:avLst/>
          </a:prstGeom>
        </p:spPr>
        <p:txBody>
          <a:bodyPr lIns="0" tIns="0" rIns="0" bIns="0" anchor="ctr">
            <a:noAutofit/>
          </a:bodyPr>
          <a:lstStyle>
            <a:lvl1pPr marL="0" indent="0" algn="r">
              <a:lnSpc>
                <a:spcPct val="110000"/>
              </a:lnSpc>
              <a:buNone/>
              <a:defRPr lang="en-GB" sz="2000" dirty="0"/>
            </a:lvl1pPr>
          </a:lstStyle>
          <a:p>
            <a:pPr lvl="0"/>
            <a:r>
              <a:rPr lang="en-GB" dirty="0"/>
              <a:t>Quote goes here</a:t>
            </a:r>
          </a:p>
        </p:txBody>
      </p:sp>
      <p:sp>
        <p:nvSpPr>
          <p:cNvPr id="64" name="Text Placeholder 77">
            <a:extLst>
              <a:ext uri="{FF2B5EF4-FFF2-40B4-BE49-F238E27FC236}">
                <a16:creationId xmlns:a16="http://schemas.microsoft.com/office/drawing/2014/main" id="{873B2F81-A4DB-44DE-8E41-A6762C609B2B}"/>
              </a:ext>
            </a:extLst>
          </p:cNvPr>
          <p:cNvSpPr>
            <a:spLocks noGrp="1"/>
          </p:cNvSpPr>
          <p:nvPr userDrawn="1">
            <p:ph type="body" sz="quarter" idx="21" hasCustomPrompt="1"/>
          </p:nvPr>
        </p:nvSpPr>
        <p:spPr>
          <a:xfrm>
            <a:off x="6372386" y="2979198"/>
            <a:ext cx="4434840" cy="1706763"/>
          </a:xfrm>
          <a:prstGeom prst="rect">
            <a:avLst/>
          </a:prstGeom>
        </p:spPr>
        <p:txBody>
          <a:bodyPr lIns="0" tIns="0" rIns="0" bIns="0" anchor="ctr">
            <a:noAutofit/>
          </a:bodyPr>
          <a:lstStyle>
            <a:lvl1pPr marL="0" indent="0" algn="l">
              <a:lnSpc>
                <a:spcPct val="110000"/>
              </a:lnSpc>
              <a:buNone/>
              <a:defRPr lang="en-GB" sz="2000" b="0" i="1" dirty="0"/>
            </a:lvl1pPr>
          </a:lstStyle>
          <a:p>
            <a:pPr lvl="0"/>
            <a:r>
              <a:rPr lang="en-GB" dirty="0"/>
              <a:t>Source goes here</a:t>
            </a:r>
          </a:p>
        </p:txBody>
      </p:sp>
      <p:grpSp>
        <p:nvGrpSpPr>
          <p:cNvPr id="26" name="Group 25">
            <a:extLst>
              <a:ext uri="{FF2B5EF4-FFF2-40B4-BE49-F238E27FC236}">
                <a16:creationId xmlns:a16="http://schemas.microsoft.com/office/drawing/2014/main" id="{6548D1E7-19D6-4A62-A824-5E889D03F595}"/>
              </a:ext>
            </a:extLst>
          </p:cNvPr>
          <p:cNvGrpSpPr/>
          <p:nvPr userDrawn="1"/>
        </p:nvGrpSpPr>
        <p:grpSpPr>
          <a:xfrm>
            <a:off x="-14514" y="1288822"/>
            <a:ext cx="12206514" cy="45720"/>
            <a:chOff x="-18" y="1092470"/>
            <a:chExt cx="10878554" cy="207772"/>
          </a:xfrm>
        </p:grpSpPr>
        <p:sp>
          <p:nvSpPr>
            <p:cNvPr id="28" name="Rectangle 27">
              <a:extLst>
                <a:ext uri="{FF2B5EF4-FFF2-40B4-BE49-F238E27FC236}">
                  <a16:creationId xmlns:a16="http://schemas.microsoft.com/office/drawing/2014/main" id="{6CDCCFB6-839B-4049-8253-8E9A4EA90FDE}"/>
                </a:ext>
              </a:extLst>
            </p:cNvPr>
            <p:cNvSpPr/>
            <p:nvPr userDrawn="1"/>
          </p:nvSpPr>
          <p:spPr>
            <a:xfrm>
              <a:off x="-18" y="1092470"/>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02400238-999D-4BFA-8E58-EA65592084C9}"/>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ABD2B94D-46A6-4C39-BCA9-E850A624BD1F}"/>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B2D7FD27-4C36-4C75-88B6-48E20DE19446}"/>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6109D212-2B61-4766-B6D7-36AE39704FF6}"/>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B3963FAA-E127-42C7-A9F4-3E80CB6C71B1}"/>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BDEFFB35-1F27-4351-851B-355688CF83DE}"/>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4CFE03B0-99CA-404B-BF4A-C959BA2282B8}"/>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9" name="Straight Connector 38">
            <a:extLst>
              <a:ext uri="{FF2B5EF4-FFF2-40B4-BE49-F238E27FC236}">
                <a16:creationId xmlns:a16="http://schemas.microsoft.com/office/drawing/2014/main" id="{8043A51E-23CC-48F3-AF5D-1121E01C806D}"/>
              </a:ext>
            </a:extLst>
          </p:cNvPr>
          <p:cNvCxnSpPr>
            <a:cxnSpLocks/>
          </p:cNvCxnSpPr>
          <p:nvPr userDrawn="1"/>
        </p:nvCxnSpPr>
        <p:spPr>
          <a:xfrm>
            <a:off x="6134455" y="3157632"/>
            <a:ext cx="0" cy="1310640"/>
          </a:xfrm>
          <a:prstGeom prst="line">
            <a:avLst/>
          </a:prstGeom>
          <a:ln w="19050">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AC9B5D2C-F35D-4F0E-9DB5-683C6F1DEE83}"/>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sp>
        <p:nvSpPr>
          <p:cNvPr id="41" name="Text Placeholder 77">
            <a:extLst>
              <a:ext uri="{FF2B5EF4-FFF2-40B4-BE49-F238E27FC236}">
                <a16:creationId xmlns:a16="http://schemas.microsoft.com/office/drawing/2014/main" id="{D0660BC7-57D7-4FCA-A5AB-24D9637749E4}"/>
              </a:ext>
            </a:extLst>
          </p:cNvPr>
          <p:cNvSpPr>
            <a:spLocks noGrp="1"/>
          </p:cNvSpPr>
          <p:nvPr>
            <p:ph type="body" sz="quarter" idx="12" hasCustomPrompt="1"/>
          </p:nvPr>
        </p:nvSpPr>
        <p:spPr>
          <a:xfrm>
            <a:off x="358970" y="303351"/>
            <a:ext cx="8599293" cy="277124"/>
          </a:xfrm>
          <a:prstGeom prst="rect">
            <a:avLst/>
          </a:prstGeom>
        </p:spPr>
        <p:txBody>
          <a:bodyPr lIns="0" tIns="0" rIns="0" bIns="0" anchor="ctr">
            <a:noAutofit/>
          </a:bodyPr>
          <a:lstStyle>
            <a:lvl1pPr marL="0" indent="0">
              <a:buNone/>
              <a:defRPr lang="en-GB" dirty="0"/>
            </a:lvl1pPr>
          </a:lstStyle>
          <a:p>
            <a:pPr lvl="0"/>
            <a:r>
              <a:rPr lang="en-GB" dirty="0"/>
              <a:t>Heading</a:t>
            </a:r>
          </a:p>
        </p:txBody>
      </p:sp>
      <p:sp>
        <p:nvSpPr>
          <p:cNvPr id="42" name="Text Placeholder 77">
            <a:extLst>
              <a:ext uri="{FF2B5EF4-FFF2-40B4-BE49-F238E27FC236}">
                <a16:creationId xmlns:a16="http://schemas.microsoft.com/office/drawing/2014/main" id="{60B60D90-4E14-4C46-BBB0-27533BDD1F4D}"/>
              </a:ext>
            </a:extLst>
          </p:cNvPr>
          <p:cNvSpPr>
            <a:spLocks noGrp="1"/>
          </p:cNvSpPr>
          <p:nvPr>
            <p:ph type="body" sz="quarter" idx="16" hasCustomPrompt="1"/>
          </p:nvPr>
        </p:nvSpPr>
        <p:spPr>
          <a:xfrm>
            <a:off x="358970" y="643975"/>
            <a:ext cx="8599293" cy="461853"/>
          </a:xfrm>
          <a:prstGeom prst="rect">
            <a:avLst/>
          </a:prstGeom>
        </p:spPr>
        <p:txBody>
          <a:bodyPr lIns="0" tIns="0" rIns="0" bIns="0" anchor="ctr">
            <a:noAutofit/>
          </a:bodyPr>
          <a:lstStyle>
            <a:lvl1pPr marL="0" indent="0">
              <a:lnSpc>
                <a:spcPct val="110000"/>
              </a:lnSpc>
              <a:buNone/>
              <a:defRPr sz="1500" b="0" i="1">
                <a:solidFill>
                  <a:schemeClr val="tx1"/>
                </a:solidFill>
              </a:defRPr>
            </a:lvl1pPr>
          </a:lstStyle>
          <a:p>
            <a:pPr lvl="0"/>
            <a:r>
              <a:rPr lang="en-GB" dirty="0"/>
              <a:t>Subheading</a:t>
            </a:r>
          </a:p>
        </p:txBody>
      </p:sp>
      <p:pic>
        <p:nvPicPr>
          <p:cNvPr id="43" name="Picture 42">
            <a:extLst>
              <a:ext uri="{FF2B5EF4-FFF2-40B4-BE49-F238E27FC236}">
                <a16:creationId xmlns:a16="http://schemas.microsoft.com/office/drawing/2014/main" id="{E2B1898F-6DA0-46F2-8DC4-AD7C8EA39CE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Tree>
    <p:extLst>
      <p:ext uri="{BB962C8B-B14F-4D97-AF65-F5344CB8AC3E}">
        <p14:creationId xmlns:p14="http://schemas.microsoft.com/office/powerpoint/2010/main" val="3290167892"/>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Quote (4)">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0E185F05-2737-4E29-859E-93382568AE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52" b="29916"/>
          <a:stretch/>
        </p:blipFill>
        <p:spPr>
          <a:xfrm>
            <a:off x="-14524" y="1105828"/>
            <a:ext cx="12206524" cy="5752172"/>
          </a:xfrm>
          <a:prstGeom prst="rect">
            <a:avLst/>
          </a:prstGeom>
        </p:spPr>
      </p:pic>
      <p:sp>
        <p:nvSpPr>
          <p:cNvPr id="72" name="Rectangle 71">
            <a:extLst>
              <a:ext uri="{FF2B5EF4-FFF2-40B4-BE49-F238E27FC236}">
                <a16:creationId xmlns:a16="http://schemas.microsoft.com/office/drawing/2014/main" id="{D3ABA565-7C92-4439-B2E7-3C810E00199E}"/>
              </a:ext>
            </a:extLst>
          </p:cNvPr>
          <p:cNvSpPr/>
          <p:nvPr userDrawn="1"/>
        </p:nvSpPr>
        <p:spPr>
          <a:xfrm rot="10800000">
            <a:off x="-14524" y="1334586"/>
            <a:ext cx="12206524" cy="5523413"/>
          </a:xfrm>
          <a:prstGeom prst="rect">
            <a:avLst/>
          </a:prstGeom>
          <a:gradFill>
            <a:gsLst>
              <a:gs pos="100000">
                <a:srgbClr val="FFFFFF">
                  <a:alpha val="50000"/>
                </a:srgbClr>
              </a:gs>
              <a:gs pos="0">
                <a:srgbClr val="FFFFFF"/>
              </a:gs>
            </a:gsLst>
            <a:lin ang="5400000" scaled="1"/>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A48285EC-1566-4697-B454-F5D591A90E33}"/>
              </a:ext>
            </a:extLst>
          </p:cNvPr>
          <p:cNvSpPr/>
          <p:nvPr userDrawn="1"/>
        </p:nvSpPr>
        <p:spPr>
          <a:xfrm>
            <a:off x="-14514" y="-14514"/>
            <a:ext cx="12206514" cy="129941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sp>
        <p:nvSpPr>
          <p:cNvPr id="61" name="Text Placeholder 77">
            <a:extLst>
              <a:ext uri="{FF2B5EF4-FFF2-40B4-BE49-F238E27FC236}">
                <a16:creationId xmlns:a16="http://schemas.microsoft.com/office/drawing/2014/main" id="{3A91BC69-7E4D-447F-AAB5-B18E0F686A0E}"/>
              </a:ext>
            </a:extLst>
          </p:cNvPr>
          <p:cNvSpPr>
            <a:spLocks noGrp="1"/>
          </p:cNvSpPr>
          <p:nvPr userDrawn="1">
            <p:ph type="body" sz="quarter" idx="20" hasCustomPrompt="1"/>
          </p:nvPr>
        </p:nvSpPr>
        <p:spPr>
          <a:xfrm>
            <a:off x="1460976" y="2979198"/>
            <a:ext cx="4434840" cy="1706763"/>
          </a:xfrm>
          <a:prstGeom prst="rect">
            <a:avLst/>
          </a:prstGeom>
        </p:spPr>
        <p:txBody>
          <a:bodyPr lIns="0" tIns="0" rIns="0" bIns="0" anchor="ctr">
            <a:noAutofit/>
          </a:bodyPr>
          <a:lstStyle>
            <a:lvl1pPr marL="0" indent="0" algn="r">
              <a:lnSpc>
                <a:spcPct val="110000"/>
              </a:lnSpc>
              <a:buNone/>
              <a:defRPr lang="en-GB" sz="2000" dirty="0"/>
            </a:lvl1pPr>
          </a:lstStyle>
          <a:p>
            <a:pPr lvl="0"/>
            <a:r>
              <a:rPr lang="en-GB" dirty="0"/>
              <a:t>Quote goes here</a:t>
            </a:r>
          </a:p>
        </p:txBody>
      </p:sp>
      <p:sp>
        <p:nvSpPr>
          <p:cNvPr id="64" name="Text Placeholder 77">
            <a:extLst>
              <a:ext uri="{FF2B5EF4-FFF2-40B4-BE49-F238E27FC236}">
                <a16:creationId xmlns:a16="http://schemas.microsoft.com/office/drawing/2014/main" id="{873B2F81-A4DB-44DE-8E41-A6762C609B2B}"/>
              </a:ext>
            </a:extLst>
          </p:cNvPr>
          <p:cNvSpPr>
            <a:spLocks noGrp="1"/>
          </p:cNvSpPr>
          <p:nvPr userDrawn="1">
            <p:ph type="body" sz="quarter" idx="21" hasCustomPrompt="1"/>
          </p:nvPr>
        </p:nvSpPr>
        <p:spPr>
          <a:xfrm>
            <a:off x="6372386" y="2979198"/>
            <a:ext cx="4434840" cy="1706763"/>
          </a:xfrm>
          <a:prstGeom prst="rect">
            <a:avLst/>
          </a:prstGeom>
        </p:spPr>
        <p:txBody>
          <a:bodyPr lIns="0" tIns="0" rIns="0" bIns="0" anchor="ctr">
            <a:noAutofit/>
          </a:bodyPr>
          <a:lstStyle>
            <a:lvl1pPr marL="0" indent="0" algn="l">
              <a:lnSpc>
                <a:spcPct val="110000"/>
              </a:lnSpc>
              <a:buNone/>
              <a:defRPr lang="en-GB" sz="2000" b="0" i="1" dirty="0"/>
            </a:lvl1pPr>
          </a:lstStyle>
          <a:p>
            <a:pPr lvl="0"/>
            <a:r>
              <a:rPr lang="en-GB" dirty="0"/>
              <a:t>Source goes here</a:t>
            </a:r>
          </a:p>
        </p:txBody>
      </p:sp>
      <p:grpSp>
        <p:nvGrpSpPr>
          <p:cNvPr id="26" name="Group 25">
            <a:extLst>
              <a:ext uri="{FF2B5EF4-FFF2-40B4-BE49-F238E27FC236}">
                <a16:creationId xmlns:a16="http://schemas.microsoft.com/office/drawing/2014/main" id="{3DC66F31-6228-4ADF-80FE-90FA3A6341F1}"/>
              </a:ext>
            </a:extLst>
          </p:cNvPr>
          <p:cNvGrpSpPr/>
          <p:nvPr userDrawn="1"/>
        </p:nvGrpSpPr>
        <p:grpSpPr>
          <a:xfrm>
            <a:off x="-14514" y="1288822"/>
            <a:ext cx="12206514" cy="45720"/>
            <a:chOff x="-18" y="1092470"/>
            <a:chExt cx="10878554" cy="207772"/>
          </a:xfrm>
        </p:grpSpPr>
        <p:sp>
          <p:nvSpPr>
            <p:cNvPr id="28" name="Rectangle 27">
              <a:extLst>
                <a:ext uri="{FF2B5EF4-FFF2-40B4-BE49-F238E27FC236}">
                  <a16:creationId xmlns:a16="http://schemas.microsoft.com/office/drawing/2014/main" id="{B44BCE49-7212-4215-883D-4BB0A7E6173B}"/>
                </a:ext>
              </a:extLst>
            </p:cNvPr>
            <p:cNvSpPr/>
            <p:nvPr userDrawn="1"/>
          </p:nvSpPr>
          <p:spPr>
            <a:xfrm>
              <a:off x="-18" y="1092470"/>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79DCFA3-3FCA-41A0-A49A-2144888045B1}"/>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0A92A997-C66B-4F25-87A1-374592EC878A}"/>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6AE04C7C-C849-44DE-8F41-6D84B283770D}"/>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4C80588E-67C4-41B6-AF09-C7C761B44E56}"/>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064EDDE9-17D6-4807-86C6-DAD647E6D503}"/>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F66D4E33-7963-4C05-8253-6A419091630A}"/>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499F3B90-C1C9-47AD-BF7C-D33A3B75620B}"/>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9" name="Straight Connector 38">
            <a:extLst>
              <a:ext uri="{FF2B5EF4-FFF2-40B4-BE49-F238E27FC236}">
                <a16:creationId xmlns:a16="http://schemas.microsoft.com/office/drawing/2014/main" id="{8D9D96DD-A4A3-477F-A2FF-7E10FC495EC7}"/>
              </a:ext>
            </a:extLst>
          </p:cNvPr>
          <p:cNvCxnSpPr>
            <a:cxnSpLocks/>
          </p:cNvCxnSpPr>
          <p:nvPr userDrawn="1"/>
        </p:nvCxnSpPr>
        <p:spPr>
          <a:xfrm>
            <a:off x="6134455" y="3157632"/>
            <a:ext cx="0" cy="1310640"/>
          </a:xfrm>
          <a:prstGeom prst="line">
            <a:avLst/>
          </a:prstGeom>
          <a:ln w="19050">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DEEAF0EB-A4DE-4B0D-A705-E42AB81D1161}"/>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sp>
        <p:nvSpPr>
          <p:cNvPr id="41" name="Text Placeholder 77">
            <a:extLst>
              <a:ext uri="{FF2B5EF4-FFF2-40B4-BE49-F238E27FC236}">
                <a16:creationId xmlns:a16="http://schemas.microsoft.com/office/drawing/2014/main" id="{70623D1A-A6B5-4325-8D05-3347FAD61362}"/>
              </a:ext>
            </a:extLst>
          </p:cNvPr>
          <p:cNvSpPr>
            <a:spLocks noGrp="1"/>
          </p:cNvSpPr>
          <p:nvPr>
            <p:ph type="body" sz="quarter" idx="12" hasCustomPrompt="1"/>
          </p:nvPr>
        </p:nvSpPr>
        <p:spPr>
          <a:xfrm>
            <a:off x="358970" y="303351"/>
            <a:ext cx="8599293" cy="277124"/>
          </a:xfrm>
          <a:prstGeom prst="rect">
            <a:avLst/>
          </a:prstGeom>
        </p:spPr>
        <p:txBody>
          <a:bodyPr lIns="0" tIns="0" rIns="0" bIns="0" anchor="ctr">
            <a:noAutofit/>
          </a:bodyPr>
          <a:lstStyle>
            <a:lvl1pPr marL="0" indent="0">
              <a:buNone/>
              <a:defRPr lang="en-GB" dirty="0"/>
            </a:lvl1pPr>
          </a:lstStyle>
          <a:p>
            <a:pPr lvl="0"/>
            <a:r>
              <a:rPr lang="en-GB" dirty="0"/>
              <a:t>Heading</a:t>
            </a:r>
          </a:p>
        </p:txBody>
      </p:sp>
      <p:sp>
        <p:nvSpPr>
          <p:cNvPr id="42" name="Text Placeholder 77">
            <a:extLst>
              <a:ext uri="{FF2B5EF4-FFF2-40B4-BE49-F238E27FC236}">
                <a16:creationId xmlns:a16="http://schemas.microsoft.com/office/drawing/2014/main" id="{D4AA1AD2-F8BE-44A7-8F7B-1C1F2835AF3F}"/>
              </a:ext>
            </a:extLst>
          </p:cNvPr>
          <p:cNvSpPr>
            <a:spLocks noGrp="1"/>
          </p:cNvSpPr>
          <p:nvPr>
            <p:ph type="body" sz="quarter" idx="16" hasCustomPrompt="1"/>
          </p:nvPr>
        </p:nvSpPr>
        <p:spPr>
          <a:xfrm>
            <a:off x="358970" y="643975"/>
            <a:ext cx="8599293" cy="461853"/>
          </a:xfrm>
          <a:prstGeom prst="rect">
            <a:avLst/>
          </a:prstGeom>
        </p:spPr>
        <p:txBody>
          <a:bodyPr lIns="0" tIns="0" rIns="0" bIns="0" anchor="ctr">
            <a:noAutofit/>
          </a:bodyPr>
          <a:lstStyle>
            <a:lvl1pPr marL="0" indent="0">
              <a:lnSpc>
                <a:spcPct val="110000"/>
              </a:lnSpc>
              <a:buNone/>
              <a:defRPr sz="1500" b="0" i="1">
                <a:solidFill>
                  <a:schemeClr val="tx1"/>
                </a:solidFill>
              </a:defRPr>
            </a:lvl1pPr>
          </a:lstStyle>
          <a:p>
            <a:pPr lvl="0"/>
            <a:r>
              <a:rPr lang="en-GB" dirty="0"/>
              <a:t>Subheading</a:t>
            </a:r>
          </a:p>
        </p:txBody>
      </p:sp>
      <p:pic>
        <p:nvPicPr>
          <p:cNvPr id="43" name="Picture 42">
            <a:extLst>
              <a:ext uri="{FF2B5EF4-FFF2-40B4-BE49-F238E27FC236}">
                <a16:creationId xmlns:a16="http://schemas.microsoft.com/office/drawing/2014/main" id="{700F0010-8CA7-4B2D-A723-075155D930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Tree>
    <p:extLst>
      <p:ext uri="{BB962C8B-B14F-4D97-AF65-F5344CB8AC3E}">
        <p14:creationId xmlns:p14="http://schemas.microsoft.com/office/powerpoint/2010/main" val="545503972"/>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7E6A0ECD-DCE1-4D51-8701-0491DF83CDA8}"/>
              </a:ext>
            </a:extLst>
          </p:cNvPr>
          <p:cNvSpPr/>
          <p:nvPr userDrawn="1"/>
        </p:nvSpPr>
        <p:spPr>
          <a:xfrm>
            <a:off x="-14514" y="-14514"/>
            <a:ext cx="12206514" cy="129941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sp>
        <p:nvSpPr>
          <p:cNvPr id="91" name="Text Placeholder 77">
            <a:extLst>
              <a:ext uri="{FF2B5EF4-FFF2-40B4-BE49-F238E27FC236}">
                <a16:creationId xmlns:a16="http://schemas.microsoft.com/office/drawing/2014/main" id="{9BEF795A-403E-4DAF-9810-9AC54A4B13F3}"/>
              </a:ext>
            </a:extLst>
          </p:cNvPr>
          <p:cNvSpPr>
            <a:spLocks noGrp="1"/>
          </p:cNvSpPr>
          <p:nvPr userDrawn="1">
            <p:ph type="body" sz="quarter" idx="15" hasCustomPrompt="1"/>
          </p:nvPr>
        </p:nvSpPr>
        <p:spPr>
          <a:xfrm>
            <a:off x="358970" y="1702006"/>
            <a:ext cx="11509798" cy="4615668"/>
          </a:xfrm>
          <a:prstGeom prst="rect">
            <a:avLst/>
          </a:prstGeom>
        </p:spPr>
        <p:txBody>
          <a:bodyPr lIns="0" tIns="0" rIns="0" bIns="0">
            <a:noAutofit/>
          </a:bodyPr>
          <a:lstStyle>
            <a:lvl1pPr marL="0" indent="0">
              <a:lnSpc>
                <a:spcPct val="110000"/>
              </a:lnSpc>
              <a:spcBef>
                <a:spcPts val="0"/>
              </a:spcBef>
              <a:buNone/>
              <a:defRPr sz="1500" b="0">
                <a:solidFill>
                  <a:schemeClr val="tx1"/>
                </a:solidFill>
              </a:defRPr>
            </a:lvl1pPr>
          </a:lstStyle>
          <a:p>
            <a:pPr lvl="0"/>
            <a:r>
              <a:rPr lang="en-GB" dirty="0"/>
              <a:t>Body text</a:t>
            </a:r>
          </a:p>
        </p:txBody>
      </p:sp>
      <p:grpSp>
        <p:nvGrpSpPr>
          <p:cNvPr id="21" name="Group 20">
            <a:extLst>
              <a:ext uri="{FF2B5EF4-FFF2-40B4-BE49-F238E27FC236}">
                <a16:creationId xmlns:a16="http://schemas.microsoft.com/office/drawing/2014/main" id="{0963DE99-578F-42CB-85A6-6B98D06D38CE}"/>
              </a:ext>
            </a:extLst>
          </p:cNvPr>
          <p:cNvGrpSpPr/>
          <p:nvPr userDrawn="1"/>
        </p:nvGrpSpPr>
        <p:grpSpPr>
          <a:xfrm>
            <a:off x="-14514" y="1288822"/>
            <a:ext cx="12206514" cy="45720"/>
            <a:chOff x="-18" y="1092470"/>
            <a:chExt cx="10878554" cy="207772"/>
          </a:xfrm>
        </p:grpSpPr>
        <p:sp>
          <p:nvSpPr>
            <p:cNvPr id="22" name="Rectangle 21">
              <a:extLst>
                <a:ext uri="{FF2B5EF4-FFF2-40B4-BE49-F238E27FC236}">
                  <a16:creationId xmlns:a16="http://schemas.microsoft.com/office/drawing/2014/main" id="{ADAA9CA5-F52B-43AC-9709-1D719E2BB0F4}"/>
                </a:ext>
              </a:extLst>
            </p:cNvPr>
            <p:cNvSpPr/>
            <p:nvPr userDrawn="1"/>
          </p:nvSpPr>
          <p:spPr>
            <a:xfrm>
              <a:off x="-18" y="1092470"/>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8DD64E80-8F85-4424-AE59-061068F4D6F3}"/>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56A5F6D0-C823-4D22-B510-5C03D86944E3}"/>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624909C8-D46E-43FB-9849-D7BFE37C04D0}"/>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F3FE455F-BCC2-4143-BD09-4D073170A692}"/>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D1CD5CAD-960C-4351-9CAA-6ED0EFA6C856}"/>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AD63A910-B2AF-4161-9C7A-6C232E91133E}"/>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DD0FDC94-D757-49C3-9545-E3169ED9787F}"/>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extBox 19">
            <a:extLst>
              <a:ext uri="{FF2B5EF4-FFF2-40B4-BE49-F238E27FC236}">
                <a16:creationId xmlns:a16="http://schemas.microsoft.com/office/drawing/2014/main" id="{F8695B98-E13C-4913-BBBA-04CF4C3D3B7C}"/>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sp>
        <p:nvSpPr>
          <p:cNvPr id="32" name="Text Placeholder 77">
            <a:extLst>
              <a:ext uri="{FF2B5EF4-FFF2-40B4-BE49-F238E27FC236}">
                <a16:creationId xmlns:a16="http://schemas.microsoft.com/office/drawing/2014/main" id="{10BC2DFE-7F09-4542-8AF9-2858EF302DB0}"/>
              </a:ext>
            </a:extLst>
          </p:cNvPr>
          <p:cNvSpPr>
            <a:spLocks noGrp="1"/>
          </p:cNvSpPr>
          <p:nvPr>
            <p:ph type="body" sz="quarter" idx="12" hasCustomPrompt="1"/>
          </p:nvPr>
        </p:nvSpPr>
        <p:spPr>
          <a:xfrm>
            <a:off x="358970" y="303351"/>
            <a:ext cx="8599293" cy="277124"/>
          </a:xfrm>
          <a:prstGeom prst="rect">
            <a:avLst/>
          </a:prstGeom>
        </p:spPr>
        <p:txBody>
          <a:bodyPr lIns="0" tIns="0" rIns="0" bIns="0" anchor="ctr">
            <a:noAutofit/>
          </a:bodyPr>
          <a:lstStyle>
            <a:lvl1pPr marL="0" indent="0">
              <a:buNone/>
              <a:defRPr lang="en-GB" dirty="0"/>
            </a:lvl1pPr>
          </a:lstStyle>
          <a:p>
            <a:pPr lvl="0"/>
            <a:r>
              <a:rPr lang="en-GB" dirty="0"/>
              <a:t>Heading</a:t>
            </a:r>
          </a:p>
        </p:txBody>
      </p:sp>
      <p:sp>
        <p:nvSpPr>
          <p:cNvPr id="38" name="Text Placeholder 77">
            <a:extLst>
              <a:ext uri="{FF2B5EF4-FFF2-40B4-BE49-F238E27FC236}">
                <a16:creationId xmlns:a16="http://schemas.microsoft.com/office/drawing/2014/main" id="{9FD8F26C-3AC4-4524-933A-423082AC46E7}"/>
              </a:ext>
            </a:extLst>
          </p:cNvPr>
          <p:cNvSpPr>
            <a:spLocks noGrp="1"/>
          </p:cNvSpPr>
          <p:nvPr>
            <p:ph type="body" sz="quarter" idx="16" hasCustomPrompt="1"/>
          </p:nvPr>
        </p:nvSpPr>
        <p:spPr>
          <a:xfrm>
            <a:off x="358970" y="643975"/>
            <a:ext cx="8599293" cy="461853"/>
          </a:xfrm>
          <a:prstGeom prst="rect">
            <a:avLst/>
          </a:prstGeom>
        </p:spPr>
        <p:txBody>
          <a:bodyPr lIns="0" tIns="0" rIns="0" bIns="0" anchor="ctr">
            <a:noAutofit/>
          </a:bodyPr>
          <a:lstStyle>
            <a:lvl1pPr marL="0" indent="0">
              <a:lnSpc>
                <a:spcPct val="110000"/>
              </a:lnSpc>
              <a:buNone/>
              <a:defRPr sz="1500" b="0" i="1">
                <a:solidFill>
                  <a:schemeClr val="tx1"/>
                </a:solidFill>
              </a:defRPr>
            </a:lvl1pPr>
          </a:lstStyle>
          <a:p>
            <a:pPr lvl="0"/>
            <a:r>
              <a:rPr lang="en-GB" dirty="0"/>
              <a:t>Subheading</a:t>
            </a:r>
          </a:p>
        </p:txBody>
      </p:sp>
      <p:pic>
        <p:nvPicPr>
          <p:cNvPr id="39" name="Picture 38">
            <a:extLst>
              <a:ext uri="{FF2B5EF4-FFF2-40B4-BE49-F238E27FC236}">
                <a16:creationId xmlns:a16="http://schemas.microsoft.com/office/drawing/2014/main" id="{3478A750-A0BC-4AA1-A548-71D6212F8F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Tree>
    <p:extLst>
      <p:ext uri="{BB962C8B-B14F-4D97-AF65-F5344CB8AC3E}">
        <p14:creationId xmlns:p14="http://schemas.microsoft.com/office/powerpoint/2010/main" val="3741727209"/>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7E6A0ECD-DCE1-4D51-8701-0491DF83CDA8}"/>
              </a:ext>
            </a:extLst>
          </p:cNvPr>
          <p:cNvSpPr/>
          <p:nvPr userDrawn="1"/>
        </p:nvSpPr>
        <p:spPr>
          <a:xfrm>
            <a:off x="-14514" y="-14514"/>
            <a:ext cx="12206514" cy="129941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sp>
        <p:nvSpPr>
          <p:cNvPr id="91" name="Text Placeholder 77">
            <a:extLst>
              <a:ext uri="{FF2B5EF4-FFF2-40B4-BE49-F238E27FC236}">
                <a16:creationId xmlns:a16="http://schemas.microsoft.com/office/drawing/2014/main" id="{9BEF795A-403E-4DAF-9810-9AC54A4B13F3}"/>
              </a:ext>
            </a:extLst>
          </p:cNvPr>
          <p:cNvSpPr>
            <a:spLocks noGrp="1"/>
          </p:cNvSpPr>
          <p:nvPr userDrawn="1">
            <p:ph type="body" sz="quarter" idx="15" hasCustomPrompt="1"/>
          </p:nvPr>
        </p:nvSpPr>
        <p:spPr>
          <a:xfrm>
            <a:off x="358970" y="1702006"/>
            <a:ext cx="4729224" cy="4615668"/>
          </a:xfrm>
          <a:prstGeom prst="rect">
            <a:avLst/>
          </a:prstGeom>
        </p:spPr>
        <p:txBody>
          <a:bodyPr lIns="0" tIns="0" rIns="0" bIns="0">
            <a:noAutofit/>
          </a:bodyPr>
          <a:lstStyle>
            <a:lvl1pPr marL="0" indent="0">
              <a:lnSpc>
                <a:spcPct val="110000"/>
              </a:lnSpc>
              <a:spcBef>
                <a:spcPts val="0"/>
              </a:spcBef>
              <a:buNone/>
              <a:defRPr sz="1500" b="0">
                <a:solidFill>
                  <a:schemeClr val="tx1"/>
                </a:solidFill>
              </a:defRPr>
            </a:lvl1pPr>
          </a:lstStyle>
          <a:p>
            <a:pPr lvl="0"/>
            <a:r>
              <a:rPr lang="en-GB" dirty="0"/>
              <a:t>Body text</a:t>
            </a:r>
          </a:p>
        </p:txBody>
      </p:sp>
      <p:sp>
        <p:nvSpPr>
          <p:cNvPr id="3" name="Picture Placeholder 2">
            <a:extLst>
              <a:ext uri="{FF2B5EF4-FFF2-40B4-BE49-F238E27FC236}">
                <a16:creationId xmlns:a16="http://schemas.microsoft.com/office/drawing/2014/main" id="{BEF16766-D84C-4606-BE40-A753F3C86A09}"/>
              </a:ext>
            </a:extLst>
          </p:cNvPr>
          <p:cNvSpPr>
            <a:spLocks noGrp="1"/>
          </p:cNvSpPr>
          <p:nvPr userDrawn="1">
            <p:ph type="pic" sz="quarter" idx="17" hasCustomPrompt="1"/>
          </p:nvPr>
        </p:nvSpPr>
        <p:spPr>
          <a:xfrm>
            <a:off x="5486400" y="1702006"/>
            <a:ext cx="6346630" cy="4615668"/>
          </a:xfrm>
        </p:spPr>
        <p:txBody>
          <a:bodyPr anchor="ctr"/>
          <a:lstStyle>
            <a:lvl1pPr marL="0" indent="0" algn="ctr">
              <a:buNone/>
              <a:defRPr/>
            </a:lvl1pPr>
          </a:lstStyle>
          <a:p>
            <a:r>
              <a:rPr lang="en-GB" dirty="0"/>
              <a:t>Click to add picture</a:t>
            </a:r>
          </a:p>
        </p:txBody>
      </p:sp>
      <p:grpSp>
        <p:nvGrpSpPr>
          <p:cNvPr id="22" name="Group 21">
            <a:extLst>
              <a:ext uri="{FF2B5EF4-FFF2-40B4-BE49-F238E27FC236}">
                <a16:creationId xmlns:a16="http://schemas.microsoft.com/office/drawing/2014/main" id="{AE2496BB-50F1-49CC-871B-66E9F2CEDAD6}"/>
              </a:ext>
            </a:extLst>
          </p:cNvPr>
          <p:cNvGrpSpPr/>
          <p:nvPr userDrawn="1"/>
        </p:nvGrpSpPr>
        <p:grpSpPr>
          <a:xfrm>
            <a:off x="-14514" y="1288822"/>
            <a:ext cx="12206514" cy="45720"/>
            <a:chOff x="-18" y="1092470"/>
            <a:chExt cx="10878554" cy="207772"/>
          </a:xfrm>
        </p:grpSpPr>
        <p:sp>
          <p:nvSpPr>
            <p:cNvPr id="24" name="Rectangle 23">
              <a:extLst>
                <a:ext uri="{FF2B5EF4-FFF2-40B4-BE49-F238E27FC236}">
                  <a16:creationId xmlns:a16="http://schemas.microsoft.com/office/drawing/2014/main" id="{589BFCEB-1B47-46A0-87A8-8672D43380CC}"/>
                </a:ext>
              </a:extLst>
            </p:cNvPr>
            <p:cNvSpPr/>
            <p:nvPr userDrawn="1"/>
          </p:nvSpPr>
          <p:spPr>
            <a:xfrm>
              <a:off x="-18" y="1092470"/>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53DF0766-15BB-4635-BABB-F150BD02E47C}"/>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2BB03AD-26A8-4D52-B077-511DD483C42B}"/>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05D0682B-54C5-419B-85F1-6F3D28AE697D}"/>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74B7907E-9507-4BBA-A583-49D58298D478}"/>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57324A9F-0A8F-47E5-B4B4-96CF69C5EAC8}"/>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8E1894E0-6C39-4719-83C7-9F871C07F8F5}"/>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E3872C02-8BAA-4DDD-ACBF-ED5D636FEAA2}"/>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extBox 20">
            <a:extLst>
              <a:ext uri="{FF2B5EF4-FFF2-40B4-BE49-F238E27FC236}">
                <a16:creationId xmlns:a16="http://schemas.microsoft.com/office/drawing/2014/main" id="{84BF1FDD-4E23-4406-81AA-76E5C622154B}"/>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sp>
        <p:nvSpPr>
          <p:cNvPr id="38" name="Text Placeholder 77">
            <a:extLst>
              <a:ext uri="{FF2B5EF4-FFF2-40B4-BE49-F238E27FC236}">
                <a16:creationId xmlns:a16="http://schemas.microsoft.com/office/drawing/2014/main" id="{25CD0276-2975-4281-ADE9-8FA92BCBA0B3}"/>
              </a:ext>
            </a:extLst>
          </p:cNvPr>
          <p:cNvSpPr>
            <a:spLocks noGrp="1"/>
          </p:cNvSpPr>
          <p:nvPr>
            <p:ph type="body" sz="quarter" idx="12" hasCustomPrompt="1"/>
          </p:nvPr>
        </p:nvSpPr>
        <p:spPr>
          <a:xfrm>
            <a:off x="358970" y="303351"/>
            <a:ext cx="8599293" cy="277124"/>
          </a:xfrm>
          <a:prstGeom prst="rect">
            <a:avLst/>
          </a:prstGeom>
        </p:spPr>
        <p:txBody>
          <a:bodyPr lIns="0" tIns="0" rIns="0" bIns="0" anchor="ctr">
            <a:noAutofit/>
          </a:bodyPr>
          <a:lstStyle>
            <a:lvl1pPr marL="0" indent="0">
              <a:buNone/>
              <a:defRPr lang="en-GB" dirty="0"/>
            </a:lvl1pPr>
          </a:lstStyle>
          <a:p>
            <a:pPr lvl="0"/>
            <a:r>
              <a:rPr lang="en-GB" dirty="0"/>
              <a:t>Heading</a:t>
            </a:r>
          </a:p>
        </p:txBody>
      </p:sp>
      <p:sp>
        <p:nvSpPr>
          <p:cNvPr id="39" name="Text Placeholder 77">
            <a:extLst>
              <a:ext uri="{FF2B5EF4-FFF2-40B4-BE49-F238E27FC236}">
                <a16:creationId xmlns:a16="http://schemas.microsoft.com/office/drawing/2014/main" id="{960ADA8D-D99C-4868-88A3-7F45448A7F26}"/>
              </a:ext>
            </a:extLst>
          </p:cNvPr>
          <p:cNvSpPr>
            <a:spLocks noGrp="1"/>
          </p:cNvSpPr>
          <p:nvPr>
            <p:ph type="body" sz="quarter" idx="16" hasCustomPrompt="1"/>
          </p:nvPr>
        </p:nvSpPr>
        <p:spPr>
          <a:xfrm>
            <a:off x="358970" y="643975"/>
            <a:ext cx="8599293" cy="461853"/>
          </a:xfrm>
          <a:prstGeom prst="rect">
            <a:avLst/>
          </a:prstGeom>
        </p:spPr>
        <p:txBody>
          <a:bodyPr lIns="0" tIns="0" rIns="0" bIns="0" anchor="ctr">
            <a:noAutofit/>
          </a:bodyPr>
          <a:lstStyle>
            <a:lvl1pPr marL="0" indent="0">
              <a:lnSpc>
                <a:spcPct val="110000"/>
              </a:lnSpc>
              <a:buNone/>
              <a:defRPr sz="1500" b="0" i="1">
                <a:solidFill>
                  <a:schemeClr val="tx1"/>
                </a:solidFill>
              </a:defRPr>
            </a:lvl1pPr>
          </a:lstStyle>
          <a:p>
            <a:pPr lvl="0"/>
            <a:r>
              <a:rPr lang="en-GB" dirty="0"/>
              <a:t>Subheading</a:t>
            </a:r>
          </a:p>
        </p:txBody>
      </p:sp>
      <p:pic>
        <p:nvPicPr>
          <p:cNvPr id="40" name="Picture 39">
            <a:extLst>
              <a:ext uri="{FF2B5EF4-FFF2-40B4-BE49-F238E27FC236}">
                <a16:creationId xmlns:a16="http://schemas.microsoft.com/office/drawing/2014/main" id="{F5714009-46B4-4C31-A95A-0755232B94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Tree>
    <p:extLst>
      <p:ext uri="{BB962C8B-B14F-4D97-AF65-F5344CB8AC3E}">
        <p14:creationId xmlns:p14="http://schemas.microsoft.com/office/powerpoint/2010/main" val="2838560333"/>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tandard with headin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7E6A0ECD-DCE1-4D51-8701-0491DF83CDA8}"/>
              </a:ext>
            </a:extLst>
          </p:cNvPr>
          <p:cNvSpPr/>
          <p:nvPr userDrawn="1"/>
        </p:nvSpPr>
        <p:spPr>
          <a:xfrm>
            <a:off x="-14514" y="-14514"/>
            <a:ext cx="12206514" cy="1299418"/>
          </a:xfrm>
          <a:prstGeom prst="rect">
            <a:avLst/>
          </a:prstGeom>
          <a:solidFill>
            <a:srgbClr val="FFFFFF"/>
          </a:solidFill>
          <a:ln w="6350" cap="flat">
            <a:solidFill>
              <a:srgbClr val="E6E6E6"/>
            </a:solidFill>
            <a:prstDash val="solid"/>
            <a:miter/>
          </a:ln>
          <a:effectLst>
            <a:outerShdw blurRad="254000" algn="ctr" rotWithShape="0">
              <a:prstClr val="black">
                <a:alpha val="15000"/>
              </a:prstClr>
            </a:outerShdw>
          </a:effectLst>
        </p:spPr>
        <p:txBody>
          <a:bodyPr/>
          <a:lstStyle/>
          <a:p>
            <a:pPr lvl="0"/>
            <a:endParaRPr lang="en-GB" dirty="0">
              <a:solidFill>
                <a:schemeClr val="tx1"/>
              </a:solidFill>
            </a:endParaRPr>
          </a:p>
        </p:txBody>
      </p:sp>
      <p:sp>
        <p:nvSpPr>
          <p:cNvPr id="91" name="Text Placeholder 77">
            <a:extLst>
              <a:ext uri="{FF2B5EF4-FFF2-40B4-BE49-F238E27FC236}">
                <a16:creationId xmlns:a16="http://schemas.microsoft.com/office/drawing/2014/main" id="{9BEF795A-403E-4DAF-9810-9AC54A4B13F3}"/>
              </a:ext>
            </a:extLst>
          </p:cNvPr>
          <p:cNvSpPr>
            <a:spLocks noGrp="1"/>
          </p:cNvSpPr>
          <p:nvPr userDrawn="1">
            <p:ph type="body" sz="quarter" idx="15" hasCustomPrompt="1"/>
          </p:nvPr>
        </p:nvSpPr>
        <p:spPr>
          <a:xfrm>
            <a:off x="358969" y="2562122"/>
            <a:ext cx="11477311" cy="3755551"/>
          </a:xfrm>
          <a:prstGeom prst="rect">
            <a:avLst/>
          </a:prstGeom>
        </p:spPr>
        <p:txBody>
          <a:bodyPr lIns="0" tIns="0" rIns="0" bIns="0">
            <a:noAutofit/>
          </a:bodyPr>
          <a:lstStyle>
            <a:lvl1pPr marL="0" indent="0">
              <a:lnSpc>
                <a:spcPct val="110000"/>
              </a:lnSpc>
              <a:spcBef>
                <a:spcPts val="0"/>
              </a:spcBef>
              <a:buNone/>
              <a:defRPr sz="1500" b="0">
                <a:solidFill>
                  <a:schemeClr val="tx1"/>
                </a:solidFill>
              </a:defRPr>
            </a:lvl1pPr>
          </a:lstStyle>
          <a:p>
            <a:pPr lvl="0"/>
            <a:r>
              <a:rPr lang="en-GB" dirty="0"/>
              <a:t>Body text</a:t>
            </a:r>
          </a:p>
        </p:txBody>
      </p:sp>
      <p:sp>
        <p:nvSpPr>
          <p:cNvPr id="36" name="Text Placeholder 77">
            <a:extLst>
              <a:ext uri="{FF2B5EF4-FFF2-40B4-BE49-F238E27FC236}">
                <a16:creationId xmlns:a16="http://schemas.microsoft.com/office/drawing/2014/main" id="{1105AD2C-60A8-4202-BED0-B891D02CA714}"/>
              </a:ext>
            </a:extLst>
          </p:cNvPr>
          <p:cNvSpPr>
            <a:spLocks noGrp="1"/>
          </p:cNvSpPr>
          <p:nvPr userDrawn="1">
            <p:ph type="body" sz="quarter" idx="12" hasCustomPrompt="1"/>
          </p:nvPr>
        </p:nvSpPr>
        <p:spPr>
          <a:xfrm>
            <a:off x="358970" y="303351"/>
            <a:ext cx="8599293" cy="277124"/>
          </a:xfrm>
          <a:prstGeom prst="rect">
            <a:avLst/>
          </a:prstGeom>
        </p:spPr>
        <p:txBody>
          <a:bodyPr lIns="0" tIns="0" rIns="0" bIns="0" anchor="ctr">
            <a:noAutofit/>
          </a:bodyPr>
          <a:lstStyle>
            <a:lvl1pPr marL="0" indent="0">
              <a:buNone/>
              <a:defRPr lang="en-GB" dirty="0"/>
            </a:lvl1pPr>
          </a:lstStyle>
          <a:p>
            <a:pPr lvl="0"/>
            <a:r>
              <a:rPr lang="en-GB" dirty="0"/>
              <a:t>Heading</a:t>
            </a:r>
          </a:p>
        </p:txBody>
      </p:sp>
      <p:sp>
        <p:nvSpPr>
          <p:cNvPr id="37" name="Text Placeholder 77">
            <a:extLst>
              <a:ext uri="{FF2B5EF4-FFF2-40B4-BE49-F238E27FC236}">
                <a16:creationId xmlns:a16="http://schemas.microsoft.com/office/drawing/2014/main" id="{E136F3F5-92AC-4C4B-A2F1-334CFE0AEDF8}"/>
              </a:ext>
            </a:extLst>
          </p:cNvPr>
          <p:cNvSpPr>
            <a:spLocks noGrp="1"/>
          </p:cNvSpPr>
          <p:nvPr userDrawn="1">
            <p:ph type="body" sz="quarter" idx="16" hasCustomPrompt="1"/>
          </p:nvPr>
        </p:nvSpPr>
        <p:spPr>
          <a:xfrm>
            <a:off x="358970" y="643975"/>
            <a:ext cx="8599293" cy="461853"/>
          </a:xfrm>
          <a:prstGeom prst="rect">
            <a:avLst/>
          </a:prstGeom>
        </p:spPr>
        <p:txBody>
          <a:bodyPr lIns="0" tIns="0" rIns="0" bIns="0" anchor="ctr">
            <a:noAutofit/>
          </a:bodyPr>
          <a:lstStyle>
            <a:lvl1pPr marL="0" indent="0">
              <a:lnSpc>
                <a:spcPct val="110000"/>
              </a:lnSpc>
              <a:buNone/>
              <a:defRPr sz="1500" b="0" i="1">
                <a:solidFill>
                  <a:schemeClr val="tx1"/>
                </a:solidFill>
              </a:defRPr>
            </a:lvl1pPr>
          </a:lstStyle>
          <a:p>
            <a:pPr lvl="0"/>
            <a:r>
              <a:rPr lang="en-GB" dirty="0"/>
              <a:t>Subheading</a:t>
            </a:r>
          </a:p>
        </p:txBody>
      </p:sp>
      <p:sp>
        <p:nvSpPr>
          <p:cNvPr id="88" name="Text Placeholder 77">
            <a:extLst>
              <a:ext uri="{FF2B5EF4-FFF2-40B4-BE49-F238E27FC236}">
                <a16:creationId xmlns:a16="http://schemas.microsoft.com/office/drawing/2014/main" id="{FC710C1F-5E48-46AE-A8DA-B6C75B3D80F7}"/>
              </a:ext>
            </a:extLst>
          </p:cNvPr>
          <p:cNvSpPr>
            <a:spLocks noGrp="1"/>
          </p:cNvSpPr>
          <p:nvPr userDrawn="1">
            <p:ph type="body" sz="quarter" idx="13" hasCustomPrompt="1"/>
          </p:nvPr>
        </p:nvSpPr>
        <p:spPr>
          <a:xfrm>
            <a:off x="358969" y="1702005"/>
            <a:ext cx="11477311" cy="386201"/>
          </a:xfrm>
          <a:prstGeom prst="rect">
            <a:avLst/>
          </a:prstGeom>
        </p:spPr>
        <p:txBody>
          <a:bodyPr lIns="0" tIns="0" rIns="0" bIns="0">
            <a:noAutofit/>
          </a:bodyPr>
          <a:lstStyle>
            <a:lvl1pPr marL="0" indent="0">
              <a:buNone/>
              <a:defRPr sz="2400" b="1">
                <a:solidFill>
                  <a:schemeClr val="tx1"/>
                </a:solidFill>
              </a:defRPr>
            </a:lvl1pPr>
          </a:lstStyle>
          <a:p>
            <a:pPr lvl="0"/>
            <a:r>
              <a:rPr lang="en-GB" dirty="0"/>
              <a:t>Heading</a:t>
            </a:r>
          </a:p>
        </p:txBody>
      </p:sp>
      <p:sp>
        <p:nvSpPr>
          <p:cNvPr id="58" name="Text Placeholder 77">
            <a:extLst>
              <a:ext uri="{FF2B5EF4-FFF2-40B4-BE49-F238E27FC236}">
                <a16:creationId xmlns:a16="http://schemas.microsoft.com/office/drawing/2014/main" id="{6BDFD760-C899-410E-8D07-1B9E37D0DCB8}"/>
              </a:ext>
            </a:extLst>
          </p:cNvPr>
          <p:cNvSpPr>
            <a:spLocks noGrp="1"/>
          </p:cNvSpPr>
          <p:nvPr userDrawn="1">
            <p:ph type="body" sz="quarter" idx="17" hasCustomPrompt="1"/>
          </p:nvPr>
        </p:nvSpPr>
        <p:spPr>
          <a:xfrm>
            <a:off x="358969" y="2132451"/>
            <a:ext cx="11477311" cy="285001"/>
          </a:xfrm>
          <a:prstGeom prst="rect">
            <a:avLst/>
          </a:prstGeom>
        </p:spPr>
        <p:txBody>
          <a:bodyPr lIns="0" tIns="0" rIns="0" bIns="0">
            <a:noAutofit/>
          </a:bodyPr>
          <a:lstStyle>
            <a:lvl1pPr marL="0" indent="0">
              <a:buNone/>
              <a:defRPr sz="1800" b="0">
                <a:solidFill>
                  <a:schemeClr val="tx1"/>
                </a:solidFill>
              </a:defRPr>
            </a:lvl1pPr>
          </a:lstStyle>
          <a:p>
            <a:pPr lvl="0"/>
            <a:r>
              <a:rPr lang="en-GB" dirty="0"/>
              <a:t>Subheading</a:t>
            </a:r>
          </a:p>
        </p:txBody>
      </p:sp>
      <p:grpSp>
        <p:nvGrpSpPr>
          <p:cNvPr id="23" name="Group 22">
            <a:extLst>
              <a:ext uri="{FF2B5EF4-FFF2-40B4-BE49-F238E27FC236}">
                <a16:creationId xmlns:a16="http://schemas.microsoft.com/office/drawing/2014/main" id="{32CD5A2A-BB30-4CB7-BA83-B2068F545A3A}"/>
              </a:ext>
            </a:extLst>
          </p:cNvPr>
          <p:cNvGrpSpPr/>
          <p:nvPr userDrawn="1"/>
        </p:nvGrpSpPr>
        <p:grpSpPr>
          <a:xfrm>
            <a:off x="-14514" y="1288822"/>
            <a:ext cx="12206514" cy="45720"/>
            <a:chOff x="-18" y="1092470"/>
            <a:chExt cx="10878554" cy="207772"/>
          </a:xfrm>
        </p:grpSpPr>
        <p:sp>
          <p:nvSpPr>
            <p:cNvPr id="25" name="Rectangle 24">
              <a:extLst>
                <a:ext uri="{FF2B5EF4-FFF2-40B4-BE49-F238E27FC236}">
                  <a16:creationId xmlns:a16="http://schemas.microsoft.com/office/drawing/2014/main" id="{051EF55F-E23A-4C46-BBC4-F110A06A9B58}"/>
                </a:ext>
              </a:extLst>
            </p:cNvPr>
            <p:cNvSpPr/>
            <p:nvPr userDrawn="1"/>
          </p:nvSpPr>
          <p:spPr>
            <a:xfrm>
              <a:off x="-18" y="1092470"/>
              <a:ext cx="1359824" cy="207768"/>
            </a:xfrm>
            <a:prstGeom prst="rect">
              <a:avLst/>
            </a:prstGeom>
            <a:solidFill>
              <a:schemeClr val="bg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AD9DF7E-BC28-4DFC-9B2A-A4165B30D0DC}"/>
                </a:ext>
              </a:extLst>
            </p:cNvPr>
            <p:cNvSpPr/>
            <p:nvPr userDrawn="1"/>
          </p:nvSpPr>
          <p:spPr>
            <a:xfrm>
              <a:off x="1359806" y="1092474"/>
              <a:ext cx="1359824" cy="207768"/>
            </a:xfrm>
            <a:prstGeom prst="rect">
              <a:avLst/>
            </a:prstGeom>
            <a:solidFill>
              <a:schemeClr val="tx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807C0261-E48D-41E2-A85F-956DC8D983D2}"/>
                </a:ext>
              </a:extLst>
            </p:cNvPr>
            <p:cNvSpPr/>
            <p:nvPr userDrawn="1"/>
          </p:nvSpPr>
          <p:spPr>
            <a:xfrm>
              <a:off x="2719617" y="1092474"/>
              <a:ext cx="1359824" cy="207768"/>
            </a:xfrm>
            <a:prstGeom prst="rect">
              <a:avLst/>
            </a:prstGeom>
            <a:solidFill>
              <a:schemeClr val="accent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60CE076B-E283-4926-AED0-4B6B4C93C8A0}"/>
                </a:ext>
              </a:extLst>
            </p:cNvPr>
            <p:cNvSpPr/>
            <p:nvPr userDrawn="1"/>
          </p:nvSpPr>
          <p:spPr>
            <a:xfrm>
              <a:off x="4079442" y="1092474"/>
              <a:ext cx="1359824" cy="207768"/>
            </a:xfrm>
            <a:prstGeom prst="rect">
              <a:avLst/>
            </a:prstGeom>
            <a:solidFill>
              <a:schemeClr val="accent2"/>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B33B16A8-84B8-4031-936D-26CF8648739D}"/>
                </a:ext>
              </a:extLst>
            </p:cNvPr>
            <p:cNvSpPr/>
            <p:nvPr userDrawn="1"/>
          </p:nvSpPr>
          <p:spPr>
            <a:xfrm>
              <a:off x="5439252" y="1092474"/>
              <a:ext cx="1359824" cy="207768"/>
            </a:xfrm>
            <a:prstGeom prst="rect">
              <a:avLst/>
            </a:prstGeom>
            <a:solidFill>
              <a:schemeClr val="accent3"/>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311167A-D306-4998-B421-17EED15C80F7}"/>
                </a:ext>
              </a:extLst>
            </p:cNvPr>
            <p:cNvSpPr/>
            <p:nvPr userDrawn="1"/>
          </p:nvSpPr>
          <p:spPr>
            <a:xfrm>
              <a:off x="6799076" y="1092474"/>
              <a:ext cx="1359824" cy="207768"/>
            </a:xfrm>
            <a:prstGeom prst="rect">
              <a:avLst/>
            </a:prstGeom>
            <a:solidFill>
              <a:schemeClr val="accent4"/>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ABAE5F66-343F-4091-9A60-48A050575729}"/>
                </a:ext>
              </a:extLst>
            </p:cNvPr>
            <p:cNvSpPr/>
            <p:nvPr userDrawn="1"/>
          </p:nvSpPr>
          <p:spPr>
            <a:xfrm>
              <a:off x="8158887" y="1092474"/>
              <a:ext cx="1359824" cy="207768"/>
            </a:xfrm>
            <a:prstGeom prst="rect">
              <a:avLst/>
            </a:prstGeom>
            <a:solidFill>
              <a:schemeClr val="accent5"/>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0312E482-7D97-4B82-8358-DB5F22715D4C}"/>
                </a:ext>
              </a:extLst>
            </p:cNvPr>
            <p:cNvSpPr/>
            <p:nvPr userDrawn="1"/>
          </p:nvSpPr>
          <p:spPr>
            <a:xfrm>
              <a:off x="9518712" y="1092474"/>
              <a:ext cx="1359824" cy="207768"/>
            </a:xfrm>
            <a:prstGeom prst="rect">
              <a:avLst/>
            </a:prstGeom>
            <a:solidFill>
              <a:schemeClr val="accent6"/>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TextBox 21">
            <a:extLst>
              <a:ext uri="{FF2B5EF4-FFF2-40B4-BE49-F238E27FC236}">
                <a16:creationId xmlns:a16="http://schemas.microsoft.com/office/drawing/2014/main" id="{0111E4CF-1349-43F4-A158-FEB7A2AC95E2}"/>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pic>
        <p:nvPicPr>
          <p:cNvPr id="40" name="Picture 39">
            <a:extLst>
              <a:ext uri="{FF2B5EF4-FFF2-40B4-BE49-F238E27FC236}">
                <a16:creationId xmlns:a16="http://schemas.microsoft.com/office/drawing/2014/main" id="{164FA23F-8AA9-496B-B9A0-3D746F1FF2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4215" y="271814"/>
            <a:ext cx="2618815" cy="772949"/>
          </a:xfrm>
          <a:prstGeom prst="rect">
            <a:avLst/>
          </a:prstGeom>
        </p:spPr>
      </p:pic>
    </p:spTree>
    <p:extLst>
      <p:ext uri="{BB962C8B-B14F-4D97-AF65-F5344CB8AC3E}">
        <p14:creationId xmlns:p14="http://schemas.microsoft.com/office/powerpoint/2010/main" val="3006852889"/>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6330715"/>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Standard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6D4299C-9773-4444-99BE-19D35869C5B1}"/>
              </a:ext>
            </a:extLst>
          </p:cNvPr>
          <p:cNvSpPr/>
          <p:nvPr userDrawn="1"/>
        </p:nvSpPr>
        <p:spPr>
          <a:xfrm>
            <a:off x="1" y="0"/>
            <a:ext cx="12191999" cy="799732"/>
          </a:xfrm>
          <a:prstGeom prst="rect">
            <a:avLst/>
          </a:prstGeom>
          <a:gradFill flip="none" rotWithShape="1">
            <a:gsLst>
              <a:gs pos="0">
                <a:schemeClr val="accent6"/>
              </a:gs>
              <a:gs pos="100000">
                <a:schemeClr val="accent5"/>
              </a:gs>
            </a:gsLst>
            <a:lin ang="0" scaled="1"/>
            <a:tileRect/>
          </a:gra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userDrawn="1"/>
        </p:nvSpPr>
        <p:spPr>
          <a:xfrm>
            <a:off x="-10" y="799733"/>
            <a:ext cx="12191999" cy="6058268"/>
          </a:xfrm>
          <a:prstGeom prst="rect">
            <a:avLst/>
          </a:prstGeom>
          <a:solidFill>
            <a:srgbClr val="FFFFFF"/>
          </a:solidFill>
          <a:ln w="6350" cap="flat">
            <a:noFill/>
            <a:prstDash val="solid"/>
            <a:miter/>
          </a:ln>
          <a:effectLst>
            <a:outerShdw blurRad="635000" algn="ctr" rotWithShape="0">
              <a:prstClr val="black">
                <a:alpha val="20000"/>
              </a:prstClr>
            </a:outerShdw>
          </a:effectLst>
        </p:spPr>
        <p:txBody>
          <a:bodyPr/>
          <a:lstStyle/>
          <a:p>
            <a:pPr lvl="0"/>
            <a:endParaRPr lang="en-GB">
              <a:solidFill>
                <a:schemeClr val="tx1"/>
              </a:solidFill>
            </a:endParaRPr>
          </a:p>
        </p:txBody>
      </p:sp>
      <p:sp>
        <p:nvSpPr>
          <p:cNvPr id="83" name="Text Placeholder 77">
            <a:extLst>
              <a:ext uri="{FF2B5EF4-FFF2-40B4-BE49-F238E27FC236}">
                <a16:creationId xmlns:a16="http://schemas.microsoft.com/office/drawing/2014/main" id="{F1A53837-6507-4A00-8416-5CAF785AFA11}"/>
              </a:ext>
            </a:extLst>
          </p:cNvPr>
          <p:cNvSpPr>
            <a:spLocks noGrp="1"/>
          </p:cNvSpPr>
          <p:nvPr>
            <p:ph type="body" sz="quarter" idx="12" hasCustomPrompt="1"/>
          </p:nvPr>
        </p:nvSpPr>
        <p:spPr>
          <a:xfrm>
            <a:off x="539943" y="337259"/>
            <a:ext cx="8649778" cy="208962"/>
          </a:xfrm>
          <a:prstGeom prst="rect">
            <a:avLst/>
          </a:prstGeom>
        </p:spPr>
        <p:txBody>
          <a:bodyPr lIns="0" tIns="0" rIns="0" bIns="0">
            <a:normAutofit/>
          </a:bodyPr>
          <a:lstStyle>
            <a:lvl1pPr marL="0" indent="0">
              <a:buNone/>
              <a:defRPr sz="1600" b="1">
                <a:solidFill>
                  <a:srgbClr val="FFFFFF"/>
                </a:solidFill>
              </a:defRPr>
            </a:lvl1pPr>
          </a:lstStyle>
          <a:p>
            <a:pPr lvl="0"/>
            <a:r>
              <a:rPr lang="en-GB" dirty="0"/>
              <a:t>Title  /  Section</a:t>
            </a:r>
          </a:p>
        </p:txBody>
      </p:sp>
      <p:sp>
        <p:nvSpPr>
          <p:cNvPr id="88" name="Text Placeholder 77">
            <a:extLst>
              <a:ext uri="{FF2B5EF4-FFF2-40B4-BE49-F238E27FC236}">
                <a16:creationId xmlns:a16="http://schemas.microsoft.com/office/drawing/2014/main" id="{FC710C1F-5E48-46AE-A8DA-B6C75B3D80F7}"/>
              </a:ext>
            </a:extLst>
          </p:cNvPr>
          <p:cNvSpPr>
            <a:spLocks noGrp="1"/>
          </p:cNvSpPr>
          <p:nvPr>
            <p:ph type="body" sz="quarter" idx="13" hasCustomPrompt="1"/>
          </p:nvPr>
        </p:nvSpPr>
        <p:spPr>
          <a:xfrm>
            <a:off x="973878" y="1702005"/>
            <a:ext cx="6217497" cy="480308"/>
          </a:xfrm>
          <a:prstGeom prst="rect">
            <a:avLst/>
          </a:prstGeom>
        </p:spPr>
        <p:txBody>
          <a:bodyPr lIns="0" tIns="0" rIns="0" bIns="0">
            <a:normAutofit/>
          </a:bodyPr>
          <a:lstStyle>
            <a:lvl1pPr marL="0" indent="0">
              <a:buNone/>
              <a:defRPr sz="3600" b="1">
                <a:solidFill>
                  <a:schemeClr val="accent6"/>
                </a:solidFill>
              </a:defRPr>
            </a:lvl1pPr>
          </a:lstStyle>
          <a:p>
            <a:pPr lvl="0"/>
            <a:r>
              <a:rPr lang="en-GB" dirty="0"/>
              <a:t>Heading</a:t>
            </a:r>
          </a:p>
        </p:txBody>
      </p:sp>
      <p:sp>
        <p:nvSpPr>
          <p:cNvPr id="89" name="Text Placeholder 77">
            <a:extLst>
              <a:ext uri="{FF2B5EF4-FFF2-40B4-BE49-F238E27FC236}">
                <a16:creationId xmlns:a16="http://schemas.microsoft.com/office/drawing/2014/main" id="{D482C312-22A8-49D3-A6EE-5220A1D19678}"/>
              </a:ext>
            </a:extLst>
          </p:cNvPr>
          <p:cNvSpPr>
            <a:spLocks noGrp="1"/>
          </p:cNvSpPr>
          <p:nvPr>
            <p:ph type="body" sz="quarter" idx="14" hasCustomPrompt="1"/>
          </p:nvPr>
        </p:nvSpPr>
        <p:spPr>
          <a:xfrm>
            <a:off x="973878" y="2384652"/>
            <a:ext cx="6217497" cy="296042"/>
          </a:xfrm>
          <a:prstGeom prst="rect">
            <a:avLst/>
          </a:prstGeom>
        </p:spPr>
        <p:txBody>
          <a:bodyPr lIns="0" tIns="0" rIns="0" bIns="0">
            <a:normAutofit/>
          </a:bodyPr>
          <a:lstStyle>
            <a:lvl1pPr marL="0" indent="0">
              <a:buNone/>
              <a:defRPr sz="2000" b="0">
                <a:solidFill>
                  <a:schemeClr val="accent6">
                    <a:alpha val="60000"/>
                  </a:schemeClr>
                </a:solidFill>
              </a:defRPr>
            </a:lvl1pPr>
          </a:lstStyle>
          <a:p>
            <a:pPr lvl="0"/>
            <a:r>
              <a:rPr lang="en-GB" dirty="0"/>
              <a:t>Subheading</a:t>
            </a:r>
          </a:p>
        </p:txBody>
      </p:sp>
      <p:sp>
        <p:nvSpPr>
          <p:cNvPr id="91" name="Text Placeholder 77">
            <a:extLst>
              <a:ext uri="{FF2B5EF4-FFF2-40B4-BE49-F238E27FC236}">
                <a16:creationId xmlns:a16="http://schemas.microsoft.com/office/drawing/2014/main" id="{9BEF795A-403E-4DAF-9810-9AC54A4B13F3}"/>
              </a:ext>
            </a:extLst>
          </p:cNvPr>
          <p:cNvSpPr>
            <a:spLocks noGrp="1"/>
          </p:cNvSpPr>
          <p:nvPr>
            <p:ph type="body" sz="quarter" idx="15" hasCustomPrompt="1"/>
          </p:nvPr>
        </p:nvSpPr>
        <p:spPr>
          <a:xfrm>
            <a:off x="973878" y="2930474"/>
            <a:ext cx="6217497" cy="3387199"/>
          </a:xfrm>
          <a:prstGeom prst="rect">
            <a:avLst/>
          </a:prstGeom>
        </p:spPr>
        <p:txBody>
          <a:bodyPr lIns="0" tIns="0" rIns="0" bIns="0">
            <a:normAutofit/>
          </a:bodyPr>
          <a:lstStyle>
            <a:lvl1pPr marL="0" indent="0">
              <a:buNone/>
              <a:defRPr sz="1600" b="0">
                <a:solidFill>
                  <a:schemeClr val="tx1"/>
                </a:solidFill>
              </a:defRPr>
            </a:lvl1pPr>
          </a:lstStyle>
          <a:p>
            <a:pPr lvl="0"/>
            <a:r>
              <a:rPr lang="en-GB" dirty="0"/>
              <a:t>Body text</a:t>
            </a:r>
          </a:p>
        </p:txBody>
      </p:sp>
      <p:grpSp>
        <p:nvGrpSpPr>
          <p:cNvPr id="68" name="Group 67">
            <a:extLst>
              <a:ext uri="{FF2B5EF4-FFF2-40B4-BE49-F238E27FC236}">
                <a16:creationId xmlns:a16="http://schemas.microsoft.com/office/drawing/2014/main" id="{48D12523-395A-481E-AA99-3608CF690E42}"/>
              </a:ext>
            </a:extLst>
          </p:cNvPr>
          <p:cNvGrpSpPr/>
          <p:nvPr userDrawn="1"/>
        </p:nvGrpSpPr>
        <p:grpSpPr>
          <a:xfrm>
            <a:off x="8839200" y="209037"/>
            <a:ext cx="3099090" cy="408971"/>
            <a:chOff x="7396674" y="5920666"/>
            <a:chExt cx="4449250" cy="587144"/>
          </a:xfrm>
        </p:grpSpPr>
        <p:pic>
          <p:nvPicPr>
            <p:cNvPr id="69" name="Picture 68">
              <a:extLst>
                <a:ext uri="{FF2B5EF4-FFF2-40B4-BE49-F238E27FC236}">
                  <a16:creationId xmlns:a16="http://schemas.microsoft.com/office/drawing/2014/main" id="{B06853B6-F7F1-4C6E-AB62-08F8D7F449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96674" y="5920666"/>
              <a:ext cx="3061741" cy="587144"/>
            </a:xfrm>
            <a:prstGeom prst="rect">
              <a:avLst/>
            </a:prstGeom>
          </p:spPr>
        </p:pic>
        <p:pic>
          <p:nvPicPr>
            <p:cNvPr id="70" name="Picture 69">
              <a:extLst>
                <a:ext uri="{FF2B5EF4-FFF2-40B4-BE49-F238E27FC236}">
                  <a16:creationId xmlns:a16="http://schemas.microsoft.com/office/drawing/2014/main" id="{46A6063C-8125-4C69-8B54-E866978300D8}"/>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10941002" y="6014202"/>
              <a:ext cx="904922" cy="400071"/>
            </a:xfrm>
            <a:prstGeom prst="rect">
              <a:avLst/>
            </a:prstGeom>
          </p:spPr>
        </p:pic>
        <p:cxnSp>
          <p:nvCxnSpPr>
            <p:cNvPr id="71" name="Straight Connector 70">
              <a:extLst>
                <a:ext uri="{FF2B5EF4-FFF2-40B4-BE49-F238E27FC236}">
                  <a16:creationId xmlns:a16="http://schemas.microsoft.com/office/drawing/2014/main" id="{C0BF4863-B433-4ECC-8DFD-922AB0312A6C}"/>
                </a:ext>
              </a:extLst>
            </p:cNvPr>
            <p:cNvCxnSpPr/>
            <p:nvPr userDrawn="1"/>
          </p:nvCxnSpPr>
          <p:spPr>
            <a:xfrm>
              <a:off x="10704947" y="5935787"/>
              <a:ext cx="0" cy="572023"/>
            </a:xfrm>
            <a:prstGeom prst="line">
              <a:avLst/>
            </a:prstGeom>
            <a:ln w="12700">
              <a:solidFill>
                <a:srgbClr val="FFFFFF"/>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48D12523-395A-481E-AA99-3608CF690E42}"/>
              </a:ext>
            </a:extLst>
          </p:cNvPr>
          <p:cNvGrpSpPr/>
          <p:nvPr userDrawn="1"/>
        </p:nvGrpSpPr>
        <p:grpSpPr>
          <a:xfrm>
            <a:off x="8839210" y="209037"/>
            <a:ext cx="3099090" cy="408971"/>
            <a:chOff x="7396674" y="5920666"/>
            <a:chExt cx="4449250" cy="587144"/>
          </a:xfrm>
        </p:grpSpPr>
        <p:pic>
          <p:nvPicPr>
            <p:cNvPr id="22" name="Picture 21">
              <a:extLst>
                <a:ext uri="{FF2B5EF4-FFF2-40B4-BE49-F238E27FC236}">
                  <a16:creationId xmlns:a16="http://schemas.microsoft.com/office/drawing/2014/main" id="{B06853B6-F7F1-4C6E-AB62-08F8D7F449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96674" y="5920666"/>
              <a:ext cx="3061741" cy="587144"/>
            </a:xfrm>
            <a:prstGeom prst="rect">
              <a:avLst/>
            </a:prstGeom>
          </p:spPr>
        </p:pic>
        <p:pic>
          <p:nvPicPr>
            <p:cNvPr id="23" name="Picture 22">
              <a:extLst>
                <a:ext uri="{FF2B5EF4-FFF2-40B4-BE49-F238E27FC236}">
                  <a16:creationId xmlns:a16="http://schemas.microsoft.com/office/drawing/2014/main" id="{46A6063C-8125-4C69-8B54-E866978300D8}"/>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10941002" y="6014202"/>
              <a:ext cx="904922" cy="400071"/>
            </a:xfrm>
            <a:prstGeom prst="rect">
              <a:avLst/>
            </a:prstGeom>
          </p:spPr>
        </p:pic>
        <p:cxnSp>
          <p:nvCxnSpPr>
            <p:cNvPr id="24" name="Straight Connector 23">
              <a:extLst>
                <a:ext uri="{FF2B5EF4-FFF2-40B4-BE49-F238E27FC236}">
                  <a16:creationId xmlns:a16="http://schemas.microsoft.com/office/drawing/2014/main" id="{C0BF4863-B433-4ECC-8DFD-922AB0312A6C}"/>
                </a:ext>
              </a:extLst>
            </p:cNvPr>
            <p:cNvCxnSpPr/>
            <p:nvPr userDrawn="1"/>
          </p:nvCxnSpPr>
          <p:spPr>
            <a:xfrm>
              <a:off x="10704947" y="5935787"/>
              <a:ext cx="0" cy="572023"/>
            </a:xfrm>
            <a:prstGeom prst="line">
              <a:avLst/>
            </a:prstGeom>
            <a:ln w="12700">
              <a:solidFill>
                <a:srgbClr val="FFFFFF"/>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0487812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20" name="Picture Placeholder 16"/>
          <p:cNvSpPr>
            <a:spLocks noGrp="1"/>
          </p:cNvSpPr>
          <p:nvPr>
            <p:ph type="pic" sz="quarter" idx="15"/>
          </p:nvPr>
        </p:nvSpPr>
        <p:spPr>
          <a:xfrm>
            <a:off x="9037637" y="2297726"/>
            <a:ext cx="2697163" cy="3421062"/>
          </a:xfrm>
        </p:spPr>
        <p:txBody>
          <a:bodyPr/>
          <a:lstStyle/>
          <a:p>
            <a:r>
              <a:rPr lang="en-US" dirty="0"/>
              <a:t>Click icon to add picture</a:t>
            </a:r>
          </a:p>
        </p:txBody>
      </p:sp>
      <p:sp>
        <p:nvSpPr>
          <p:cNvPr id="19" name="Picture Placeholder 16"/>
          <p:cNvSpPr>
            <a:spLocks noGrp="1"/>
          </p:cNvSpPr>
          <p:nvPr>
            <p:ph type="pic" sz="quarter" idx="14"/>
          </p:nvPr>
        </p:nvSpPr>
        <p:spPr>
          <a:xfrm>
            <a:off x="6178336" y="2297726"/>
            <a:ext cx="2697163" cy="3421062"/>
          </a:xfrm>
        </p:spPr>
        <p:txBody>
          <a:bodyPr/>
          <a:lstStyle/>
          <a:p>
            <a:r>
              <a:rPr lang="en-US" dirty="0"/>
              <a:t>Click icon to add picture</a:t>
            </a:r>
          </a:p>
        </p:txBody>
      </p:sp>
      <p:sp>
        <p:nvSpPr>
          <p:cNvPr id="18" name="Picture Placeholder 16"/>
          <p:cNvSpPr>
            <a:spLocks noGrp="1"/>
          </p:cNvSpPr>
          <p:nvPr>
            <p:ph type="pic" sz="quarter" idx="13"/>
          </p:nvPr>
        </p:nvSpPr>
        <p:spPr>
          <a:xfrm>
            <a:off x="3316286" y="2297726"/>
            <a:ext cx="2697163" cy="3421062"/>
          </a:xfrm>
        </p:spPr>
        <p:txBody>
          <a:bodyPr/>
          <a:lstStyle/>
          <a:p>
            <a:r>
              <a:rPr lang="en-US" dirty="0"/>
              <a:t>Click icon to add picture</a:t>
            </a:r>
          </a:p>
        </p:txBody>
      </p:sp>
      <p:sp>
        <p:nvSpPr>
          <p:cNvPr id="17" name="Picture Placeholder 16"/>
          <p:cNvSpPr>
            <a:spLocks noGrp="1"/>
          </p:cNvSpPr>
          <p:nvPr>
            <p:ph type="pic" sz="quarter" idx="12"/>
          </p:nvPr>
        </p:nvSpPr>
        <p:spPr>
          <a:xfrm>
            <a:off x="457200" y="2298423"/>
            <a:ext cx="2697163" cy="3421062"/>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0" name="Text Placeholder 4"/>
          <p:cNvSpPr>
            <a:spLocks noGrp="1"/>
          </p:cNvSpPr>
          <p:nvPr>
            <p:ph type="body" sz="quarter" idx="17" hasCustomPrompt="1"/>
          </p:nvPr>
        </p:nvSpPr>
        <p:spPr>
          <a:xfrm>
            <a:off x="3316285"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1" name="Text Placeholder 4"/>
          <p:cNvSpPr>
            <a:spLocks noGrp="1"/>
          </p:cNvSpPr>
          <p:nvPr>
            <p:ph type="body" sz="quarter" idx="18" hasCustomPrompt="1"/>
          </p:nvPr>
        </p:nvSpPr>
        <p:spPr>
          <a:xfrm>
            <a:off x="6175370" y="1879653"/>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2" name="Text Placeholder 4"/>
          <p:cNvSpPr>
            <a:spLocks noGrp="1"/>
          </p:cNvSpPr>
          <p:nvPr>
            <p:ph type="body" sz="quarter" idx="19" hasCustomPrompt="1"/>
          </p:nvPr>
        </p:nvSpPr>
        <p:spPr>
          <a:xfrm>
            <a:off x="9037637" y="1875935"/>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4"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userDrawn="1">
  <p:cSld name="1_HS2 Title">
    <p:spTree>
      <p:nvGrpSpPr>
        <p:cNvPr id="1" name=""/>
        <p:cNvGrpSpPr/>
        <p:nvPr/>
      </p:nvGrpSpPr>
      <p:grpSpPr>
        <a:xfrm>
          <a:off x="0" y="0"/>
          <a:ext cx="0" cy="0"/>
          <a:chOff x="0" y="0"/>
          <a:chExt cx="0" cy="0"/>
        </a:xfrm>
      </p:grpSpPr>
      <p:pic>
        <p:nvPicPr>
          <p:cNvPr id="4" name="Picture 3" descr="A picture containing text, monitor, electronics, display&#10;&#10;Description automatically generated">
            <a:extLst>
              <a:ext uri="{FF2B5EF4-FFF2-40B4-BE49-F238E27FC236}">
                <a16:creationId xmlns:a16="http://schemas.microsoft.com/office/drawing/2014/main" id="{70F94B32-7390-8A0A-3088-0399E725B8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BF232B6E-E58E-AC40-8827-33A19A15C0B1}"/>
              </a:ext>
            </a:extLst>
          </p:cNvPr>
          <p:cNvSpPr txBox="1"/>
          <p:nvPr userDrawn="1"/>
        </p:nvSpPr>
        <p:spPr>
          <a:xfrm>
            <a:off x="0" y="6371338"/>
            <a:ext cx="12191999" cy="355284"/>
          </a:xfrm>
          <a:prstGeom prst="rect">
            <a:avLst/>
          </a:prstGeom>
          <a:noFill/>
        </p:spPr>
        <p:txBody>
          <a:bodyPr wrap="square" lIns="0" tIns="0" rIns="0" bIns="0" rtlCol="0">
            <a:noAutofit/>
          </a:bodyPr>
          <a:lstStyle/>
          <a:p>
            <a:pPr algn="ctr"/>
            <a:r>
              <a:rPr lang="en-US" sz="24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ENGINEERS WORKSHOP</a:t>
            </a:r>
            <a:endParaRPr lang="en-US" sz="24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424351581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17" name="Picture Placeholder 16"/>
          <p:cNvSpPr>
            <a:spLocks noGrp="1"/>
          </p:cNvSpPr>
          <p:nvPr>
            <p:ph type="pic" sz="quarter" idx="12"/>
          </p:nvPr>
        </p:nvSpPr>
        <p:spPr>
          <a:xfrm>
            <a:off x="457200" y="2298422"/>
            <a:ext cx="3502617" cy="3759477"/>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298422"/>
            <a:ext cx="3502617" cy="3759477"/>
          </a:xfr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298422"/>
            <a:ext cx="3502617" cy="3759477"/>
          </a:xfr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6224454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images landscap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GB" dirty="0"/>
              <a:t>T</a:t>
            </a:r>
            <a:r>
              <a:rPr lang="en-US" dirty="0" err="1"/>
              <a:t>itle</a:t>
            </a:r>
            <a:endParaRPr lang="en-US" dirty="0"/>
          </a:p>
        </p:txBody>
      </p:sp>
      <p:sp>
        <p:nvSpPr>
          <p:cNvPr id="17" name="Picture Placeholder 16"/>
          <p:cNvSpPr>
            <a:spLocks noGrp="1"/>
          </p:cNvSpPr>
          <p:nvPr>
            <p:ph type="pic" sz="quarter" idx="12"/>
          </p:nvPr>
        </p:nvSpPr>
        <p:spPr>
          <a:xfrm>
            <a:off x="457200" y="2593698"/>
            <a:ext cx="3502617" cy="2254528"/>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2171210"/>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593698"/>
            <a:ext cx="3502617" cy="2254528"/>
          </a:xfr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593698"/>
            <a:ext cx="3502617" cy="2254528"/>
          </a:xfr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14924956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images landscape">
    <p:spTree>
      <p:nvGrpSpPr>
        <p:cNvPr id="1" name=""/>
        <p:cNvGrpSpPr/>
        <p:nvPr/>
      </p:nvGrpSpPr>
      <p:grpSpPr>
        <a:xfrm>
          <a:off x="0" y="0"/>
          <a:ext cx="0" cy="0"/>
          <a:chOff x="0" y="0"/>
          <a:chExt cx="0" cy="0"/>
        </a:xfrm>
      </p:grpSpPr>
      <p:sp>
        <p:nvSpPr>
          <p:cNvPr id="19" name="Picture Placeholder 16"/>
          <p:cNvSpPr>
            <a:spLocks noGrp="1"/>
          </p:cNvSpPr>
          <p:nvPr>
            <p:ph type="pic" sz="quarter" idx="14"/>
          </p:nvPr>
        </p:nvSpPr>
        <p:spPr>
          <a:xfrm>
            <a:off x="6178336" y="1875935"/>
            <a:ext cx="5556464" cy="3421062"/>
          </a:xfrm>
        </p:spPr>
        <p:txBody>
          <a:bodyPr/>
          <a:lstStyle/>
          <a:p>
            <a:r>
              <a:rPr lang="en-US" dirty="0"/>
              <a:t>Click icon to add picture</a:t>
            </a:r>
          </a:p>
        </p:txBody>
      </p:sp>
      <p:sp>
        <p:nvSpPr>
          <p:cNvPr id="11" name="Text Placeholder 4"/>
          <p:cNvSpPr>
            <a:spLocks noGrp="1"/>
          </p:cNvSpPr>
          <p:nvPr>
            <p:ph type="body" sz="quarter" idx="18" hasCustomPrompt="1"/>
          </p:nvPr>
        </p:nvSpPr>
        <p:spPr>
          <a:xfrm>
            <a:off x="6175370" y="5364261"/>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17" name="Picture Placeholder 16"/>
          <p:cNvSpPr>
            <a:spLocks noGrp="1"/>
          </p:cNvSpPr>
          <p:nvPr>
            <p:ph type="pic" sz="quarter" idx="12"/>
          </p:nvPr>
        </p:nvSpPr>
        <p:spPr>
          <a:xfrm>
            <a:off x="457200" y="1875935"/>
            <a:ext cx="5556248" cy="3421062"/>
          </a:xfrm>
        </p:spPr>
        <p:txBody>
          <a:bodyPr/>
          <a:lstStyle/>
          <a:p>
            <a:r>
              <a:rPr lang="en-US" dirty="0"/>
              <a:t>Click icon to add picture</a:t>
            </a:r>
          </a:p>
        </p:txBody>
      </p:sp>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8" name="Text Placeholder 4">
            <a:extLst>
              <a:ext uri="{FF2B5EF4-FFF2-40B4-BE49-F238E27FC236}">
                <a16:creationId xmlns:a16="http://schemas.microsoft.com/office/drawing/2014/main" id="{2A0022C7-7D4A-EE40-93C5-68D26840EEF0}"/>
              </a:ext>
            </a:extLst>
          </p:cNvPr>
          <p:cNvSpPr>
            <a:spLocks noGrp="1"/>
          </p:cNvSpPr>
          <p:nvPr>
            <p:ph type="body" sz="quarter" idx="19" hasCustomPrompt="1"/>
          </p:nvPr>
        </p:nvSpPr>
        <p:spPr>
          <a:xfrm>
            <a:off x="457200" y="5388268"/>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6520132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images portrait">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9"/>
            <a:ext cx="3664638" cy="5536224"/>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a:prstGeom prst="rect">
            <a:avLst/>
          </a:prstGeo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p:spPr>
        <p:txBody>
          <a:bodyPr/>
          <a:lstStyle/>
          <a:p>
            <a:r>
              <a:rPr lang="en-US" dirty="0"/>
              <a:t>Click icon to add picture</a:t>
            </a:r>
          </a:p>
        </p:txBody>
      </p:sp>
      <p:sp>
        <p:nvSpPr>
          <p:cNvPr id="22" name="Text Placeholder 4"/>
          <p:cNvSpPr>
            <a:spLocks noGrp="1"/>
          </p:cNvSpPr>
          <p:nvPr>
            <p:ph type="body" sz="quarter" idx="17" hasCustomPrompt="1"/>
          </p:nvPr>
        </p:nvSpPr>
        <p:spPr>
          <a:xfrm>
            <a:off x="4168866"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24" name="Text Placeholder 4"/>
          <p:cNvSpPr>
            <a:spLocks noGrp="1"/>
          </p:cNvSpPr>
          <p:nvPr>
            <p:ph type="body" sz="quarter" idx="19" hasCustomPrompt="1"/>
          </p:nvPr>
        </p:nvSpPr>
        <p:spPr>
          <a:xfrm>
            <a:off x="8036722"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a:t>Image caption</a:t>
            </a:r>
            <a:endParaRPr lang="en-US"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46065058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x images landscape">
    <p:spTree>
      <p:nvGrpSpPr>
        <p:cNvPr id="1" name=""/>
        <p:cNvGrpSpPr/>
        <p:nvPr/>
      </p:nvGrpSpPr>
      <p:grpSpPr>
        <a:xfrm>
          <a:off x="0" y="0"/>
          <a:ext cx="0" cy="0"/>
          <a:chOff x="0" y="0"/>
          <a:chExt cx="0" cy="0"/>
        </a:xfrm>
      </p:grpSpPr>
      <p:sp>
        <p:nvSpPr>
          <p:cNvPr id="14" name="Picture Placeholder 2"/>
          <p:cNvSpPr>
            <a:spLocks noGrp="1"/>
          </p:cNvSpPr>
          <p:nvPr>
            <p:ph type="pic" sz="quarter" idx="21"/>
          </p:nvPr>
        </p:nvSpPr>
        <p:spPr>
          <a:xfrm>
            <a:off x="4403195" y="1796508"/>
            <a:ext cx="3385609" cy="1963737"/>
          </a:xfrm>
        </p:spPr>
        <p:txBody>
          <a:bodyPr/>
          <a:lstStyle>
            <a:lvl1pPr>
              <a:defRPr/>
            </a:lvl1pPr>
          </a:lstStyle>
          <a:p>
            <a:r>
              <a:rPr lang="en-US" dirty="0"/>
              <a:t>Click icon to add picture</a:t>
            </a:r>
            <a:endParaRPr lang="en-GB" dirty="0"/>
          </a:p>
        </p:txBody>
      </p:sp>
      <p:sp>
        <p:nvSpPr>
          <p:cNvPr id="13" name="Picture Placeholder 2"/>
          <p:cNvSpPr>
            <a:spLocks noGrp="1"/>
          </p:cNvSpPr>
          <p:nvPr>
            <p:ph type="pic" sz="quarter" idx="20"/>
          </p:nvPr>
        </p:nvSpPr>
        <p:spPr>
          <a:xfrm>
            <a:off x="457200" y="4119733"/>
            <a:ext cx="3385609" cy="1963737"/>
          </a:xfrm>
        </p:spPr>
        <p:txBody>
          <a:bodyPr/>
          <a:lstStyle>
            <a:lvl1pPr>
              <a:defRPr/>
            </a:lvl1pPr>
          </a:lstStyle>
          <a:p>
            <a:r>
              <a:rPr lang="en-US" dirty="0"/>
              <a:t>Click icon to add picture</a:t>
            </a:r>
            <a:endParaRPr lang="en-GB" dirty="0"/>
          </a:p>
        </p:txBody>
      </p:sp>
      <p:sp>
        <p:nvSpPr>
          <p:cNvPr id="3" name="Picture Placeholder 2"/>
          <p:cNvSpPr>
            <a:spLocks noGrp="1"/>
          </p:cNvSpPr>
          <p:nvPr>
            <p:ph type="pic" sz="quarter" idx="19"/>
          </p:nvPr>
        </p:nvSpPr>
        <p:spPr>
          <a:xfrm>
            <a:off x="457200" y="1800525"/>
            <a:ext cx="3385609" cy="1963737"/>
          </a:xfr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endParaRPr lang="en-GB" dirty="0"/>
          </a:p>
        </p:txBody>
      </p:sp>
      <p:sp>
        <p:nvSpPr>
          <p:cNvPr id="18" name="Picture Placeholder 2"/>
          <p:cNvSpPr>
            <a:spLocks noGrp="1"/>
          </p:cNvSpPr>
          <p:nvPr>
            <p:ph type="pic" sz="quarter" idx="22"/>
          </p:nvPr>
        </p:nvSpPr>
        <p:spPr>
          <a:xfrm>
            <a:off x="8349191" y="1800523"/>
            <a:ext cx="3385609" cy="1963737"/>
          </a:xfrm>
        </p:spPr>
        <p:txBody>
          <a:bodyPr/>
          <a:lstStyle>
            <a:lvl1pPr>
              <a:defRPr/>
            </a:lvl1pPr>
          </a:lstStyle>
          <a:p>
            <a:r>
              <a:rPr lang="en-US" dirty="0"/>
              <a:t>Click icon to add picture</a:t>
            </a:r>
            <a:endParaRPr lang="en-GB" dirty="0"/>
          </a:p>
        </p:txBody>
      </p:sp>
      <p:sp>
        <p:nvSpPr>
          <p:cNvPr id="19" name="Picture Placeholder 2"/>
          <p:cNvSpPr>
            <a:spLocks noGrp="1"/>
          </p:cNvSpPr>
          <p:nvPr>
            <p:ph type="pic" sz="quarter" idx="23"/>
          </p:nvPr>
        </p:nvSpPr>
        <p:spPr>
          <a:xfrm>
            <a:off x="4403195" y="4118886"/>
            <a:ext cx="3385609" cy="1963737"/>
          </a:xfr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24"/>
          </p:nvPr>
        </p:nvSpPr>
        <p:spPr>
          <a:xfrm>
            <a:off x="8349190" y="4118887"/>
            <a:ext cx="3385609" cy="1963737"/>
          </a:xfrm>
        </p:spPr>
        <p:txBody>
          <a:bodyPr/>
          <a:lstStyle>
            <a:lvl1pPr>
              <a:defRPr/>
            </a:lvl1pPr>
          </a:lstStyle>
          <a:p>
            <a:r>
              <a:rPr lang="en-US" dirty="0"/>
              <a:t>Click icon to add picture</a:t>
            </a:r>
            <a:endParaRPr lang="en-GB"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62328930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ight images square">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699727" y="1599451"/>
            <a:ext cx="2126202" cy="1963737"/>
          </a:xfr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endParaRPr lang="en-GB" dirty="0"/>
          </a:p>
        </p:txBody>
      </p:sp>
      <p:sp>
        <p:nvSpPr>
          <p:cNvPr id="11" name="Picture Placeholder 2"/>
          <p:cNvSpPr>
            <a:spLocks noGrp="1"/>
          </p:cNvSpPr>
          <p:nvPr>
            <p:ph type="pic" sz="quarter" idx="27"/>
          </p:nvPr>
        </p:nvSpPr>
        <p:spPr>
          <a:xfrm>
            <a:off x="699727" y="3967576"/>
            <a:ext cx="2126202" cy="1963737"/>
          </a:xfrm>
        </p:spPr>
        <p:txBody>
          <a:bodyPr/>
          <a:lstStyle>
            <a:lvl1pPr>
              <a:defRPr/>
            </a:lvl1pPr>
          </a:lstStyle>
          <a:p>
            <a:r>
              <a:rPr lang="en-US" dirty="0"/>
              <a:t>Click icon to add picture</a:t>
            </a:r>
            <a:endParaRPr lang="en-GB" dirty="0"/>
          </a:p>
        </p:txBody>
      </p:sp>
      <p:sp>
        <p:nvSpPr>
          <p:cNvPr id="17" name="Text Placeholder 3"/>
          <p:cNvSpPr>
            <a:spLocks noGrp="1"/>
          </p:cNvSpPr>
          <p:nvPr>
            <p:ph type="body" sz="quarter" idx="31" hasCustomPrompt="1"/>
          </p:nvPr>
        </p:nvSpPr>
        <p:spPr>
          <a:xfrm>
            <a:off x="699727"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1" name="Text Placeholder 3"/>
          <p:cNvSpPr>
            <a:spLocks noGrp="1"/>
          </p:cNvSpPr>
          <p:nvPr>
            <p:ph type="body" sz="quarter" idx="32" hasCustomPrompt="1"/>
          </p:nvPr>
        </p:nvSpPr>
        <p:spPr>
          <a:xfrm>
            <a:off x="699727"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19" name="Picture Placeholder 2"/>
          <p:cNvSpPr>
            <a:spLocks noGrp="1"/>
          </p:cNvSpPr>
          <p:nvPr>
            <p:ph type="pic" sz="quarter" idx="33"/>
          </p:nvPr>
        </p:nvSpPr>
        <p:spPr>
          <a:xfrm>
            <a:off x="3577572" y="1599451"/>
            <a:ext cx="2126202" cy="1963737"/>
          </a:xfr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34"/>
          </p:nvPr>
        </p:nvSpPr>
        <p:spPr>
          <a:xfrm>
            <a:off x="3577572" y="3967576"/>
            <a:ext cx="2126202" cy="1963737"/>
          </a:xfrm>
        </p:spPr>
        <p:txBody>
          <a:bodyPr/>
          <a:lstStyle>
            <a:lvl1pPr>
              <a:defRPr/>
            </a:lvl1pPr>
          </a:lstStyle>
          <a:p>
            <a:r>
              <a:rPr lang="en-US" dirty="0"/>
              <a:t>Click icon to add picture</a:t>
            </a:r>
            <a:endParaRPr lang="en-GB" dirty="0"/>
          </a:p>
        </p:txBody>
      </p:sp>
      <p:sp>
        <p:nvSpPr>
          <p:cNvPr id="27" name="Text Placeholder 3"/>
          <p:cNvSpPr>
            <a:spLocks noGrp="1"/>
          </p:cNvSpPr>
          <p:nvPr>
            <p:ph type="body" sz="quarter" idx="35" hasCustomPrompt="1"/>
          </p:nvPr>
        </p:nvSpPr>
        <p:spPr>
          <a:xfrm>
            <a:off x="3577572"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8" name="Text Placeholder 3"/>
          <p:cNvSpPr>
            <a:spLocks noGrp="1"/>
          </p:cNvSpPr>
          <p:nvPr>
            <p:ph type="body" sz="quarter" idx="36" hasCustomPrompt="1"/>
          </p:nvPr>
        </p:nvSpPr>
        <p:spPr>
          <a:xfrm>
            <a:off x="3577572"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9" name="Picture Placeholder 2"/>
          <p:cNvSpPr>
            <a:spLocks noGrp="1"/>
          </p:cNvSpPr>
          <p:nvPr>
            <p:ph type="pic" sz="quarter" idx="37"/>
          </p:nvPr>
        </p:nvSpPr>
        <p:spPr>
          <a:xfrm>
            <a:off x="6455417" y="1597442"/>
            <a:ext cx="2126202" cy="1963737"/>
          </a:xfrm>
        </p:spPr>
        <p:txBody>
          <a:bodyPr/>
          <a:lstStyle>
            <a:lvl1pPr>
              <a:defRPr/>
            </a:lvl1pPr>
          </a:lstStyle>
          <a:p>
            <a:r>
              <a:rPr lang="en-US" dirty="0"/>
              <a:t>Click icon to add picture</a:t>
            </a:r>
            <a:endParaRPr lang="en-GB" dirty="0"/>
          </a:p>
        </p:txBody>
      </p:sp>
      <p:sp>
        <p:nvSpPr>
          <p:cNvPr id="30" name="Picture Placeholder 2"/>
          <p:cNvSpPr>
            <a:spLocks noGrp="1"/>
          </p:cNvSpPr>
          <p:nvPr>
            <p:ph type="pic" sz="quarter" idx="38"/>
          </p:nvPr>
        </p:nvSpPr>
        <p:spPr>
          <a:xfrm>
            <a:off x="6455417" y="3965567"/>
            <a:ext cx="2126202" cy="1963737"/>
          </a:xfrm>
        </p:spPr>
        <p:txBody>
          <a:bodyPr/>
          <a:lstStyle>
            <a:lvl1pPr>
              <a:defRPr/>
            </a:lvl1pPr>
          </a:lstStyle>
          <a:p>
            <a:r>
              <a:rPr lang="en-US" dirty="0"/>
              <a:t>Click icon to add picture</a:t>
            </a:r>
            <a:endParaRPr lang="en-GB" dirty="0"/>
          </a:p>
        </p:txBody>
      </p:sp>
      <p:sp>
        <p:nvSpPr>
          <p:cNvPr id="31" name="Text Placeholder 3"/>
          <p:cNvSpPr>
            <a:spLocks noGrp="1"/>
          </p:cNvSpPr>
          <p:nvPr>
            <p:ph type="body" sz="quarter" idx="39" hasCustomPrompt="1"/>
          </p:nvPr>
        </p:nvSpPr>
        <p:spPr>
          <a:xfrm>
            <a:off x="6455417"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2" name="Text Placeholder 3"/>
          <p:cNvSpPr>
            <a:spLocks noGrp="1"/>
          </p:cNvSpPr>
          <p:nvPr>
            <p:ph type="body" sz="quarter" idx="40" hasCustomPrompt="1"/>
          </p:nvPr>
        </p:nvSpPr>
        <p:spPr>
          <a:xfrm>
            <a:off x="6455417"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3" name="Picture Placeholder 2"/>
          <p:cNvSpPr>
            <a:spLocks noGrp="1"/>
          </p:cNvSpPr>
          <p:nvPr>
            <p:ph type="pic" sz="quarter" idx="41"/>
          </p:nvPr>
        </p:nvSpPr>
        <p:spPr>
          <a:xfrm>
            <a:off x="9333262" y="1597442"/>
            <a:ext cx="2126202" cy="1963737"/>
          </a:xfrm>
        </p:spPr>
        <p:txBody>
          <a:bodyPr/>
          <a:lstStyle>
            <a:lvl1pPr>
              <a:defRPr/>
            </a:lvl1pPr>
          </a:lstStyle>
          <a:p>
            <a:r>
              <a:rPr lang="en-US" dirty="0"/>
              <a:t>Click icon to add picture</a:t>
            </a:r>
            <a:endParaRPr lang="en-GB" dirty="0"/>
          </a:p>
        </p:txBody>
      </p:sp>
      <p:sp>
        <p:nvSpPr>
          <p:cNvPr id="34" name="Picture Placeholder 2"/>
          <p:cNvSpPr>
            <a:spLocks noGrp="1"/>
          </p:cNvSpPr>
          <p:nvPr>
            <p:ph type="pic" sz="quarter" idx="42"/>
          </p:nvPr>
        </p:nvSpPr>
        <p:spPr>
          <a:xfrm>
            <a:off x="9333262" y="3965567"/>
            <a:ext cx="2126202" cy="1963737"/>
          </a:xfrm>
        </p:spPr>
        <p:txBody>
          <a:bodyPr/>
          <a:lstStyle>
            <a:lvl1pPr>
              <a:defRPr/>
            </a:lvl1pPr>
          </a:lstStyle>
          <a:p>
            <a:r>
              <a:rPr lang="en-US" dirty="0"/>
              <a:t>Click icon to add picture</a:t>
            </a:r>
            <a:endParaRPr lang="en-GB" dirty="0"/>
          </a:p>
        </p:txBody>
      </p:sp>
      <p:sp>
        <p:nvSpPr>
          <p:cNvPr id="35" name="Text Placeholder 3"/>
          <p:cNvSpPr>
            <a:spLocks noGrp="1"/>
          </p:cNvSpPr>
          <p:nvPr>
            <p:ph type="body" sz="quarter" idx="43" hasCustomPrompt="1"/>
          </p:nvPr>
        </p:nvSpPr>
        <p:spPr>
          <a:xfrm>
            <a:off x="9333262"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6" name="Text Placeholder 3"/>
          <p:cNvSpPr>
            <a:spLocks noGrp="1"/>
          </p:cNvSpPr>
          <p:nvPr>
            <p:ph type="body" sz="quarter" idx="44" hasCustomPrompt="1"/>
          </p:nvPr>
        </p:nvSpPr>
        <p:spPr>
          <a:xfrm>
            <a:off x="9333262"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4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287279351"/>
      </p:ext>
    </p:extLst>
  </p:cSld>
  <p:clrMapOvr>
    <a:masterClrMapping/>
  </p:clrMapOvr>
  <p:transition>
    <p:fade/>
  </p:transition>
  <p:extLst>
    <p:ext uri="{DCECCB84-F9BA-43D5-87BE-67443E8EF086}">
      <p15:sldGuideLst xmlns:p15="http://schemas.microsoft.com/office/powerpoint/2012/main">
        <p15:guide id="1" orient="horz" pos="100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17" name="Picture Placeholder 16"/>
          <p:cNvSpPr>
            <a:spLocks noGrp="1"/>
          </p:cNvSpPr>
          <p:nvPr>
            <p:ph type="pic" sz="quarter" idx="12"/>
          </p:nvPr>
        </p:nvSpPr>
        <p:spPr>
          <a:xfrm>
            <a:off x="457200" y="1609234"/>
            <a:ext cx="11277600" cy="4543915"/>
          </a:xfrm>
        </p:spPr>
        <p:txBody>
          <a:bodyPr/>
          <a:lstStyle/>
          <a:p>
            <a:r>
              <a:rPr lang="en-US" dirty="0"/>
              <a:t>Click icon to add picture</a:t>
            </a:r>
          </a:p>
        </p:txBody>
      </p:sp>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10081752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7" name="Picture Placeholder 16"/>
          <p:cNvSpPr>
            <a:spLocks noGrp="1"/>
          </p:cNvSpPr>
          <p:nvPr>
            <p:ph type="pic" sz="quarter" idx="12"/>
          </p:nvPr>
        </p:nvSpPr>
        <p:spPr>
          <a:xfrm>
            <a:off x="-104775" y="-74295"/>
            <a:ext cx="12296775" cy="7067549"/>
          </a:xfrm>
        </p:spPr>
        <p:txBody>
          <a:bodyPr/>
          <a:lstStyle/>
          <a:p>
            <a:r>
              <a:rPr lang="en-US" dirty="0"/>
              <a:t>Click icon to add picture</a:t>
            </a:r>
          </a:p>
        </p:txBody>
      </p:sp>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bg1"/>
                </a:solidFill>
                <a:effectLst>
                  <a:outerShdw blurRad="63500" sx="102000" sy="102000" algn="ctr" rotWithShape="0">
                    <a:prstClr val="black">
                      <a:alpha val="40000"/>
                    </a:prstClr>
                  </a:outerShdw>
                </a:effectLst>
              </a:defRPr>
            </a:lvl1pPr>
          </a:lstStyle>
          <a:p>
            <a:r>
              <a:rPr lang="en-US" dirty="0"/>
              <a:t>Title</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46161856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3" name="SmartArt Placeholder 62">
            <a:extLst>
              <a:ext uri="{FF2B5EF4-FFF2-40B4-BE49-F238E27FC236}">
                <a16:creationId xmlns:a16="http://schemas.microsoft.com/office/drawing/2014/main" id="{212B6F16-E0D2-814A-83CF-F2D9F7713856}"/>
              </a:ext>
            </a:extLst>
          </p:cNvPr>
          <p:cNvSpPr>
            <a:spLocks noGrp="1"/>
          </p:cNvSpPr>
          <p:nvPr>
            <p:ph type="dgm" sz="quarter" idx="37" hasCustomPrompt="1"/>
          </p:nvPr>
        </p:nvSpPr>
        <p:spPr>
          <a:xfrm>
            <a:off x="547715" y="1670050"/>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Suggested title: Agenda</a:t>
            </a:r>
            <a:endParaRPr lang="en-GB" dirty="0"/>
          </a:p>
        </p:txBody>
      </p:sp>
      <p:sp>
        <p:nvSpPr>
          <p:cNvPr id="14" name="Text Placeholder 13">
            <a:extLst>
              <a:ext uri="{FF2B5EF4-FFF2-40B4-BE49-F238E27FC236}">
                <a16:creationId xmlns:a16="http://schemas.microsoft.com/office/drawing/2014/main" id="{B8FC3DC0-8351-9A4C-B707-70EAD96EB4D3}"/>
              </a:ext>
            </a:extLst>
          </p:cNvPr>
          <p:cNvSpPr>
            <a:spLocks noGrp="1"/>
          </p:cNvSpPr>
          <p:nvPr>
            <p:ph type="body" sz="quarter" idx="13" hasCustomPrompt="1"/>
          </p:nvPr>
        </p:nvSpPr>
        <p:spPr>
          <a:xfrm>
            <a:off x="547225" y="166958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5" name="Text Placeholder 13">
            <a:extLst>
              <a:ext uri="{FF2B5EF4-FFF2-40B4-BE49-F238E27FC236}">
                <a16:creationId xmlns:a16="http://schemas.microsoft.com/office/drawing/2014/main" id="{6CEFFB62-FD42-1145-B8B7-C7CF7F73891A}"/>
              </a:ext>
            </a:extLst>
          </p:cNvPr>
          <p:cNvSpPr>
            <a:spLocks noGrp="1"/>
          </p:cNvSpPr>
          <p:nvPr>
            <p:ph type="body" sz="quarter" idx="14" hasCustomPrompt="1"/>
          </p:nvPr>
        </p:nvSpPr>
        <p:spPr>
          <a:xfrm>
            <a:off x="1883848" y="166958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2026752"/>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7" name="Text Placeholder 13">
            <a:extLst>
              <a:ext uri="{FF2B5EF4-FFF2-40B4-BE49-F238E27FC236}">
                <a16:creationId xmlns:a16="http://schemas.microsoft.com/office/drawing/2014/main" id="{C4901FF4-BEDE-AC46-8C8F-C4BDCCF2470A}"/>
              </a:ext>
            </a:extLst>
          </p:cNvPr>
          <p:cNvSpPr>
            <a:spLocks noGrp="1"/>
          </p:cNvSpPr>
          <p:nvPr>
            <p:ph type="body" sz="quarter" idx="16" hasCustomPrompt="1"/>
          </p:nvPr>
        </p:nvSpPr>
        <p:spPr>
          <a:xfrm>
            <a:off x="1883848" y="2026752"/>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4" name="SmartArt Placeholder 62">
            <a:extLst>
              <a:ext uri="{FF2B5EF4-FFF2-40B4-BE49-F238E27FC236}">
                <a16:creationId xmlns:a16="http://schemas.microsoft.com/office/drawing/2014/main" id="{148F0C48-0919-6940-93FB-00E0D97D285D}"/>
              </a:ext>
            </a:extLst>
          </p:cNvPr>
          <p:cNvSpPr>
            <a:spLocks noGrp="1"/>
          </p:cNvSpPr>
          <p:nvPr>
            <p:ph type="dgm" sz="quarter" idx="38" hasCustomPrompt="1"/>
          </p:nvPr>
        </p:nvSpPr>
        <p:spPr>
          <a:xfrm>
            <a:off x="547715" y="2384176"/>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65" name="Text Placeholder 13">
            <a:extLst>
              <a:ext uri="{FF2B5EF4-FFF2-40B4-BE49-F238E27FC236}">
                <a16:creationId xmlns:a16="http://schemas.microsoft.com/office/drawing/2014/main" id="{FE44350B-B402-C542-BC2A-F5F9E3814A3E}"/>
              </a:ext>
            </a:extLst>
          </p:cNvPr>
          <p:cNvSpPr>
            <a:spLocks noGrp="1"/>
          </p:cNvSpPr>
          <p:nvPr>
            <p:ph type="body" sz="quarter" idx="39" hasCustomPrompt="1"/>
          </p:nvPr>
        </p:nvSpPr>
        <p:spPr>
          <a:xfrm>
            <a:off x="547225" y="238371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66" name="Text Placeholder 13">
            <a:extLst>
              <a:ext uri="{FF2B5EF4-FFF2-40B4-BE49-F238E27FC236}">
                <a16:creationId xmlns:a16="http://schemas.microsoft.com/office/drawing/2014/main" id="{74124C0B-5C31-F946-848A-0F0EB71D954D}"/>
              </a:ext>
            </a:extLst>
          </p:cNvPr>
          <p:cNvSpPr>
            <a:spLocks noGrp="1"/>
          </p:cNvSpPr>
          <p:nvPr>
            <p:ph type="body" sz="quarter" idx="40" hasCustomPrompt="1"/>
          </p:nvPr>
        </p:nvSpPr>
        <p:spPr>
          <a:xfrm>
            <a:off x="1883848" y="238371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7" name="Text Placeholder 13">
            <a:extLst>
              <a:ext uri="{FF2B5EF4-FFF2-40B4-BE49-F238E27FC236}">
                <a16:creationId xmlns:a16="http://schemas.microsoft.com/office/drawing/2014/main" id="{9D7A714D-D166-A34F-8574-B7CEB3744314}"/>
              </a:ext>
            </a:extLst>
          </p:cNvPr>
          <p:cNvSpPr>
            <a:spLocks noGrp="1"/>
          </p:cNvSpPr>
          <p:nvPr>
            <p:ph type="body" sz="quarter" idx="41" hasCustomPrompt="1"/>
          </p:nvPr>
        </p:nvSpPr>
        <p:spPr>
          <a:xfrm>
            <a:off x="547225" y="274087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68" name="Text Placeholder 13">
            <a:extLst>
              <a:ext uri="{FF2B5EF4-FFF2-40B4-BE49-F238E27FC236}">
                <a16:creationId xmlns:a16="http://schemas.microsoft.com/office/drawing/2014/main" id="{179D8575-2EE8-1E4E-A510-2033EDDAE14F}"/>
              </a:ext>
            </a:extLst>
          </p:cNvPr>
          <p:cNvSpPr>
            <a:spLocks noGrp="1"/>
          </p:cNvSpPr>
          <p:nvPr>
            <p:ph type="body" sz="quarter" idx="42" hasCustomPrompt="1"/>
          </p:nvPr>
        </p:nvSpPr>
        <p:spPr>
          <a:xfrm>
            <a:off x="1883848" y="274087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9" name="SmartArt Placeholder 62">
            <a:extLst>
              <a:ext uri="{FF2B5EF4-FFF2-40B4-BE49-F238E27FC236}">
                <a16:creationId xmlns:a16="http://schemas.microsoft.com/office/drawing/2014/main" id="{ECBC3B98-2CA6-EB41-82EC-D1811410A4F3}"/>
              </a:ext>
            </a:extLst>
          </p:cNvPr>
          <p:cNvSpPr>
            <a:spLocks noGrp="1"/>
          </p:cNvSpPr>
          <p:nvPr>
            <p:ph type="dgm" sz="quarter" idx="43" hasCustomPrompt="1"/>
          </p:nvPr>
        </p:nvSpPr>
        <p:spPr>
          <a:xfrm>
            <a:off x="547715" y="3097086"/>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0" name="Text Placeholder 13">
            <a:extLst>
              <a:ext uri="{FF2B5EF4-FFF2-40B4-BE49-F238E27FC236}">
                <a16:creationId xmlns:a16="http://schemas.microsoft.com/office/drawing/2014/main" id="{010F887A-E638-5348-8238-A1D2A06D2894}"/>
              </a:ext>
            </a:extLst>
          </p:cNvPr>
          <p:cNvSpPr>
            <a:spLocks noGrp="1"/>
          </p:cNvSpPr>
          <p:nvPr>
            <p:ph type="body" sz="quarter" idx="44" hasCustomPrompt="1"/>
          </p:nvPr>
        </p:nvSpPr>
        <p:spPr>
          <a:xfrm>
            <a:off x="547225" y="309662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1" name="Text Placeholder 13">
            <a:extLst>
              <a:ext uri="{FF2B5EF4-FFF2-40B4-BE49-F238E27FC236}">
                <a16:creationId xmlns:a16="http://schemas.microsoft.com/office/drawing/2014/main" id="{629194BB-D13A-B94D-8E7C-C5C9FE796F94}"/>
              </a:ext>
            </a:extLst>
          </p:cNvPr>
          <p:cNvSpPr>
            <a:spLocks noGrp="1"/>
          </p:cNvSpPr>
          <p:nvPr>
            <p:ph type="body" sz="quarter" idx="45" hasCustomPrompt="1"/>
          </p:nvPr>
        </p:nvSpPr>
        <p:spPr>
          <a:xfrm>
            <a:off x="1883848" y="309662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2" name="Text Placeholder 13">
            <a:extLst>
              <a:ext uri="{FF2B5EF4-FFF2-40B4-BE49-F238E27FC236}">
                <a16:creationId xmlns:a16="http://schemas.microsoft.com/office/drawing/2014/main" id="{F366BE82-873B-9140-A152-7B1C9A0A3A1D}"/>
              </a:ext>
            </a:extLst>
          </p:cNvPr>
          <p:cNvSpPr>
            <a:spLocks noGrp="1"/>
          </p:cNvSpPr>
          <p:nvPr>
            <p:ph type="body" sz="quarter" idx="46" hasCustomPrompt="1"/>
          </p:nvPr>
        </p:nvSpPr>
        <p:spPr>
          <a:xfrm>
            <a:off x="547225" y="345378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3" name="Text Placeholder 13">
            <a:extLst>
              <a:ext uri="{FF2B5EF4-FFF2-40B4-BE49-F238E27FC236}">
                <a16:creationId xmlns:a16="http://schemas.microsoft.com/office/drawing/2014/main" id="{A72AFFCA-3971-0C4F-ACBB-930BECC76257}"/>
              </a:ext>
            </a:extLst>
          </p:cNvPr>
          <p:cNvSpPr>
            <a:spLocks noGrp="1"/>
          </p:cNvSpPr>
          <p:nvPr>
            <p:ph type="body" sz="quarter" idx="47" hasCustomPrompt="1"/>
          </p:nvPr>
        </p:nvSpPr>
        <p:spPr>
          <a:xfrm>
            <a:off x="1883848" y="345378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4" name="SmartArt Placeholder 62">
            <a:extLst>
              <a:ext uri="{FF2B5EF4-FFF2-40B4-BE49-F238E27FC236}">
                <a16:creationId xmlns:a16="http://schemas.microsoft.com/office/drawing/2014/main" id="{2FAB2B70-F52A-1D44-8643-9B2F4F58D6A0}"/>
              </a:ext>
            </a:extLst>
          </p:cNvPr>
          <p:cNvSpPr>
            <a:spLocks noGrp="1"/>
          </p:cNvSpPr>
          <p:nvPr>
            <p:ph type="dgm" sz="quarter" idx="48" hasCustomPrompt="1"/>
          </p:nvPr>
        </p:nvSpPr>
        <p:spPr>
          <a:xfrm>
            <a:off x="547715" y="3811212"/>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5" name="Text Placeholder 13">
            <a:extLst>
              <a:ext uri="{FF2B5EF4-FFF2-40B4-BE49-F238E27FC236}">
                <a16:creationId xmlns:a16="http://schemas.microsoft.com/office/drawing/2014/main" id="{7EFD8762-810B-7E44-9080-EDA7BD134462}"/>
              </a:ext>
            </a:extLst>
          </p:cNvPr>
          <p:cNvSpPr>
            <a:spLocks noGrp="1"/>
          </p:cNvSpPr>
          <p:nvPr>
            <p:ph type="body" sz="quarter" idx="49" hasCustomPrompt="1"/>
          </p:nvPr>
        </p:nvSpPr>
        <p:spPr>
          <a:xfrm>
            <a:off x="547225" y="381074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6" name="Text Placeholder 13">
            <a:extLst>
              <a:ext uri="{FF2B5EF4-FFF2-40B4-BE49-F238E27FC236}">
                <a16:creationId xmlns:a16="http://schemas.microsoft.com/office/drawing/2014/main" id="{9A9953FB-B942-2349-BEBB-B54FCA37AFA7}"/>
              </a:ext>
            </a:extLst>
          </p:cNvPr>
          <p:cNvSpPr>
            <a:spLocks noGrp="1"/>
          </p:cNvSpPr>
          <p:nvPr>
            <p:ph type="body" sz="quarter" idx="50" hasCustomPrompt="1"/>
          </p:nvPr>
        </p:nvSpPr>
        <p:spPr>
          <a:xfrm>
            <a:off x="1883848" y="381074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7" name="Text Placeholder 13">
            <a:extLst>
              <a:ext uri="{FF2B5EF4-FFF2-40B4-BE49-F238E27FC236}">
                <a16:creationId xmlns:a16="http://schemas.microsoft.com/office/drawing/2014/main" id="{E8DF94C7-0B49-A849-B8BD-B96CF93625B0}"/>
              </a:ext>
            </a:extLst>
          </p:cNvPr>
          <p:cNvSpPr>
            <a:spLocks noGrp="1"/>
          </p:cNvSpPr>
          <p:nvPr>
            <p:ph type="body" sz="quarter" idx="51" hasCustomPrompt="1"/>
          </p:nvPr>
        </p:nvSpPr>
        <p:spPr>
          <a:xfrm>
            <a:off x="547225" y="416791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8" name="Text Placeholder 13">
            <a:extLst>
              <a:ext uri="{FF2B5EF4-FFF2-40B4-BE49-F238E27FC236}">
                <a16:creationId xmlns:a16="http://schemas.microsoft.com/office/drawing/2014/main" id="{E3AA9170-4408-454B-927E-8C53391B10A4}"/>
              </a:ext>
            </a:extLst>
          </p:cNvPr>
          <p:cNvSpPr>
            <a:spLocks noGrp="1"/>
          </p:cNvSpPr>
          <p:nvPr>
            <p:ph type="body" sz="quarter" idx="52" hasCustomPrompt="1"/>
          </p:nvPr>
        </p:nvSpPr>
        <p:spPr>
          <a:xfrm>
            <a:off x="1883848" y="416791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9" name="SmartArt Placeholder 62">
            <a:extLst>
              <a:ext uri="{FF2B5EF4-FFF2-40B4-BE49-F238E27FC236}">
                <a16:creationId xmlns:a16="http://schemas.microsoft.com/office/drawing/2014/main" id="{5A12EE5E-A6BF-E64F-9E52-3DD1CF6528E2}"/>
              </a:ext>
            </a:extLst>
          </p:cNvPr>
          <p:cNvSpPr>
            <a:spLocks noGrp="1"/>
          </p:cNvSpPr>
          <p:nvPr>
            <p:ph type="dgm" sz="quarter" idx="53" hasCustomPrompt="1"/>
          </p:nvPr>
        </p:nvSpPr>
        <p:spPr>
          <a:xfrm>
            <a:off x="547689" y="4536385"/>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0" name="Text Placeholder 13">
            <a:extLst>
              <a:ext uri="{FF2B5EF4-FFF2-40B4-BE49-F238E27FC236}">
                <a16:creationId xmlns:a16="http://schemas.microsoft.com/office/drawing/2014/main" id="{C4E0A4DE-2EA6-7644-9A08-8B73AFF77DA3}"/>
              </a:ext>
            </a:extLst>
          </p:cNvPr>
          <p:cNvSpPr>
            <a:spLocks noGrp="1"/>
          </p:cNvSpPr>
          <p:nvPr>
            <p:ph type="body" sz="quarter" idx="54" hasCustomPrompt="1"/>
          </p:nvPr>
        </p:nvSpPr>
        <p:spPr>
          <a:xfrm>
            <a:off x="547199" y="4535920"/>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1" name="Text Placeholder 13">
            <a:extLst>
              <a:ext uri="{FF2B5EF4-FFF2-40B4-BE49-F238E27FC236}">
                <a16:creationId xmlns:a16="http://schemas.microsoft.com/office/drawing/2014/main" id="{3C8DE332-2ED6-904D-92D4-A829CDC63E49}"/>
              </a:ext>
            </a:extLst>
          </p:cNvPr>
          <p:cNvSpPr>
            <a:spLocks noGrp="1"/>
          </p:cNvSpPr>
          <p:nvPr>
            <p:ph type="body" sz="quarter" idx="55" hasCustomPrompt="1"/>
          </p:nvPr>
        </p:nvSpPr>
        <p:spPr>
          <a:xfrm>
            <a:off x="1883822" y="4535920"/>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2" name="Text Placeholder 13">
            <a:extLst>
              <a:ext uri="{FF2B5EF4-FFF2-40B4-BE49-F238E27FC236}">
                <a16:creationId xmlns:a16="http://schemas.microsoft.com/office/drawing/2014/main" id="{A90A7B0F-4839-D645-95FA-D06BFECF672C}"/>
              </a:ext>
            </a:extLst>
          </p:cNvPr>
          <p:cNvSpPr>
            <a:spLocks noGrp="1"/>
          </p:cNvSpPr>
          <p:nvPr>
            <p:ph type="body" sz="quarter" idx="56" hasCustomPrompt="1"/>
          </p:nvPr>
        </p:nvSpPr>
        <p:spPr>
          <a:xfrm>
            <a:off x="547199" y="489308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3" name="Text Placeholder 13">
            <a:extLst>
              <a:ext uri="{FF2B5EF4-FFF2-40B4-BE49-F238E27FC236}">
                <a16:creationId xmlns:a16="http://schemas.microsoft.com/office/drawing/2014/main" id="{D36F4330-851C-CF4A-94D5-5F2CE791F512}"/>
              </a:ext>
            </a:extLst>
          </p:cNvPr>
          <p:cNvSpPr>
            <a:spLocks noGrp="1"/>
          </p:cNvSpPr>
          <p:nvPr>
            <p:ph type="body" sz="quarter" idx="57" hasCustomPrompt="1"/>
          </p:nvPr>
        </p:nvSpPr>
        <p:spPr>
          <a:xfrm>
            <a:off x="1883822" y="489308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4" name="SmartArt Placeholder 62">
            <a:extLst>
              <a:ext uri="{FF2B5EF4-FFF2-40B4-BE49-F238E27FC236}">
                <a16:creationId xmlns:a16="http://schemas.microsoft.com/office/drawing/2014/main" id="{4E24CE58-86AF-0C40-8595-20C7C8155350}"/>
              </a:ext>
            </a:extLst>
          </p:cNvPr>
          <p:cNvSpPr>
            <a:spLocks noGrp="1"/>
          </p:cNvSpPr>
          <p:nvPr>
            <p:ph type="dgm" sz="quarter" idx="58" hasCustomPrompt="1"/>
          </p:nvPr>
        </p:nvSpPr>
        <p:spPr>
          <a:xfrm>
            <a:off x="547689" y="5250511"/>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5" name="Text Placeholder 13">
            <a:extLst>
              <a:ext uri="{FF2B5EF4-FFF2-40B4-BE49-F238E27FC236}">
                <a16:creationId xmlns:a16="http://schemas.microsoft.com/office/drawing/2014/main" id="{9D3EE5FC-57B2-494A-823F-F63C62CE1C1B}"/>
              </a:ext>
            </a:extLst>
          </p:cNvPr>
          <p:cNvSpPr>
            <a:spLocks noGrp="1"/>
          </p:cNvSpPr>
          <p:nvPr>
            <p:ph type="body" sz="quarter" idx="59" hasCustomPrompt="1"/>
          </p:nvPr>
        </p:nvSpPr>
        <p:spPr>
          <a:xfrm>
            <a:off x="547199" y="5250046"/>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6" name="Text Placeholder 13">
            <a:extLst>
              <a:ext uri="{FF2B5EF4-FFF2-40B4-BE49-F238E27FC236}">
                <a16:creationId xmlns:a16="http://schemas.microsoft.com/office/drawing/2014/main" id="{6F824B84-DA2A-6246-B761-6AEC93ACAC1D}"/>
              </a:ext>
            </a:extLst>
          </p:cNvPr>
          <p:cNvSpPr>
            <a:spLocks noGrp="1"/>
          </p:cNvSpPr>
          <p:nvPr>
            <p:ph type="body" sz="quarter" idx="60" hasCustomPrompt="1"/>
          </p:nvPr>
        </p:nvSpPr>
        <p:spPr>
          <a:xfrm>
            <a:off x="1883822" y="5250046"/>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7" name="Text Placeholder 13">
            <a:extLst>
              <a:ext uri="{FF2B5EF4-FFF2-40B4-BE49-F238E27FC236}">
                <a16:creationId xmlns:a16="http://schemas.microsoft.com/office/drawing/2014/main" id="{E73F10E2-3C04-634E-93DD-C701C76BE82C}"/>
              </a:ext>
            </a:extLst>
          </p:cNvPr>
          <p:cNvSpPr>
            <a:spLocks noGrp="1"/>
          </p:cNvSpPr>
          <p:nvPr>
            <p:ph type="body" sz="quarter" idx="61" hasCustomPrompt="1"/>
          </p:nvPr>
        </p:nvSpPr>
        <p:spPr>
          <a:xfrm>
            <a:off x="547199" y="5607213"/>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8" name="Text Placeholder 13">
            <a:extLst>
              <a:ext uri="{FF2B5EF4-FFF2-40B4-BE49-F238E27FC236}">
                <a16:creationId xmlns:a16="http://schemas.microsoft.com/office/drawing/2014/main" id="{77DC81B4-B14C-9B42-B8EC-9E9B363D0CAC}"/>
              </a:ext>
            </a:extLst>
          </p:cNvPr>
          <p:cNvSpPr>
            <a:spLocks noGrp="1"/>
          </p:cNvSpPr>
          <p:nvPr>
            <p:ph type="body" sz="quarter" idx="62" hasCustomPrompt="1"/>
          </p:nvPr>
        </p:nvSpPr>
        <p:spPr>
          <a:xfrm>
            <a:off x="1883822" y="5607213"/>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9" name="SmartArt Placeholder 62">
            <a:extLst>
              <a:ext uri="{FF2B5EF4-FFF2-40B4-BE49-F238E27FC236}">
                <a16:creationId xmlns:a16="http://schemas.microsoft.com/office/drawing/2014/main" id="{F4C94132-F5BD-8B46-9588-C3222863EF1B}"/>
              </a:ext>
            </a:extLst>
          </p:cNvPr>
          <p:cNvSpPr>
            <a:spLocks noGrp="1"/>
          </p:cNvSpPr>
          <p:nvPr>
            <p:ph type="dgm" sz="quarter" idx="63" hasCustomPrompt="1"/>
          </p:nvPr>
        </p:nvSpPr>
        <p:spPr>
          <a:xfrm>
            <a:off x="6392836" y="1668277"/>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0" name="Text Placeholder 13">
            <a:extLst>
              <a:ext uri="{FF2B5EF4-FFF2-40B4-BE49-F238E27FC236}">
                <a16:creationId xmlns:a16="http://schemas.microsoft.com/office/drawing/2014/main" id="{9EACC04B-AA2B-994F-B301-F5C463EF1C97}"/>
              </a:ext>
            </a:extLst>
          </p:cNvPr>
          <p:cNvSpPr>
            <a:spLocks noGrp="1"/>
          </p:cNvSpPr>
          <p:nvPr>
            <p:ph type="body" sz="quarter" idx="64" hasCustomPrompt="1"/>
          </p:nvPr>
        </p:nvSpPr>
        <p:spPr>
          <a:xfrm>
            <a:off x="6392346" y="1667812"/>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1" name="Text Placeholder 13">
            <a:extLst>
              <a:ext uri="{FF2B5EF4-FFF2-40B4-BE49-F238E27FC236}">
                <a16:creationId xmlns:a16="http://schemas.microsoft.com/office/drawing/2014/main" id="{91A12B76-C0F8-394E-9FCA-475176D61C9C}"/>
              </a:ext>
            </a:extLst>
          </p:cNvPr>
          <p:cNvSpPr>
            <a:spLocks noGrp="1"/>
          </p:cNvSpPr>
          <p:nvPr>
            <p:ph type="body" sz="quarter" idx="65" hasCustomPrompt="1"/>
          </p:nvPr>
        </p:nvSpPr>
        <p:spPr>
          <a:xfrm>
            <a:off x="7728969" y="1667812"/>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2" name="Text Placeholder 13">
            <a:extLst>
              <a:ext uri="{FF2B5EF4-FFF2-40B4-BE49-F238E27FC236}">
                <a16:creationId xmlns:a16="http://schemas.microsoft.com/office/drawing/2014/main" id="{4F793747-083E-6749-956F-3D4049986DF5}"/>
              </a:ext>
            </a:extLst>
          </p:cNvPr>
          <p:cNvSpPr>
            <a:spLocks noGrp="1"/>
          </p:cNvSpPr>
          <p:nvPr>
            <p:ph type="body" sz="quarter" idx="66" hasCustomPrompt="1"/>
          </p:nvPr>
        </p:nvSpPr>
        <p:spPr>
          <a:xfrm>
            <a:off x="6392346" y="2024979"/>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3" name="Text Placeholder 13">
            <a:extLst>
              <a:ext uri="{FF2B5EF4-FFF2-40B4-BE49-F238E27FC236}">
                <a16:creationId xmlns:a16="http://schemas.microsoft.com/office/drawing/2014/main" id="{468FC420-561D-A049-A479-B0539EDB2732}"/>
              </a:ext>
            </a:extLst>
          </p:cNvPr>
          <p:cNvSpPr>
            <a:spLocks noGrp="1"/>
          </p:cNvSpPr>
          <p:nvPr>
            <p:ph type="body" sz="quarter" idx="67" hasCustomPrompt="1"/>
          </p:nvPr>
        </p:nvSpPr>
        <p:spPr>
          <a:xfrm>
            <a:off x="7728969" y="2024979"/>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4" name="SmartArt Placeholder 62">
            <a:extLst>
              <a:ext uri="{FF2B5EF4-FFF2-40B4-BE49-F238E27FC236}">
                <a16:creationId xmlns:a16="http://schemas.microsoft.com/office/drawing/2014/main" id="{43F930A9-34E2-464A-86A6-7631CC02A513}"/>
              </a:ext>
            </a:extLst>
          </p:cNvPr>
          <p:cNvSpPr>
            <a:spLocks noGrp="1"/>
          </p:cNvSpPr>
          <p:nvPr>
            <p:ph type="dgm" sz="quarter" idx="68" hasCustomPrompt="1"/>
          </p:nvPr>
        </p:nvSpPr>
        <p:spPr>
          <a:xfrm>
            <a:off x="6392836" y="2382403"/>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5" name="Text Placeholder 13">
            <a:extLst>
              <a:ext uri="{FF2B5EF4-FFF2-40B4-BE49-F238E27FC236}">
                <a16:creationId xmlns:a16="http://schemas.microsoft.com/office/drawing/2014/main" id="{48EC371A-BEA4-E347-B435-31D68E3B2827}"/>
              </a:ext>
            </a:extLst>
          </p:cNvPr>
          <p:cNvSpPr>
            <a:spLocks noGrp="1"/>
          </p:cNvSpPr>
          <p:nvPr>
            <p:ph type="body" sz="quarter" idx="69" hasCustomPrompt="1"/>
          </p:nvPr>
        </p:nvSpPr>
        <p:spPr>
          <a:xfrm>
            <a:off x="6392346" y="238193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6" name="Text Placeholder 13">
            <a:extLst>
              <a:ext uri="{FF2B5EF4-FFF2-40B4-BE49-F238E27FC236}">
                <a16:creationId xmlns:a16="http://schemas.microsoft.com/office/drawing/2014/main" id="{0C966EDD-8DD2-EF4E-8FDF-BEBC82810A1B}"/>
              </a:ext>
            </a:extLst>
          </p:cNvPr>
          <p:cNvSpPr>
            <a:spLocks noGrp="1"/>
          </p:cNvSpPr>
          <p:nvPr>
            <p:ph type="body" sz="quarter" idx="70" hasCustomPrompt="1"/>
          </p:nvPr>
        </p:nvSpPr>
        <p:spPr>
          <a:xfrm>
            <a:off x="7728969" y="238193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7" name="Text Placeholder 13">
            <a:extLst>
              <a:ext uri="{FF2B5EF4-FFF2-40B4-BE49-F238E27FC236}">
                <a16:creationId xmlns:a16="http://schemas.microsoft.com/office/drawing/2014/main" id="{8B3297F5-1D85-C14A-B604-E06F2AE48BF6}"/>
              </a:ext>
            </a:extLst>
          </p:cNvPr>
          <p:cNvSpPr>
            <a:spLocks noGrp="1"/>
          </p:cNvSpPr>
          <p:nvPr>
            <p:ph type="body" sz="quarter" idx="71" hasCustomPrompt="1"/>
          </p:nvPr>
        </p:nvSpPr>
        <p:spPr>
          <a:xfrm>
            <a:off x="6392346" y="273910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8" name="Text Placeholder 13">
            <a:extLst>
              <a:ext uri="{FF2B5EF4-FFF2-40B4-BE49-F238E27FC236}">
                <a16:creationId xmlns:a16="http://schemas.microsoft.com/office/drawing/2014/main" id="{7CAA2403-C340-0049-A8E5-3C2D367092EF}"/>
              </a:ext>
            </a:extLst>
          </p:cNvPr>
          <p:cNvSpPr>
            <a:spLocks noGrp="1"/>
          </p:cNvSpPr>
          <p:nvPr>
            <p:ph type="body" sz="quarter" idx="72" hasCustomPrompt="1"/>
          </p:nvPr>
        </p:nvSpPr>
        <p:spPr>
          <a:xfrm>
            <a:off x="7728969" y="273910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9" name="SmartArt Placeholder 62">
            <a:extLst>
              <a:ext uri="{FF2B5EF4-FFF2-40B4-BE49-F238E27FC236}">
                <a16:creationId xmlns:a16="http://schemas.microsoft.com/office/drawing/2014/main" id="{AEF3D2FB-E031-A543-BDE7-F33EC8422DD0}"/>
              </a:ext>
            </a:extLst>
          </p:cNvPr>
          <p:cNvSpPr>
            <a:spLocks noGrp="1"/>
          </p:cNvSpPr>
          <p:nvPr>
            <p:ph type="dgm" sz="quarter" idx="73" hasCustomPrompt="1"/>
          </p:nvPr>
        </p:nvSpPr>
        <p:spPr>
          <a:xfrm>
            <a:off x="6392836" y="3095313"/>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0" name="Text Placeholder 13">
            <a:extLst>
              <a:ext uri="{FF2B5EF4-FFF2-40B4-BE49-F238E27FC236}">
                <a16:creationId xmlns:a16="http://schemas.microsoft.com/office/drawing/2014/main" id="{857CD44E-2FDB-E047-A552-8CA495C45F41}"/>
              </a:ext>
            </a:extLst>
          </p:cNvPr>
          <p:cNvSpPr>
            <a:spLocks noGrp="1"/>
          </p:cNvSpPr>
          <p:nvPr>
            <p:ph type="body" sz="quarter" idx="74" hasCustomPrompt="1"/>
          </p:nvPr>
        </p:nvSpPr>
        <p:spPr>
          <a:xfrm>
            <a:off x="6392346" y="309484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1" name="Text Placeholder 13">
            <a:extLst>
              <a:ext uri="{FF2B5EF4-FFF2-40B4-BE49-F238E27FC236}">
                <a16:creationId xmlns:a16="http://schemas.microsoft.com/office/drawing/2014/main" id="{46DE0E77-E34D-4742-AE57-A06AB4FEE444}"/>
              </a:ext>
            </a:extLst>
          </p:cNvPr>
          <p:cNvSpPr>
            <a:spLocks noGrp="1"/>
          </p:cNvSpPr>
          <p:nvPr>
            <p:ph type="body" sz="quarter" idx="75" hasCustomPrompt="1"/>
          </p:nvPr>
        </p:nvSpPr>
        <p:spPr>
          <a:xfrm>
            <a:off x="7728969" y="309484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2" name="Text Placeholder 13">
            <a:extLst>
              <a:ext uri="{FF2B5EF4-FFF2-40B4-BE49-F238E27FC236}">
                <a16:creationId xmlns:a16="http://schemas.microsoft.com/office/drawing/2014/main" id="{2707CEBD-B6A4-2041-8D36-FBB05C289133}"/>
              </a:ext>
            </a:extLst>
          </p:cNvPr>
          <p:cNvSpPr>
            <a:spLocks noGrp="1"/>
          </p:cNvSpPr>
          <p:nvPr>
            <p:ph type="body" sz="quarter" idx="76" hasCustomPrompt="1"/>
          </p:nvPr>
        </p:nvSpPr>
        <p:spPr>
          <a:xfrm>
            <a:off x="6392346" y="345201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3" name="Text Placeholder 13">
            <a:extLst>
              <a:ext uri="{FF2B5EF4-FFF2-40B4-BE49-F238E27FC236}">
                <a16:creationId xmlns:a16="http://schemas.microsoft.com/office/drawing/2014/main" id="{2E1BF832-9EDA-2A48-A7D3-B2BB6C9E55F4}"/>
              </a:ext>
            </a:extLst>
          </p:cNvPr>
          <p:cNvSpPr>
            <a:spLocks noGrp="1"/>
          </p:cNvSpPr>
          <p:nvPr>
            <p:ph type="body" sz="quarter" idx="77" hasCustomPrompt="1"/>
          </p:nvPr>
        </p:nvSpPr>
        <p:spPr>
          <a:xfrm>
            <a:off x="7728969" y="345201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4" name="SmartArt Placeholder 62">
            <a:extLst>
              <a:ext uri="{FF2B5EF4-FFF2-40B4-BE49-F238E27FC236}">
                <a16:creationId xmlns:a16="http://schemas.microsoft.com/office/drawing/2014/main" id="{16A12CE5-6E1C-B94F-AFC8-2063D73F82D9}"/>
              </a:ext>
            </a:extLst>
          </p:cNvPr>
          <p:cNvSpPr>
            <a:spLocks noGrp="1"/>
          </p:cNvSpPr>
          <p:nvPr>
            <p:ph type="dgm" sz="quarter" idx="78" hasCustomPrompt="1"/>
          </p:nvPr>
        </p:nvSpPr>
        <p:spPr>
          <a:xfrm>
            <a:off x="6392836" y="3809439"/>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5" name="Text Placeholder 13">
            <a:extLst>
              <a:ext uri="{FF2B5EF4-FFF2-40B4-BE49-F238E27FC236}">
                <a16:creationId xmlns:a16="http://schemas.microsoft.com/office/drawing/2014/main" id="{89CD92D7-39F9-3F42-AA2D-D6DD2C2CDE54}"/>
              </a:ext>
            </a:extLst>
          </p:cNvPr>
          <p:cNvSpPr>
            <a:spLocks noGrp="1"/>
          </p:cNvSpPr>
          <p:nvPr>
            <p:ph type="body" sz="quarter" idx="79" hasCustomPrompt="1"/>
          </p:nvPr>
        </p:nvSpPr>
        <p:spPr>
          <a:xfrm>
            <a:off x="6392346" y="380897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6" name="Text Placeholder 13">
            <a:extLst>
              <a:ext uri="{FF2B5EF4-FFF2-40B4-BE49-F238E27FC236}">
                <a16:creationId xmlns:a16="http://schemas.microsoft.com/office/drawing/2014/main" id="{6CAC9A07-BC03-0A4A-B842-3331895FE554}"/>
              </a:ext>
            </a:extLst>
          </p:cNvPr>
          <p:cNvSpPr>
            <a:spLocks noGrp="1"/>
          </p:cNvSpPr>
          <p:nvPr>
            <p:ph type="body" sz="quarter" idx="80" hasCustomPrompt="1"/>
          </p:nvPr>
        </p:nvSpPr>
        <p:spPr>
          <a:xfrm>
            <a:off x="7728969" y="380897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7" name="Text Placeholder 13">
            <a:extLst>
              <a:ext uri="{FF2B5EF4-FFF2-40B4-BE49-F238E27FC236}">
                <a16:creationId xmlns:a16="http://schemas.microsoft.com/office/drawing/2014/main" id="{58799F7A-9DC7-5046-9946-6F313D234992}"/>
              </a:ext>
            </a:extLst>
          </p:cNvPr>
          <p:cNvSpPr>
            <a:spLocks noGrp="1"/>
          </p:cNvSpPr>
          <p:nvPr>
            <p:ph type="body" sz="quarter" idx="81" hasCustomPrompt="1"/>
          </p:nvPr>
        </p:nvSpPr>
        <p:spPr>
          <a:xfrm>
            <a:off x="6392346" y="416614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8" name="Text Placeholder 13">
            <a:extLst>
              <a:ext uri="{FF2B5EF4-FFF2-40B4-BE49-F238E27FC236}">
                <a16:creationId xmlns:a16="http://schemas.microsoft.com/office/drawing/2014/main" id="{3AA6541C-8234-344B-AFB6-C87AE151354D}"/>
              </a:ext>
            </a:extLst>
          </p:cNvPr>
          <p:cNvSpPr>
            <a:spLocks noGrp="1"/>
          </p:cNvSpPr>
          <p:nvPr>
            <p:ph type="body" sz="quarter" idx="82" hasCustomPrompt="1"/>
          </p:nvPr>
        </p:nvSpPr>
        <p:spPr>
          <a:xfrm>
            <a:off x="7728969" y="416614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9" name="SmartArt Placeholder 62">
            <a:extLst>
              <a:ext uri="{FF2B5EF4-FFF2-40B4-BE49-F238E27FC236}">
                <a16:creationId xmlns:a16="http://schemas.microsoft.com/office/drawing/2014/main" id="{4247C634-EDAB-E54C-8783-3222C82EA6E9}"/>
              </a:ext>
            </a:extLst>
          </p:cNvPr>
          <p:cNvSpPr>
            <a:spLocks noGrp="1"/>
          </p:cNvSpPr>
          <p:nvPr>
            <p:ph type="dgm" sz="quarter" idx="83" hasCustomPrompt="1"/>
          </p:nvPr>
        </p:nvSpPr>
        <p:spPr>
          <a:xfrm>
            <a:off x="6392810" y="4534612"/>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0" name="Text Placeholder 13">
            <a:extLst>
              <a:ext uri="{FF2B5EF4-FFF2-40B4-BE49-F238E27FC236}">
                <a16:creationId xmlns:a16="http://schemas.microsoft.com/office/drawing/2014/main" id="{8F6F467F-C4AA-0447-9442-2E5651F8422D}"/>
              </a:ext>
            </a:extLst>
          </p:cNvPr>
          <p:cNvSpPr>
            <a:spLocks noGrp="1"/>
          </p:cNvSpPr>
          <p:nvPr>
            <p:ph type="body" sz="quarter" idx="84" hasCustomPrompt="1"/>
          </p:nvPr>
        </p:nvSpPr>
        <p:spPr>
          <a:xfrm>
            <a:off x="6392320" y="453414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1" name="Text Placeholder 13">
            <a:extLst>
              <a:ext uri="{FF2B5EF4-FFF2-40B4-BE49-F238E27FC236}">
                <a16:creationId xmlns:a16="http://schemas.microsoft.com/office/drawing/2014/main" id="{8EA54117-BF2A-5641-9DAB-D86EFED900C4}"/>
              </a:ext>
            </a:extLst>
          </p:cNvPr>
          <p:cNvSpPr>
            <a:spLocks noGrp="1"/>
          </p:cNvSpPr>
          <p:nvPr>
            <p:ph type="body" sz="quarter" idx="85" hasCustomPrompt="1"/>
          </p:nvPr>
        </p:nvSpPr>
        <p:spPr>
          <a:xfrm>
            <a:off x="7728943" y="453414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2" name="Text Placeholder 13">
            <a:extLst>
              <a:ext uri="{FF2B5EF4-FFF2-40B4-BE49-F238E27FC236}">
                <a16:creationId xmlns:a16="http://schemas.microsoft.com/office/drawing/2014/main" id="{F6D1CE01-8FB8-2D49-A82D-3A7F77DEE34C}"/>
              </a:ext>
            </a:extLst>
          </p:cNvPr>
          <p:cNvSpPr>
            <a:spLocks noGrp="1"/>
          </p:cNvSpPr>
          <p:nvPr>
            <p:ph type="body" sz="quarter" idx="86" hasCustomPrompt="1"/>
          </p:nvPr>
        </p:nvSpPr>
        <p:spPr>
          <a:xfrm>
            <a:off x="6392320" y="489131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3" name="Text Placeholder 13">
            <a:extLst>
              <a:ext uri="{FF2B5EF4-FFF2-40B4-BE49-F238E27FC236}">
                <a16:creationId xmlns:a16="http://schemas.microsoft.com/office/drawing/2014/main" id="{B5620BDA-BF20-F04E-A32F-FF5F4BC7BE42}"/>
              </a:ext>
            </a:extLst>
          </p:cNvPr>
          <p:cNvSpPr>
            <a:spLocks noGrp="1"/>
          </p:cNvSpPr>
          <p:nvPr>
            <p:ph type="body" sz="quarter" idx="87" hasCustomPrompt="1"/>
          </p:nvPr>
        </p:nvSpPr>
        <p:spPr>
          <a:xfrm>
            <a:off x="7728943" y="489131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4" name="SmartArt Placeholder 62">
            <a:extLst>
              <a:ext uri="{FF2B5EF4-FFF2-40B4-BE49-F238E27FC236}">
                <a16:creationId xmlns:a16="http://schemas.microsoft.com/office/drawing/2014/main" id="{B4721741-51FE-FE40-B652-63679F533AB4}"/>
              </a:ext>
            </a:extLst>
          </p:cNvPr>
          <p:cNvSpPr>
            <a:spLocks noGrp="1"/>
          </p:cNvSpPr>
          <p:nvPr>
            <p:ph type="dgm" sz="quarter" idx="88" hasCustomPrompt="1"/>
          </p:nvPr>
        </p:nvSpPr>
        <p:spPr>
          <a:xfrm>
            <a:off x="6392810" y="5248738"/>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5" name="Text Placeholder 13">
            <a:extLst>
              <a:ext uri="{FF2B5EF4-FFF2-40B4-BE49-F238E27FC236}">
                <a16:creationId xmlns:a16="http://schemas.microsoft.com/office/drawing/2014/main" id="{1C41AB08-283E-AB42-858C-A77C1A8AE9E0}"/>
              </a:ext>
            </a:extLst>
          </p:cNvPr>
          <p:cNvSpPr>
            <a:spLocks noGrp="1"/>
          </p:cNvSpPr>
          <p:nvPr>
            <p:ph type="body" sz="quarter" idx="89" hasCustomPrompt="1"/>
          </p:nvPr>
        </p:nvSpPr>
        <p:spPr>
          <a:xfrm>
            <a:off x="6392320" y="5248273"/>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6" name="Text Placeholder 13">
            <a:extLst>
              <a:ext uri="{FF2B5EF4-FFF2-40B4-BE49-F238E27FC236}">
                <a16:creationId xmlns:a16="http://schemas.microsoft.com/office/drawing/2014/main" id="{C19AE65C-AB52-F641-9C0B-46FA78506C5B}"/>
              </a:ext>
            </a:extLst>
          </p:cNvPr>
          <p:cNvSpPr>
            <a:spLocks noGrp="1"/>
          </p:cNvSpPr>
          <p:nvPr>
            <p:ph type="body" sz="quarter" idx="90" hasCustomPrompt="1"/>
          </p:nvPr>
        </p:nvSpPr>
        <p:spPr>
          <a:xfrm>
            <a:off x="7728943" y="5248273"/>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7" name="Text Placeholder 13">
            <a:extLst>
              <a:ext uri="{FF2B5EF4-FFF2-40B4-BE49-F238E27FC236}">
                <a16:creationId xmlns:a16="http://schemas.microsoft.com/office/drawing/2014/main" id="{D42F5088-27FB-F64F-BF49-930374E98F2F}"/>
              </a:ext>
            </a:extLst>
          </p:cNvPr>
          <p:cNvSpPr>
            <a:spLocks noGrp="1"/>
          </p:cNvSpPr>
          <p:nvPr>
            <p:ph type="body" sz="quarter" idx="91" hasCustomPrompt="1"/>
          </p:nvPr>
        </p:nvSpPr>
        <p:spPr>
          <a:xfrm>
            <a:off x="6392320" y="5605440"/>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8" name="Text Placeholder 13">
            <a:extLst>
              <a:ext uri="{FF2B5EF4-FFF2-40B4-BE49-F238E27FC236}">
                <a16:creationId xmlns:a16="http://schemas.microsoft.com/office/drawing/2014/main" id="{A173C30C-C36F-EF45-9C1C-B41E9CFBF869}"/>
              </a:ext>
            </a:extLst>
          </p:cNvPr>
          <p:cNvSpPr>
            <a:spLocks noGrp="1"/>
          </p:cNvSpPr>
          <p:nvPr>
            <p:ph type="body" sz="quarter" idx="92" hasCustomPrompt="1"/>
          </p:nvPr>
        </p:nvSpPr>
        <p:spPr>
          <a:xfrm>
            <a:off x="7728943" y="5605440"/>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93"/>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200" y="469392"/>
            <a:ext cx="7269734" cy="968474"/>
          </a:xfrm>
          <a:prstGeom prst="rect">
            <a:avLst/>
          </a:prstGeom>
        </p:spPr>
        <p:txBody>
          <a:bodyPr/>
          <a:lstStyle>
            <a:lvl1pPr>
              <a:lnSpc>
                <a:spcPct val="100000"/>
              </a:lnSpc>
              <a:defRPr/>
            </a:lvl1pPr>
          </a:lstStyle>
          <a:p>
            <a:r>
              <a:rPr lang="en-US" dirty="0"/>
              <a:t>Schedule title</a:t>
            </a:r>
            <a:endParaRPr lang="en-GB" dirty="0"/>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1983209"/>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19" name="Text Placeholder 13">
            <a:extLst>
              <a:ext uri="{FF2B5EF4-FFF2-40B4-BE49-F238E27FC236}">
                <a16:creationId xmlns:a16="http://schemas.microsoft.com/office/drawing/2014/main" id="{DFBA8BCA-E875-7F4E-A834-259130898944}"/>
              </a:ext>
            </a:extLst>
          </p:cNvPr>
          <p:cNvSpPr>
            <a:spLocks noGrp="1"/>
          </p:cNvSpPr>
          <p:nvPr>
            <p:ph type="body" sz="quarter" idx="63" hasCustomPrompt="1"/>
          </p:nvPr>
        </p:nvSpPr>
        <p:spPr>
          <a:xfrm>
            <a:off x="178543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20" name="Text Placeholder 13">
            <a:extLst>
              <a:ext uri="{FF2B5EF4-FFF2-40B4-BE49-F238E27FC236}">
                <a16:creationId xmlns:a16="http://schemas.microsoft.com/office/drawing/2014/main" id="{82088DE0-7429-344A-BF59-ED6FCA6FBCD1}"/>
              </a:ext>
            </a:extLst>
          </p:cNvPr>
          <p:cNvSpPr>
            <a:spLocks noGrp="1"/>
          </p:cNvSpPr>
          <p:nvPr>
            <p:ph type="body" sz="quarter" idx="64" hasCustomPrompt="1"/>
          </p:nvPr>
        </p:nvSpPr>
        <p:spPr>
          <a:xfrm>
            <a:off x="547225" y="237548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1" name="Text Placeholder 13">
            <a:extLst>
              <a:ext uri="{FF2B5EF4-FFF2-40B4-BE49-F238E27FC236}">
                <a16:creationId xmlns:a16="http://schemas.microsoft.com/office/drawing/2014/main" id="{C0CC2A2E-61DE-634A-81F9-F6E9D6EDC461}"/>
              </a:ext>
            </a:extLst>
          </p:cNvPr>
          <p:cNvSpPr>
            <a:spLocks noGrp="1"/>
          </p:cNvSpPr>
          <p:nvPr>
            <p:ph type="body" sz="quarter" idx="65" hasCustomPrompt="1"/>
          </p:nvPr>
        </p:nvSpPr>
        <p:spPr>
          <a:xfrm>
            <a:off x="547199" y="2761545"/>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2" name="Text Placeholder 13">
            <a:extLst>
              <a:ext uri="{FF2B5EF4-FFF2-40B4-BE49-F238E27FC236}">
                <a16:creationId xmlns:a16="http://schemas.microsoft.com/office/drawing/2014/main" id="{F8E8D78C-FD43-6B47-BFA3-A5FF653884E9}"/>
              </a:ext>
            </a:extLst>
          </p:cNvPr>
          <p:cNvSpPr>
            <a:spLocks noGrp="1"/>
          </p:cNvSpPr>
          <p:nvPr>
            <p:ph type="body" sz="quarter" idx="66" hasCustomPrompt="1"/>
          </p:nvPr>
        </p:nvSpPr>
        <p:spPr>
          <a:xfrm>
            <a:off x="547198" y="3144676"/>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7" name="Text Placeholder 13">
            <a:extLst>
              <a:ext uri="{FF2B5EF4-FFF2-40B4-BE49-F238E27FC236}">
                <a16:creationId xmlns:a16="http://schemas.microsoft.com/office/drawing/2014/main" id="{F67A0A54-1919-1246-8F14-6B773854ED8B}"/>
              </a:ext>
            </a:extLst>
          </p:cNvPr>
          <p:cNvSpPr>
            <a:spLocks noGrp="1"/>
          </p:cNvSpPr>
          <p:nvPr>
            <p:ph type="body" sz="quarter" idx="67" hasCustomPrompt="1"/>
          </p:nvPr>
        </p:nvSpPr>
        <p:spPr>
          <a:xfrm>
            <a:off x="547225" y="352735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8" name="Text Placeholder 13">
            <a:extLst>
              <a:ext uri="{FF2B5EF4-FFF2-40B4-BE49-F238E27FC236}">
                <a16:creationId xmlns:a16="http://schemas.microsoft.com/office/drawing/2014/main" id="{DCB96053-D343-1E4C-80AB-F27FEA3D1CA5}"/>
              </a:ext>
            </a:extLst>
          </p:cNvPr>
          <p:cNvSpPr>
            <a:spLocks noGrp="1"/>
          </p:cNvSpPr>
          <p:nvPr>
            <p:ph type="body" sz="quarter" idx="68" hasCustomPrompt="1"/>
          </p:nvPr>
        </p:nvSpPr>
        <p:spPr>
          <a:xfrm>
            <a:off x="547225" y="3907632"/>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9" name="Text Placeholder 13">
            <a:extLst>
              <a:ext uri="{FF2B5EF4-FFF2-40B4-BE49-F238E27FC236}">
                <a16:creationId xmlns:a16="http://schemas.microsoft.com/office/drawing/2014/main" id="{8036E36E-DAF0-F94C-9F52-6EAFFF05D724}"/>
              </a:ext>
            </a:extLst>
          </p:cNvPr>
          <p:cNvSpPr>
            <a:spLocks noGrp="1"/>
          </p:cNvSpPr>
          <p:nvPr>
            <p:ph type="body" sz="quarter" idx="69" hasCustomPrompt="1"/>
          </p:nvPr>
        </p:nvSpPr>
        <p:spPr>
          <a:xfrm>
            <a:off x="547199" y="4288250"/>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0" name="Text Placeholder 13">
            <a:extLst>
              <a:ext uri="{FF2B5EF4-FFF2-40B4-BE49-F238E27FC236}">
                <a16:creationId xmlns:a16="http://schemas.microsoft.com/office/drawing/2014/main" id="{4F3CA523-45DB-144C-9A6E-4A6EA68FF8F4}"/>
              </a:ext>
            </a:extLst>
          </p:cNvPr>
          <p:cNvSpPr>
            <a:spLocks noGrp="1"/>
          </p:cNvSpPr>
          <p:nvPr>
            <p:ph type="body" sz="quarter" idx="70" hasCustomPrompt="1"/>
          </p:nvPr>
        </p:nvSpPr>
        <p:spPr>
          <a:xfrm>
            <a:off x="547198" y="467138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1" name="Text Placeholder 13">
            <a:extLst>
              <a:ext uri="{FF2B5EF4-FFF2-40B4-BE49-F238E27FC236}">
                <a16:creationId xmlns:a16="http://schemas.microsoft.com/office/drawing/2014/main" id="{9AE82DBE-F207-EA45-B231-DEE98C7C3BA8}"/>
              </a:ext>
            </a:extLst>
          </p:cNvPr>
          <p:cNvSpPr>
            <a:spLocks noGrp="1"/>
          </p:cNvSpPr>
          <p:nvPr>
            <p:ph type="body" sz="quarter" idx="71" hasCustomPrompt="1"/>
          </p:nvPr>
        </p:nvSpPr>
        <p:spPr>
          <a:xfrm>
            <a:off x="547225" y="5053608"/>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2" name="Text Placeholder 13">
            <a:extLst>
              <a:ext uri="{FF2B5EF4-FFF2-40B4-BE49-F238E27FC236}">
                <a16:creationId xmlns:a16="http://schemas.microsoft.com/office/drawing/2014/main" id="{F8900B26-515F-674A-B4B6-B9CBBE078F83}"/>
              </a:ext>
            </a:extLst>
          </p:cNvPr>
          <p:cNvSpPr>
            <a:spLocks noGrp="1"/>
          </p:cNvSpPr>
          <p:nvPr>
            <p:ph type="body" sz="quarter" idx="72" hasCustomPrompt="1"/>
          </p:nvPr>
        </p:nvSpPr>
        <p:spPr>
          <a:xfrm>
            <a:off x="547225" y="5428123"/>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3" name="Text Placeholder 13">
            <a:extLst>
              <a:ext uri="{FF2B5EF4-FFF2-40B4-BE49-F238E27FC236}">
                <a16:creationId xmlns:a16="http://schemas.microsoft.com/office/drawing/2014/main" id="{8182585A-9232-A041-8859-86194597BA1B}"/>
              </a:ext>
            </a:extLst>
          </p:cNvPr>
          <p:cNvSpPr>
            <a:spLocks noGrp="1"/>
          </p:cNvSpPr>
          <p:nvPr>
            <p:ph type="body" sz="quarter" idx="73" hasCustomPrompt="1"/>
          </p:nvPr>
        </p:nvSpPr>
        <p:spPr>
          <a:xfrm>
            <a:off x="547199" y="580781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47" name="Text Placeholder 13">
            <a:extLst>
              <a:ext uri="{FF2B5EF4-FFF2-40B4-BE49-F238E27FC236}">
                <a16:creationId xmlns:a16="http://schemas.microsoft.com/office/drawing/2014/main" id="{FA0791B6-7F06-0944-A97B-01E9E43D3F87}"/>
              </a:ext>
            </a:extLst>
          </p:cNvPr>
          <p:cNvSpPr>
            <a:spLocks noGrp="1"/>
          </p:cNvSpPr>
          <p:nvPr>
            <p:ph type="body" sz="quarter" idx="74" hasCustomPrompt="1"/>
          </p:nvPr>
        </p:nvSpPr>
        <p:spPr>
          <a:xfrm>
            <a:off x="278692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8" name="Text Placeholder 13">
            <a:extLst>
              <a:ext uri="{FF2B5EF4-FFF2-40B4-BE49-F238E27FC236}">
                <a16:creationId xmlns:a16="http://schemas.microsoft.com/office/drawing/2014/main" id="{620FFA3F-315D-5148-9C9F-8E4B80422BBF}"/>
              </a:ext>
            </a:extLst>
          </p:cNvPr>
          <p:cNvSpPr>
            <a:spLocks noGrp="1"/>
          </p:cNvSpPr>
          <p:nvPr>
            <p:ph type="body" sz="quarter" idx="75" hasCustomPrompt="1"/>
          </p:nvPr>
        </p:nvSpPr>
        <p:spPr>
          <a:xfrm>
            <a:off x="378840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9" name="Text Placeholder 13">
            <a:extLst>
              <a:ext uri="{FF2B5EF4-FFF2-40B4-BE49-F238E27FC236}">
                <a16:creationId xmlns:a16="http://schemas.microsoft.com/office/drawing/2014/main" id="{A9631397-CB8B-A942-89F3-AA6D9F991442}"/>
              </a:ext>
            </a:extLst>
          </p:cNvPr>
          <p:cNvSpPr>
            <a:spLocks noGrp="1"/>
          </p:cNvSpPr>
          <p:nvPr>
            <p:ph type="body" sz="quarter" idx="76" hasCustomPrompt="1"/>
          </p:nvPr>
        </p:nvSpPr>
        <p:spPr>
          <a:xfrm>
            <a:off x="478989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0" name="Text Placeholder 13">
            <a:extLst>
              <a:ext uri="{FF2B5EF4-FFF2-40B4-BE49-F238E27FC236}">
                <a16:creationId xmlns:a16="http://schemas.microsoft.com/office/drawing/2014/main" id="{5AADC139-7C18-A945-8888-BB29AB7271B8}"/>
              </a:ext>
            </a:extLst>
          </p:cNvPr>
          <p:cNvSpPr>
            <a:spLocks noGrp="1"/>
          </p:cNvSpPr>
          <p:nvPr>
            <p:ph type="body" sz="quarter" idx="77" hasCustomPrompt="1"/>
          </p:nvPr>
        </p:nvSpPr>
        <p:spPr>
          <a:xfrm>
            <a:off x="579137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1" name="Text Placeholder 13">
            <a:extLst>
              <a:ext uri="{FF2B5EF4-FFF2-40B4-BE49-F238E27FC236}">
                <a16:creationId xmlns:a16="http://schemas.microsoft.com/office/drawing/2014/main" id="{4BFB230B-36C7-C54B-9BF3-334120B9335F}"/>
              </a:ext>
            </a:extLst>
          </p:cNvPr>
          <p:cNvSpPr>
            <a:spLocks noGrp="1"/>
          </p:cNvSpPr>
          <p:nvPr>
            <p:ph type="body" sz="quarter" idx="78" hasCustomPrompt="1"/>
          </p:nvPr>
        </p:nvSpPr>
        <p:spPr>
          <a:xfrm>
            <a:off x="679286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2" name="Text Placeholder 13">
            <a:extLst>
              <a:ext uri="{FF2B5EF4-FFF2-40B4-BE49-F238E27FC236}">
                <a16:creationId xmlns:a16="http://schemas.microsoft.com/office/drawing/2014/main" id="{CA9FB207-E614-D04F-85D5-AC05A06942DA}"/>
              </a:ext>
            </a:extLst>
          </p:cNvPr>
          <p:cNvSpPr>
            <a:spLocks noGrp="1"/>
          </p:cNvSpPr>
          <p:nvPr>
            <p:ph type="body" sz="quarter" idx="79" hasCustomPrompt="1"/>
          </p:nvPr>
        </p:nvSpPr>
        <p:spPr>
          <a:xfrm>
            <a:off x="779434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3" name="Text Placeholder 13">
            <a:extLst>
              <a:ext uri="{FF2B5EF4-FFF2-40B4-BE49-F238E27FC236}">
                <a16:creationId xmlns:a16="http://schemas.microsoft.com/office/drawing/2014/main" id="{C46DF494-10DA-ED47-A97E-B90C2D7D671D}"/>
              </a:ext>
            </a:extLst>
          </p:cNvPr>
          <p:cNvSpPr>
            <a:spLocks noGrp="1"/>
          </p:cNvSpPr>
          <p:nvPr>
            <p:ph type="body" sz="quarter" idx="80" hasCustomPrompt="1"/>
          </p:nvPr>
        </p:nvSpPr>
        <p:spPr>
          <a:xfrm>
            <a:off x="879583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4" name="Text Placeholder 13">
            <a:extLst>
              <a:ext uri="{FF2B5EF4-FFF2-40B4-BE49-F238E27FC236}">
                <a16:creationId xmlns:a16="http://schemas.microsoft.com/office/drawing/2014/main" id="{0F8B7831-37F7-B547-B21B-8BDF5FFFE04E}"/>
              </a:ext>
            </a:extLst>
          </p:cNvPr>
          <p:cNvSpPr>
            <a:spLocks noGrp="1"/>
          </p:cNvSpPr>
          <p:nvPr>
            <p:ph type="body" sz="quarter" idx="81" hasCustomPrompt="1"/>
          </p:nvPr>
        </p:nvSpPr>
        <p:spPr>
          <a:xfrm>
            <a:off x="979731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5" name="Text Placeholder 13">
            <a:extLst>
              <a:ext uri="{FF2B5EF4-FFF2-40B4-BE49-F238E27FC236}">
                <a16:creationId xmlns:a16="http://schemas.microsoft.com/office/drawing/2014/main" id="{D625DF05-5606-604F-B453-D21A60E7D554}"/>
              </a:ext>
            </a:extLst>
          </p:cNvPr>
          <p:cNvSpPr>
            <a:spLocks noGrp="1"/>
          </p:cNvSpPr>
          <p:nvPr>
            <p:ph type="body" sz="quarter" idx="82" hasCustomPrompt="1"/>
          </p:nvPr>
        </p:nvSpPr>
        <p:spPr>
          <a:xfrm>
            <a:off x="1079880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5" name="SmartArt Placeholder 4">
            <a:extLst>
              <a:ext uri="{FF2B5EF4-FFF2-40B4-BE49-F238E27FC236}">
                <a16:creationId xmlns:a16="http://schemas.microsoft.com/office/drawing/2014/main" id="{D3904BEC-59C0-9D43-99B5-CA3295CCBA64}"/>
              </a:ext>
            </a:extLst>
          </p:cNvPr>
          <p:cNvSpPr>
            <a:spLocks noGrp="1"/>
          </p:cNvSpPr>
          <p:nvPr>
            <p:ph type="dgm" sz="quarter" idx="83" hasCustomPrompt="1"/>
          </p:nvPr>
        </p:nvSpPr>
        <p:spPr>
          <a:xfrm>
            <a:off x="178639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59" name="SmartArt Placeholder 4">
            <a:extLst>
              <a:ext uri="{FF2B5EF4-FFF2-40B4-BE49-F238E27FC236}">
                <a16:creationId xmlns:a16="http://schemas.microsoft.com/office/drawing/2014/main" id="{500C9191-DB47-2E4E-87A8-05477F83D34A}"/>
              </a:ext>
            </a:extLst>
          </p:cNvPr>
          <p:cNvSpPr>
            <a:spLocks noGrp="1"/>
          </p:cNvSpPr>
          <p:nvPr>
            <p:ph type="dgm" sz="quarter" idx="84" hasCustomPrompt="1"/>
          </p:nvPr>
        </p:nvSpPr>
        <p:spPr>
          <a:xfrm>
            <a:off x="178639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0" name="SmartArt Placeholder 4">
            <a:extLst>
              <a:ext uri="{FF2B5EF4-FFF2-40B4-BE49-F238E27FC236}">
                <a16:creationId xmlns:a16="http://schemas.microsoft.com/office/drawing/2014/main" id="{BE2B7141-0CE5-784F-9DA5-C445AF4F51C7}"/>
              </a:ext>
            </a:extLst>
          </p:cNvPr>
          <p:cNvSpPr>
            <a:spLocks noGrp="1"/>
          </p:cNvSpPr>
          <p:nvPr>
            <p:ph type="dgm" sz="quarter" idx="85" hasCustomPrompt="1"/>
          </p:nvPr>
        </p:nvSpPr>
        <p:spPr>
          <a:xfrm>
            <a:off x="178543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1" name="SmartArt Placeholder 4">
            <a:extLst>
              <a:ext uri="{FF2B5EF4-FFF2-40B4-BE49-F238E27FC236}">
                <a16:creationId xmlns:a16="http://schemas.microsoft.com/office/drawing/2014/main" id="{AF93DD85-9FE9-AF45-BEC9-783B65A434D2}"/>
              </a:ext>
            </a:extLst>
          </p:cNvPr>
          <p:cNvSpPr>
            <a:spLocks noGrp="1"/>
          </p:cNvSpPr>
          <p:nvPr>
            <p:ph type="dgm" sz="quarter" idx="86" hasCustomPrompt="1"/>
          </p:nvPr>
        </p:nvSpPr>
        <p:spPr>
          <a:xfrm>
            <a:off x="178543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2" name="SmartArt Placeholder 4">
            <a:extLst>
              <a:ext uri="{FF2B5EF4-FFF2-40B4-BE49-F238E27FC236}">
                <a16:creationId xmlns:a16="http://schemas.microsoft.com/office/drawing/2014/main" id="{62413477-E4D6-604B-8561-735A7FE8E62C}"/>
              </a:ext>
            </a:extLst>
          </p:cNvPr>
          <p:cNvSpPr>
            <a:spLocks noGrp="1"/>
          </p:cNvSpPr>
          <p:nvPr>
            <p:ph type="dgm" sz="quarter" idx="87" hasCustomPrompt="1"/>
          </p:nvPr>
        </p:nvSpPr>
        <p:spPr>
          <a:xfrm>
            <a:off x="178543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3" name="SmartArt Placeholder 4">
            <a:extLst>
              <a:ext uri="{FF2B5EF4-FFF2-40B4-BE49-F238E27FC236}">
                <a16:creationId xmlns:a16="http://schemas.microsoft.com/office/drawing/2014/main" id="{9983299C-7BDE-FE4C-BC8E-07A0FB9F0F28}"/>
              </a:ext>
            </a:extLst>
          </p:cNvPr>
          <p:cNvSpPr>
            <a:spLocks noGrp="1"/>
          </p:cNvSpPr>
          <p:nvPr>
            <p:ph type="dgm" sz="quarter" idx="88" hasCustomPrompt="1"/>
          </p:nvPr>
        </p:nvSpPr>
        <p:spPr>
          <a:xfrm>
            <a:off x="178639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4" name="SmartArt Placeholder 4">
            <a:extLst>
              <a:ext uri="{FF2B5EF4-FFF2-40B4-BE49-F238E27FC236}">
                <a16:creationId xmlns:a16="http://schemas.microsoft.com/office/drawing/2014/main" id="{D2685EAF-DD01-7B41-B692-81ED7A6EF129}"/>
              </a:ext>
            </a:extLst>
          </p:cNvPr>
          <p:cNvSpPr>
            <a:spLocks noGrp="1"/>
          </p:cNvSpPr>
          <p:nvPr>
            <p:ph type="dgm" sz="quarter" idx="89" hasCustomPrompt="1"/>
          </p:nvPr>
        </p:nvSpPr>
        <p:spPr>
          <a:xfrm>
            <a:off x="178639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5" name="SmartArt Placeholder 4">
            <a:extLst>
              <a:ext uri="{FF2B5EF4-FFF2-40B4-BE49-F238E27FC236}">
                <a16:creationId xmlns:a16="http://schemas.microsoft.com/office/drawing/2014/main" id="{663BB0E7-3FAD-A94B-870F-A63E1066FC00}"/>
              </a:ext>
            </a:extLst>
          </p:cNvPr>
          <p:cNvSpPr>
            <a:spLocks noGrp="1"/>
          </p:cNvSpPr>
          <p:nvPr>
            <p:ph type="dgm" sz="quarter" idx="90" hasCustomPrompt="1"/>
          </p:nvPr>
        </p:nvSpPr>
        <p:spPr>
          <a:xfrm>
            <a:off x="178543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6" name="SmartArt Placeholder 4">
            <a:extLst>
              <a:ext uri="{FF2B5EF4-FFF2-40B4-BE49-F238E27FC236}">
                <a16:creationId xmlns:a16="http://schemas.microsoft.com/office/drawing/2014/main" id="{25A2B122-C044-9548-AF69-A284ABAE8F1B}"/>
              </a:ext>
            </a:extLst>
          </p:cNvPr>
          <p:cNvSpPr>
            <a:spLocks noGrp="1"/>
          </p:cNvSpPr>
          <p:nvPr>
            <p:ph type="dgm" sz="quarter" idx="91" hasCustomPrompt="1"/>
          </p:nvPr>
        </p:nvSpPr>
        <p:spPr>
          <a:xfrm>
            <a:off x="178543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7" name="SmartArt Placeholder 4">
            <a:extLst>
              <a:ext uri="{FF2B5EF4-FFF2-40B4-BE49-F238E27FC236}">
                <a16:creationId xmlns:a16="http://schemas.microsoft.com/office/drawing/2014/main" id="{3C40608E-A908-0B44-914B-774ABA03C7D2}"/>
              </a:ext>
            </a:extLst>
          </p:cNvPr>
          <p:cNvSpPr>
            <a:spLocks noGrp="1"/>
          </p:cNvSpPr>
          <p:nvPr>
            <p:ph type="dgm" sz="quarter" idx="92" hasCustomPrompt="1"/>
          </p:nvPr>
        </p:nvSpPr>
        <p:spPr>
          <a:xfrm>
            <a:off x="178543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8" name="SmartArt Placeholder 4">
            <a:extLst>
              <a:ext uri="{FF2B5EF4-FFF2-40B4-BE49-F238E27FC236}">
                <a16:creationId xmlns:a16="http://schemas.microsoft.com/office/drawing/2014/main" id="{CC0231FA-B974-6E40-9CE2-5328B94056B4}"/>
              </a:ext>
            </a:extLst>
          </p:cNvPr>
          <p:cNvSpPr>
            <a:spLocks noGrp="1"/>
          </p:cNvSpPr>
          <p:nvPr>
            <p:ph type="dgm" sz="quarter" idx="93" hasCustomPrompt="1"/>
          </p:nvPr>
        </p:nvSpPr>
        <p:spPr>
          <a:xfrm>
            <a:off x="178542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9" name="SmartArt Placeholder 4">
            <a:extLst>
              <a:ext uri="{FF2B5EF4-FFF2-40B4-BE49-F238E27FC236}">
                <a16:creationId xmlns:a16="http://schemas.microsoft.com/office/drawing/2014/main" id="{D79BBA93-C843-D643-AC6D-85070713BA87}"/>
              </a:ext>
            </a:extLst>
          </p:cNvPr>
          <p:cNvSpPr>
            <a:spLocks noGrp="1"/>
          </p:cNvSpPr>
          <p:nvPr>
            <p:ph type="dgm" sz="quarter" idx="94" hasCustomPrompt="1"/>
          </p:nvPr>
        </p:nvSpPr>
        <p:spPr>
          <a:xfrm>
            <a:off x="278788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0" name="SmartArt Placeholder 4">
            <a:extLst>
              <a:ext uri="{FF2B5EF4-FFF2-40B4-BE49-F238E27FC236}">
                <a16:creationId xmlns:a16="http://schemas.microsoft.com/office/drawing/2014/main" id="{9D7BC1DD-C984-E948-9914-FA1BC0FBA72E}"/>
              </a:ext>
            </a:extLst>
          </p:cNvPr>
          <p:cNvSpPr>
            <a:spLocks noGrp="1"/>
          </p:cNvSpPr>
          <p:nvPr>
            <p:ph type="dgm" sz="quarter" idx="95" hasCustomPrompt="1"/>
          </p:nvPr>
        </p:nvSpPr>
        <p:spPr>
          <a:xfrm>
            <a:off x="278788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1" name="SmartArt Placeholder 4">
            <a:extLst>
              <a:ext uri="{FF2B5EF4-FFF2-40B4-BE49-F238E27FC236}">
                <a16:creationId xmlns:a16="http://schemas.microsoft.com/office/drawing/2014/main" id="{7849389C-350B-2641-B19E-9B52E56C437A}"/>
              </a:ext>
            </a:extLst>
          </p:cNvPr>
          <p:cNvSpPr>
            <a:spLocks noGrp="1"/>
          </p:cNvSpPr>
          <p:nvPr>
            <p:ph type="dgm" sz="quarter" idx="96" hasCustomPrompt="1"/>
          </p:nvPr>
        </p:nvSpPr>
        <p:spPr>
          <a:xfrm>
            <a:off x="278692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2" name="SmartArt Placeholder 4">
            <a:extLst>
              <a:ext uri="{FF2B5EF4-FFF2-40B4-BE49-F238E27FC236}">
                <a16:creationId xmlns:a16="http://schemas.microsoft.com/office/drawing/2014/main" id="{44BD863E-C021-7F42-9548-5E52FD272041}"/>
              </a:ext>
            </a:extLst>
          </p:cNvPr>
          <p:cNvSpPr>
            <a:spLocks noGrp="1"/>
          </p:cNvSpPr>
          <p:nvPr>
            <p:ph type="dgm" sz="quarter" idx="97" hasCustomPrompt="1"/>
          </p:nvPr>
        </p:nvSpPr>
        <p:spPr>
          <a:xfrm>
            <a:off x="278692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3" name="SmartArt Placeholder 4">
            <a:extLst>
              <a:ext uri="{FF2B5EF4-FFF2-40B4-BE49-F238E27FC236}">
                <a16:creationId xmlns:a16="http://schemas.microsoft.com/office/drawing/2014/main" id="{018CD05D-A1B7-D645-8E14-CBAE8623AE35}"/>
              </a:ext>
            </a:extLst>
          </p:cNvPr>
          <p:cNvSpPr>
            <a:spLocks noGrp="1"/>
          </p:cNvSpPr>
          <p:nvPr>
            <p:ph type="dgm" sz="quarter" idx="98" hasCustomPrompt="1"/>
          </p:nvPr>
        </p:nvSpPr>
        <p:spPr>
          <a:xfrm>
            <a:off x="278692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4" name="SmartArt Placeholder 4">
            <a:extLst>
              <a:ext uri="{FF2B5EF4-FFF2-40B4-BE49-F238E27FC236}">
                <a16:creationId xmlns:a16="http://schemas.microsoft.com/office/drawing/2014/main" id="{FF41A869-AF4A-ED4A-A707-31D2E468D15C}"/>
              </a:ext>
            </a:extLst>
          </p:cNvPr>
          <p:cNvSpPr>
            <a:spLocks noGrp="1"/>
          </p:cNvSpPr>
          <p:nvPr>
            <p:ph type="dgm" sz="quarter" idx="99" hasCustomPrompt="1"/>
          </p:nvPr>
        </p:nvSpPr>
        <p:spPr>
          <a:xfrm>
            <a:off x="278788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5" name="SmartArt Placeholder 4">
            <a:extLst>
              <a:ext uri="{FF2B5EF4-FFF2-40B4-BE49-F238E27FC236}">
                <a16:creationId xmlns:a16="http://schemas.microsoft.com/office/drawing/2014/main" id="{DB7AD519-B4B0-4940-95E0-884A342B4BAC}"/>
              </a:ext>
            </a:extLst>
          </p:cNvPr>
          <p:cNvSpPr>
            <a:spLocks noGrp="1"/>
          </p:cNvSpPr>
          <p:nvPr>
            <p:ph type="dgm" sz="quarter" idx="100" hasCustomPrompt="1"/>
          </p:nvPr>
        </p:nvSpPr>
        <p:spPr>
          <a:xfrm>
            <a:off x="278788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6" name="SmartArt Placeholder 4">
            <a:extLst>
              <a:ext uri="{FF2B5EF4-FFF2-40B4-BE49-F238E27FC236}">
                <a16:creationId xmlns:a16="http://schemas.microsoft.com/office/drawing/2014/main" id="{E678F0D9-4130-8841-9E45-2C9045B5151E}"/>
              </a:ext>
            </a:extLst>
          </p:cNvPr>
          <p:cNvSpPr>
            <a:spLocks noGrp="1"/>
          </p:cNvSpPr>
          <p:nvPr>
            <p:ph type="dgm" sz="quarter" idx="101" hasCustomPrompt="1"/>
          </p:nvPr>
        </p:nvSpPr>
        <p:spPr>
          <a:xfrm>
            <a:off x="278692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7" name="SmartArt Placeholder 4">
            <a:extLst>
              <a:ext uri="{FF2B5EF4-FFF2-40B4-BE49-F238E27FC236}">
                <a16:creationId xmlns:a16="http://schemas.microsoft.com/office/drawing/2014/main" id="{B84D953F-EED7-E842-B0A4-0924E81FC51C}"/>
              </a:ext>
            </a:extLst>
          </p:cNvPr>
          <p:cNvSpPr>
            <a:spLocks noGrp="1"/>
          </p:cNvSpPr>
          <p:nvPr>
            <p:ph type="dgm" sz="quarter" idx="102" hasCustomPrompt="1"/>
          </p:nvPr>
        </p:nvSpPr>
        <p:spPr>
          <a:xfrm>
            <a:off x="278692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8" name="SmartArt Placeholder 4">
            <a:extLst>
              <a:ext uri="{FF2B5EF4-FFF2-40B4-BE49-F238E27FC236}">
                <a16:creationId xmlns:a16="http://schemas.microsoft.com/office/drawing/2014/main" id="{391C7F12-8563-7147-A182-06963DF78063}"/>
              </a:ext>
            </a:extLst>
          </p:cNvPr>
          <p:cNvSpPr>
            <a:spLocks noGrp="1"/>
          </p:cNvSpPr>
          <p:nvPr>
            <p:ph type="dgm" sz="quarter" idx="103" hasCustomPrompt="1"/>
          </p:nvPr>
        </p:nvSpPr>
        <p:spPr>
          <a:xfrm>
            <a:off x="278692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9" name="SmartArt Placeholder 4">
            <a:extLst>
              <a:ext uri="{FF2B5EF4-FFF2-40B4-BE49-F238E27FC236}">
                <a16:creationId xmlns:a16="http://schemas.microsoft.com/office/drawing/2014/main" id="{4E33A558-F664-9E40-9E57-03ABAAD8C1BF}"/>
              </a:ext>
            </a:extLst>
          </p:cNvPr>
          <p:cNvSpPr>
            <a:spLocks noGrp="1"/>
          </p:cNvSpPr>
          <p:nvPr>
            <p:ph type="dgm" sz="quarter" idx="104" hasCustomPrompt="1"/>
          </p:nvPr>
        </p:nvSpPr>
        <p:spPr>
          <a:xfrm>
            <a:off x="278692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0" name="SmartArt Placeholder 4">
            <a:extLst>
              <a:ext uri="{FF2B5EF4-FFF2-40B4-BE49-F238E27FC236}">
                <a16:creationId xmlns:a16="http://schemas.microsoft.com/office/drawing/2014/main" id="{916BED62-0FC3-334A-A7F3-77DB9AE0FCF5}"/>
              </a:ext>
            </a:extLst>
          </p:cNvPr>
          <p:cNvSpPr>
            <a:spLocks noGrp="1"/>
          </p:cNvSpPr>
          <p:nvPr>
            <p:ph type="dgm" sz="quarter" idx="105" hasCustomPrompt="1"/>
          </p:nvPr>
        </p:nvSpPr>
        <p:spPr>
          <a:xfrm>
            <a:off x="378839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1" name="SmartArt Placeholder 4">
            <a:extLst>
              <a:ext uri="{FF2B5EF4-FFF2-40B4-BE49-F238E27FC236}">
                <a16:creationId xmlns:a16="http://schemas.microsoft.com/office/drawing/2014/main" id="{16BF0D1D-21D4-0D4E-ABBB-3EA23D0C4856}"/>
              </a:ext>
            </a:extLst>
          </p:cNvPr>
          <p:cNvSpPr>
            <a:spLocks noGrp="1"/>
          </p:cNvSpPr>
          <p:nvPr>
            <p:ph type="dgm" sz="quarter" idx="106" hasCustomPrompt="1"/>
          </p:nvPr>
        </p:nvSpPr>
        <p:spPr>
          <a:xfrm>
            <a:off x="378839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2" name="SmartArt Placeholder 4">
            <a:extLst>
              <a:ext uri="{FF2B5EF4-FFF2-40B4-BE49-F238E27FC236}">
                <a16:creationId xmlns:a16="http://schemas.microsoft.com/office/drawing/2014/main" id="{BF7546C5-8A43-C445-9E48-DBDD6EB51829}"/>
              </a:ext>
            </a:extLst>
          </p:cNvPr>
          <p:cNvSpPr>
            <a:spLocks noGrp="1"/>
          </p:cNvSpPr>
          <p:nvPr>
            <p:ph type="dgm" sz="quarter" idx="107" hasCustomPrompt="1"/>
          </p:nvPr>
        </p:nvSpPr>
        <p:spPr>
          <a:xfrm>
            <a:off x="378743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3" name="SmartArt Placeholder 4">
            <a:extLst>
              <a:ext uri="{FF2B5EF4-FFF2-40B4-BE49-F238E27FC236}">
                <a16:creationId xmlns:a16="http://schemas.microsoft.com/office/drawing/2014/main" id="{1A5C5A92-7675-E64E-AAFE-1B291D090C9D}"/>
              </a:ext>
            </a:extLst>
          </p:cNvPr>
          <p:cNvSpPr>
            <a:spLocks noGrp="1"/>
          </p:cNvSpPr>
          <p:nvPr>
            <p:ph type="dgm" sz="quarter" idx="108" hasCustomPrompt="1"/>
          </p:nvPr>
        </p:nvSpPr>
        <p:spPr>
          <a:xfrm>
            <a:off x="378743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4" name="SmartArt Placeholder 4">
            <a:extLst>
              <a:ext uri="{FF2B5EF4-FFF2-40B4-BE49-F238E27FC236}">
                <a16:creationId xmlns:a16="http://schemas.microsoft.com/office/drawing/2014/main" id="{4CD87507-D51F-D943-9F1D-78B5F84F6A84}"/>
              </a:ext>
            </a:extLst>
          </p:cNvPr>
          <p:cNvSpPr>
            <a:spLocks noGrp="1"/>
          </p:cNvSpPr>
          <p:nvPr>
            <p:ph type="dgm" sz="quarter" idx="109" hasCustomPrompt="1"/>
          </p:nvPr>
        </p:nvSpPr>
        <p:spPr>
          <a:xfrm>
            <a:off x="378743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5" name="SmartArt Placeholder 4">
            <a:extLst>
              <a:ext uri="{FF2B5EF4-FFF2-40B4-BE49-F238E27FC236}">
                <a16:creationId xmlns:a16="http://schemas.microsoft.com/office/drawing/2014/main" id="{D85DDFE5-3D19-5D47-A6F6-F25A9A1FE799}"/>
              </a:ext>
            </a:extLst>
          </p:cNvPr>
          <p:cNvSpPr>
            <a:spLocks noGrp="1"/>
          </p:cNvSpPr>
          <p:nvPr>
            <p:ph type="dgm" sz="quarter" idx="110" hasCustomPrompt="1"/>
          </p:nvPr>
        </p:nvSpPr>
        <p:spPr>
          <a:xfrm>
            <a:off x="378839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6" name="SmartArt Placeholder 4">
            <a:extLst>
              <a:ext uri="{FF2B5EF4-FFF2-40B4-BE49-F238E27FC236}">
                <a16:creationId xmlns:a16="http://schemas.microsoft.com/office/drawing/2014/main" id="{44E4D983-9DE2-5744-ABBB-825463238FB3}"/>
              </a:ext>
            </a:extLst>
          </p:cNvPr>
          <p:cNvSpPr>
            <a:spLocks noGrp="1"/>
          </p:cNvSpPr>
          <p:nvPr>
            <p:ph type="dgm" sz="quarter" idx="111" hasCustomPrompt="1"/>
          </p:nvPr>
        </p:nvSpPr>
        <p:spPr>
          <a:xfrm>
            <a:off x="378839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7" name="SmartArt Placeholder 4">
            <a:extLst>
              <a:ext uri="{FF2B5EF4-FFF2-40B4-BE49-F238E27FC236}">
                <a16:creationId xmlns:a16="http://schemas.microsoft.com/office/drawing/2014/main" id="{9BF4CDA6-7DA8-DB48-98B8-B64C6369E72F}"/>
              </a:ext>
            </a:extLst>
          </p:cNvPr>
          <p:cNvSpPr>
            <a:spLocks noGrp="1"/>
          </p:cNvSpPr>
          <p:nvPr>
            <p:ph type="dgm" sz="quarter" idx="112" hasCustomPrompt="1"/>
          </p:nvPr>
        </p:nvSpPr>
        <p:spPr>
          <a:xfrm>
            <a:off x="378743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8" name="SmartArt Placeholder 4">
            <a:extLst>
              <a:ext uri="{FF2B5EF4-FFF2-40B4-BE49-F238E27FC236}">
                <a16:creationId xmlns:a16="http://schemas.microsoft.com/office/drawing/2014/main" id="{3E2DF36D-B306-D347-8406-BF2CF8911F96}"/>
              </a:ext>
            </a:extLst>
          </p:cNvPr>
          <p:cNvSpPr>
            <a:spLocks noGrp="1"/>
          </p:cNvSpPr>
          <p:nvPr>
            <p:ph type="dgm" sz="quarter" idx="113" hasCustomPrompt="1"/>
          </p:nvPr>
        </p:nvSpPr>
        <p:spPr>
          <a:xfrm>
            <a:off x="378743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9" name="SmartArt Placeholder 4">
            <a:extLst>
              <a:ext uri="{FF2B5EF4-FFF2-40B4-BE49-F238E27FC236}">
                <a16:creationId xmlns:a16="http://schemas.microsoft.com/office/drawing/2014/main" id="{460B18FE-C455-2145-96B5-E11849A04484}"/>
              </a:ext>
            </a:extLst>
          </p:cNvPr>
          <p:cNvSpPr>
            <a:spLocks noGrp="1"/>
          </p:cNvSpPr>
          <p:nvPr>
            <p:ph type="dgm" sz="quarter" idx="114" hasCustomPrompt="1"/>
          </p:nvPr>
        </p:nvSpPr>
        <p:spPr>
          <a:xfrm>
            <a:off x="378743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0" name="SmartArt Placeholder 4">
            <a:extLst>
              <a:ext uri="{FF2B5EF4-FFF2-40B4-BE49-F238E27FC236}">
                <a16:creationId xmlns:a16="http://schemas.microsoft.com/office/drawing/2014/main" id="{433E13D3-E304-F54C-9AC3-14C32ECF8512}"/>
              </a:ext>
            </a:extLst>
          </p:cNvPr>
          <p:cNvSpPr>
            <a:spLocks noGrp="1"/>
          </p:cNvSpPr>
          <p:nvPr>
            <p:ph type="dgm" sz="quarter" idx="115" hasCustomPrompt="1"/>
          </p:nvPr>
        </p:nvSpPr>
        <p:spPr>
          <a:xfrm>
            <a:off x="378743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1" name="SmartArt Placeholder 4">
            <a:extLst>
              <a:ext uri="{FF2B5EF4-FFF2-40B4-BE49-F238E27FC236}">
                <a16:creationId xmlns:a16="http://schemas.microsoft.com/office/drawing/2014/main" id="{C6AF47DF-E4B8-C747-992A-627B6554E0BF}"/>
              </a:ext>
            </a:extLst>
          </p:cNvPr>
          <p:cNvSpPr>
            <a:spLocks noGrp="1"/>
          </p:cNvSpPr>
          <p:nvPr>
            <p:ph type="dgm" sz="quarter" idx="116" hasCustomPrompt="1"/>
          </p:nvPr>
        </p:nvSpPr>
        <p:spPr>
          <a:xfrm>
            <a:off x="478989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2" name="SmartArt Placeholder 4">
            <a:extLst>
              <a:ext uri="{FF2B5EF4-FFF2-40B4-BE49-F238E27FC236}">
                <a16:creationId xmlns:a16="http://schemas.microsoft.com/office/drawing/2014/main" id="{764BDE27-4A2F-4F47-8D1C-2B498C2E64D2}"/>
              </a:ext>
            </a:extLst>
          </p:cNvPr>
          <p:cNvSpPr>
            <a:spLocks noGrp="1"/>
          </p:cNvSpPr>
          <p:nvPr>
            <p:ph type="dgm" sz="quarter" idx="117" hasCustomPrompt="1"/>
          </p:nvPr>
        </p:nvSpPr>
        <p:spPr>
          <a:xfrm>
            <a:off x="478989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3" name="SmartArt Placeholder 4">
            <a:extLst>
              <a:ext uri="{FF2B5EF4-FFF2-40B4-BE49-F238E27FC236}">
                <a16:creationId xmlns:a16="http://schemas.microsoft.com/office/drawing/2014/main" id="{122AC16D-70B8-874C-8D09-522484050517}"/>
              </a:ext>
            </a:extLst>
          </p:cNvPr>
          <p:cNvSpPr>
            <a:spLocks noGrp="1"/>
          </p:cNvSpPr>
          <p:nvPr>
            <p:ph type="dgm" sz="quarter" idx="118" hasCustomPrompt="1"/>
          </p:nvPr>
        </p:nvSpPr>
        <p:spPr>
          <a:xfrm>
            <a:off x="478892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4" name="SmartArt Placeholder 4">
            <a:extLst>
              <a:ext uri="{FF2B5EF4-FFF2-40B4-BE49-F238E27FC236}">
                <a16:creationId xmlns:a16="http://schemas.microsoft.com/office/drawing/2014/main" id="{EC5D3DF6-8E7D-AC47-A408-8D2B15EC7446}"/>
              </a:ext>
            </a:extLst>
          </p:cNvPr>
          <p:cNvSpPr>
            <a:spLocks noGrp="1"/>
          </p:cNvSpPr>
          <p:nvPr>
            <p:ph type="dgm" sz="quarter" idx="119" hasCustomPrompt="1"/>
          </p:nvPr>
        </p:nvSpPr>
        <p:spPr>
          <a:xfrm>
            <a:off x="478892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5" name="SmartArt Placeholder 4">
            <a:extLst>
              <a:ext uri="{FF2B5EF4-FFF2-40B4-BE49-F238E27FC236}">
                <a16:creationId xmlns:a16="http://schemas.microsoft.com/office/drawing/2014/main" id="{6B2FE00D-4551-CC4E-8457-7470D3AC4A86}"/>
              </a:ext>
            </a:extLst>
          </p:cNvPr>
          <p:cNvSpPr>
            <a:spLocks noGrp="1"/>
          </p:cNvSpPr>
          <p:nvPr>
            <p:ph type="dgm" sz="quarter" idx="120" hasCustomPrompt="1"/>
          </p:nvPr>
        </p:nvSpPr>
        <p:spPr>
          <a:xfrm>
            <a:off x="478892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6" name="SmartArt Placeholder 4">
            <a:extLst>
              <a:ext uri="{FF2B5EF4-FFF2-40B4-BE49-F238E27FC236}">
                <a16:creationId xmlns:a16="http://schemas.microsoft.com/office/drawing/2014/main" id="{E45F01EB-F506-CA44-8609-36E750B62B82}"/>
              </a:ext>
            </a:extLst>
          </p:cNvPr>
          <p:cNvSpPr>
            <a:spLocks noGrp="1"/>
          </p:cNvSpPr>
          <p:nvPr>
            <p:ph type="dgm" sz="quarter" idx="121" hasCustomPrompt="1"/>
          </p:nvPr>
        </p:nvSpPr>
        <p:spPr>
          <a:xfrm>
            <a:off x="478988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7" name="SmartArt Placeholder 4">
            <a:extLst>
              <a:ext uri="{FF2B5EF4-FFF2-40B4-BE49-F238E27FC236}">
                <a16:creationId xmlns:a16="http://schemas.microsoft.com/office/drawing/2014/main" id="{4770998F-81F2-B04B-A143-7471E0A1370F}"/>
              </a:ext>
            </a:extLst>
          </p:cNvPr>
          <p:cNvSpPr>
            <a:spLocks noGrp="1"/>
          </p:cNvSpPr>
          <p:nvPr>
            <p:ph type="dgm" sz="quarter" idx="122" hasCustomPrompt="1"/>
          </p:nvPr>
        </p:nvSpPr>
        <p:spPr>
          <a:xfrm>
            <a:off x="478988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8" name="SmartArt Placeholder 4">
            <a:extLst>
              <a:ext uri="{FF2B5EF4-FFF2-40B4-BE49-F238E27FC236}">
                <a16:creationId xmlns:a16="http://schemas.microsoft.com/office/drawing/2014/main" id="{02A0E6DF-3AC0-B14B-B9B0-1CD205FB04FA}"/>
              </a:ext>
            </a:extLst>
          </p:cNvPr>
          <p:cNvSpPr>
            <a:spLocks noGrp="1"/>
          </p:cNvSpPr>
          <p:nvPr>
            <p:ph type="dgm" sz="quarter" idx="123" hasCustomPrompt="1"/>
          </p:nvPr>
        </p:nvSpPr>
        <p:spPr>
          <a:xfrm>
            <a:off x="478892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9" name="SmartArt Placeholder 4">
            <a:extLst>
              <a:ext uri="{FF2B5EF4-FFF2-40B4-BE49-F238E27FC236}">
                <a16:creationId xmlns:a16="http://schemas.microsoft.com/office/drawing/2014/main" id="{1F3AD946-5815-4545-8E78-036155DA70E1}"/>
              </a:ext>
            </a:extLst>
          </p:cNvPr>
          <p:cNvSpPr>
            <a:spLocks noGrp="1"/>
          </p:cNvSpPr>
          <p:nvPr>
            <p:ph type="dgm" sz="quarter" idx="124" hasCustomPrompt="1"/>
          </p:nvPr>
        </p:nvSpPr>
        <p:spPr>
          <a:xfrm>
            <a:off x="478892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0" name="SmartArt Placeholder 4">
            <a:extLst>
              <a:ext uri="{FF2B5EF4-FFF2-40B4-BE49-F238E27FC236}">
                <a16:creationId xmlns:a16="http://schemas.microsoft.com/office/drawing/2014/main" id="{76842FE0-72D1-0242-9D9C-E82AD09E5E6C}"/>
              </a:ext>
            </a:extLst>
          </p:cNvPr>
          <p:cNvSpPr>
            <a:spLocks noGrp="1"/>
          </p:cNvSpPr>
          <p:nvPr>
            <p:ph type="dgm" sz="quarter" idx="125" hasCustomPrompt="1"/>
          </p:nvPr>
        </p:nvSpPr>
        <p:spPr>
          <a:xfrm>
            <a:off x="478892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1" name="SmartArt Placeholder 4">
            <a:extLst>
              <a:ext uri="{FF2B5EF4-FFF2-40B4-BE49-F238E27FC236}">
                <a16:creationId xmlns:a16="http://schemas.microsoft.com/office/drawing/2014/main" id="{1E609B16-F04A-EF43-8117-E141BBCF5688}"/>
              </a:ext>
            </a:extLst>
          </p:cNvPr>
          <p:cNvSpPr>
            <a:spLocks noGrp="1"/>
          </p:cNvSpPr>
          <p:nvPr>
            <p:ph type="dgm" sz="quarter" idx="126" hasCustomPrompt="1"/>
          </p:nvPr>
        </p:nvSpPr>
        <p:spPr>
          <a:xfrm>
            <a:off x="478892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2" name="SmartArt Placeholder 4">
            <a:extLst>
              <a:ext uri="{FF2B5EF4-FFF2-40B4-BE49-F238E27FC236}">
                <a16:creationId xmlns:a16="http://schemas.microsoft.com/office/drawing/2014/main" id="{490D0BBB-2055-DC49-8068-131C98DB1F0B}"/>
              </a:ext>
            </a:extLst>
          </p:cNvPr>
          <p:cNvSpPr>
            <a:spLocks noGrp="1"/>
          </p:cNvSpPr>
          <p:nvPr>
            <p:ph type="dgm" sz="quarter" idx="127" hasCustomPrompt="1"/>
          </p:nvPr>
        </p:nvSpPr>
        <p:spPr>
          <a:xfrm>
            <a:off x="5792332"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3" name="SmartArt Placeholder 4">
            <a:extLst>
              <a:ext uri="{FF2B5EF4-FFF2-40B4-BE49-F238E27FC236}">
                <a16:creationId xmlns:a16="http://schemas.microsoft.com/office/drawing/2014/main" id="{6E3FCBC1-06D6-B04F-B660-6B6DE2F49860}"/>
              </a:ext>
            </a:extLst>
          </p:cNvPr>
          <p:cNvSpPr>
            <a:spLocks noGrp="1"/>
          </p:cNvSpPr>
          <p:nvPr>
            <p:ph type="dgm" sz="quarter" idx="128" hasCustomPrompt="1"/>
          </p:nvPr>
        </p:nvSpPr>
        <p:spPr>
          <a:xfrm>
            <a:off x="5792332"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4" name="SmartArt Placeholder 4">
            <a:extLst>
              <a:ext uri="{FF2B5EF4-FFF2-40B4-BE49-F238E27FC236}">
                <a16:creationId xmlns:a16="http://schemas.microsoft.com/office/drawing/2014/main" id="{C47C8B1A-7F93-B649-A7BC-746AF33C57D6}"/>
              </a:ext>
            </a:extLst>
          </p:cNvPr>
          <p:cNvSpPr>
            <a:spLocks noGrp="1"/>
          </p:cNvSpPr>
          <p:nvPr>
            <p:ph type="dgm" sz="quarter" idx="129" hasCustomPrompt="1"/>
          </p:nvPr>
        </p:nvSpPr>
        <p:spPr>
          <a:xfrm>
            <a:off x="5791366"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5" name="SmartArt Placeholder 4">
            <a:extLst>
              <a:ext uri="{FF2B5EF4-FFF2-40B4-BE49-F238E27FC236}">
                <a16:creationId xmlns:a16="http://schemas.microsoft.com/office/drawing/2014/main" id="{CBF5AB7D-08C7-4441-94B1-431D5C826026}"/>
              </a:ext>
            </a:extLst>
          </p:cNvPr>
          <p:cNvSpPr>
            <a:spLocks noGrp="1"/>
          </p:cNvSpPr>
          <p:nvPr>
            <p:ph type="dgm" sz="quarter" idx="130" hasCustomPrompt="1"/>
          </p:nvPr>
        </p:nvSpPr>
        <p:spPr>
          <a:xfrm>
            <a:off x="5791367"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6" name="SmartArt Placeholder 4">
            <a:extLst>
              <a:ext uri="{FF2B5EF4-FFF2-40B4-BE49-F238E27FC236}">
                <a16:creationId xmlns:a16="http://schemas.microsoft.com/office/drawing/2014/main" id="{E96AB84F-1B01-484D-9D13-3267E5B43073}"/>
              </a:ext>
            </a:extLst>
          </p:cNvPr>
          <p:cNvSpPr>
            <a:spLocks noGrp="1"/>
          </p:cNvSpPr>
          <p:nvPr>
            <p:ph type="dgm" sz="quarter" idx="131" hasCustomPrompt="1"/>
          </p:nvPr>
        </p:nvSpPr>
        <p:spPr>
          <a:xfrm>
            <a:off x="5791368"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7" name="SmartArt Placeholder 4">
            <a:extLst>
              <a:ext uri="{FF2B5EF4-FFF2-40B4-BE49-F238E27FC236}">
                <a16:creationId xmlns:a16="http://schemas.microsoft.com/office/drawing/2014/main" id="{60F2E4F9-64FF-5649-A510-6630935E4E76}"/>
              </a:ext>
            </a:extLst>
          </p:cNvPr>
          <p:cNvSpPr>
            <a:spLocks noGrp="1"/>
          </p:cNvSpPr>
          <p:nvPr>
            <p:ph type="dgm" sz="quarter" idx="132" hasCustomPrompt="1"/>
          </p:nvPr>
        </p:nvSpPr>
        <p:spPr>
          <a:xfrm>
            <a:off x="5792330"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8" name="SmartArt Placeholder 4">
            <a:extLst>
              <a:ext uri="{FF2B5EF4-FFF2-40B4-BE49-F238E27FC236}">
                <a16:creationId xmlns:a16="http://schemas.microsoft.com/office/drawing/2014/main" id="{B799A981-BF59-474F-9F29-B5F7FEDB3CAE}"/>
              </a:ext>
            </a:extLst>
          </p:cNvPr>
          <p:cNvSpPr>
            <a:spLocks noGrp="1"/>
          </p:cNvSpPr>
          <p:nvPr>
            <p:ph type="dgm" sz="quarter" idx="133" hasCustomPrompt="1"/>
          </p:nvPr>
        </p:nvSpPr>
        <p:spPr>
          <a:xfrm>
            <a:off x="5792330"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9" name="SmartArt Placeholder 4">
            <a:extLst>
              <a:ext uri="{FF2B5EF4-FFF2-40B4-BE49-F238E27FC236}">
                <a16:creationId xmlns:a16="http://schemas.microsoft.com/office/drawing/2014/main" id="{4FFAE25E-FC07-DE47-AF8B-C9D323F2916C}"/>
              </a:ext>
            </a:extLst>
          </p:cNvPr>
          <p:cNvSpPr>
            <a:spLocks noGrp="1"/>
          </p:cNvSpPr>
          <p:nvPr>
            <p:ph type="dgm" sz="quarter" idx="134" hasCustomPrompt="1"/>
          </p:nvPr>
        </p:nvSpPr>
        <p:spPr>
          <a:xfrm>
            <a:off x="5791364"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0" name="SmartArt Placeholder 4">
            <a:extLst>
              <a:ext uri="{FF2B5EF4-FFF2-40B4-BE49-F238E27FC236}">
                <a16:creationId xmlns:a16="http://schemas.microsoft.com/office/drawing/2014/main" id="{EE6A44F1-9ACD-9E4C-B4A6-B1D04F098537}"/>
              </a:ext>
            </a:extLst>
          </p:cNvPr>
          <p:cNvSpPr>
            <a:spLocks noGrp="1"/>
          </p:cNvSpPr>
          <p:nvPr>
            <p:ph type="dgm" sz="quarter" idx="135" hasCustomPrompt="1"/>
          </p:nvPr>
        </p:nvSpPr>
        <p:spPr>
          <a:xfrm>
            <a:off x="5791365"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1" name="SmartArt Placeholder 4">
            <a:extLst>
              <a:ext uri="{FF2B5EF4-FFF2-40B4-BE49-F238E27FC236}">
                <a16:creationId xmlns:a16="http://schemas.microsoft.com/office/drawing/2014/main" id="{03F5DCB6-3080-1644-AE01-12B2625ABD72}"/>
              </a:ext>
            </a:extLst>
          </p:cNvPr>
          <p:cNvSpPr>
            <a:spLocks noGrp="1"/>
          </p:cNvSpPr>
          <p:nvPr>
            <p:ph type="dgm" sz="quarter" idx="136" hasCustomPrompt="1"/>
          </p:nvPr>
        </p:nvSpPr>
        <p:spPr>
          <a:xfrm>
            <a:off x="5791366"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2" name="SmartArt Placeholder 4">
            <a:extLst>
              <a:ext uri="{FF2B5EF4-FFF2-40B4-BE49-F238E27FC236}">
                <a16:creationId xmlns:a16="http://schemas.microsoft.com/office/drawing/2014/main" id="{7AB7FF6A-1837-B64E-94F0-C76F1F020A87}"/>
              </a:ext>
            </a:extLst>
          </p:cNvPr>
          <p:cNvSpPr>
            <a:spLocks noGrp="1"/>
          </p:cNvSpPr>
          <p:nvPr>
            <p:ph type="dgm" sz="quarter" idx="137" hasCustomPrompt="1"/>
          </p:nvPr>
        </p:nvSpPr>
        <p:spPr>
          <a:xfrm>
            <a:off x="5791363"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4" name="SmartArt Placeholder 4">
            <a:extLst>
              <a:ext uri="{FF2B5EF4-FFF2-40B4-BE49-F238E27FC236}">
                <a16:creationId xmlns:a16="http://schemas.microsoft.com/office/drawing/2014/main" id="{72B48CF5-8037-4E4F-B5CF-C648074DC791}"/>
              </a:ext>
            </a:extLst>
          </p:cNvPr>
          <p:cNvSpPr>
            <a:spLocks noGrp="1"/>
          </p:cNvSpPr>
          <p:nvPr>
            <p:ph type="dgm" sz="quarter" idx="138" hasCustomPrompt="1"/>
          </p:nvPr>
        </p:nvSpPr>
        <p:spPr>
          <a:xfrm>
            <a:off x="6792866"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5" name="SmartArt Placeholder 4">
            <a:extLst>
              <a:ext uri="{FF2B5EF4-FFF2-40B4-BE49-F238E27FC236}">
                <a16:creationId xmlns:a16="http://schemas.microsoft.com/office/drawing/2014/main" id="{E7101632-BF9A-5E48-8D95-E3DF428A08B5}"/>
              </a:ext>
            </a:extLst>
          </p:cNvPr>
          <p:cNvSpPr>
            <a:spLocks noGrp="1"/>
          </p:cNvSpPr>
          <p:nvPr>
            <p:ph type="dgm" sz="quarter" idx="139" hasCustomPrompt="1"/>
          </p:nvPr>
        </p:nvSpPr>
        <p:spPr>
          <a:xfrm>
            <a:off x="6792866"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6" name="SmartArt Placeholder 4">
            <a:extLst>
              <a:ext uri="{FF2B5EF4-FFF2-40B4-BE49-F238E27FC236}">
                <a16:creationId xmlns:a16="http://schemas.microsoft.com/office/drawing/2014/main" id="{15A98BDA-CA33-074B-8C8E-32C6B8025D0E}"/>
              </a:ext>
            </a:extLst>
          </p:cNvPr>
          <p:cNvSpPr>
            <a:spLocks noGrp="1"/>
          </p:cNvSpPr>
          <p:nvPr>
            <p:ph type="dgm" sz="quarter" idx="140" hasCustomPrompt="1"/>
          </p:nvPr>
        </p:nvSpPr>
        <p:spPr>
          <a:xfrm>
            <a:off x="6791900"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7" name="SmartArt Placeholder 4">
            <a:extLst>
              <a:ext uri="{FF2B5EF4-FFF2-40B4-BE49-F238E27FC236}">
                <a16:creationId xmlns:a16="http://schemas.microsoft.com/office/drawing/2014/main" id="{72E20542-A9E7-1345-936F-CC6DFF5239E0}"/>
              </a:ext>
            </a:extLst>
          </p:cNvPr>
          <p:cNvSpPr>
            <a:spLocks noGrp="1"/>
          </p:cNvSpPr>
          <p:nvPr>
            <p:ph type="dgm" sz="quarter" idx="141" hasCustomPrompt="1"/>
          </p:nvPr>
        </p:nvSpPr>
        <p:spPr>
          <a:xfrm>
            <a:off x="6791901"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8" name="SmartArt Placeholder 4">
            <a:extLst>
              <a:ext uri="{FF2B5EF4-FFF2-40B4-BE49-F238E27FC236}">
                <a16:creationId xmlns:a16="http://schemas.microsoft.com/office/drawing/2014/main" id="{3A0ECB10-A0D9-F34E-8B1B-2F88BA44FC2E}"/>
              </a:ext>
            </a:extLst>
          </p:cNvPr>
          <p:cNvSpPr>
            <a:spLocks noGrp="1"/>
          </p:cNvSpPr>
          <p:nvPr>
            <p:ph type="dgm" sz="quarter" idx="142" hasCustomPrompt="1"/>
          </p:nvPr>
        </p:nvSpPr>
        <p:spPr>
          <a:xfrm>
            <a:off x="6791902"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9" name="SmartArt Placeholder 4">
            <a:extLst>
              <a:ext uri="{FF2B5EF4-FFF2-40B4-BE49-F238E27FC236}">
                <a16:creationId xmlns:a16="http://schemas.microsoft.com/office/drawing/2014/main" id="{0C8F5D61-C01E-C148-8B5D-985411B38316}"/>
              </a:ext>
            </a:extLst>
          </p:cNvPr>
          <p:cNvSpPr>
            <a:spLocks noGrp="1"/>
          </p:cNvSpPr>
          <p:nvPr>
            <p:ph type="dgm" sz="quarter" idx="143" hasCustomPrompt="1"/>
          </p:nvPr>
        </p:nvSpPr>
        <p:spPr>
          <a:xfrm>
            <a:off x="6792864"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0" name="SmartArt Placeholder 4">
            <a:extLst>
              <a:ext uri="{FF2B5EF4-FFF2-40B4-BE49-F238E27FC236}">
                <a16:creationId xmlns:a16="http://schemas.microsoft.com/office/drawing/2014/main" id="{F5760954-381E-F646-AE3C-CC4674129B4F}"/>
              </a:ext>
            </a:extLst>
          </p:cNvPr>
          <p:cNvSpPr>
            <a:spLocks noGrp="1"/>
          </p:cNvSpPr>
          <p:nvPr>
            <p:ph type="dgm" sz="quarter" idx="144" hasCustomPrompt="1"/>
          </p:nvPr>
        </p:nvSpPr>
        <p:spPr>
          <a:xfrm>
            <a:off x="6792864"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1" name="SmartArt Placeholder 4">
            <a:extLst>
              <a:ext uri="{FF2B5EF4-FFF2-40B4-BE49-F238E27FC236}">
                <a16:creationId xmlns:a16="http://schemas.microsoft.com/office/drawing/2014/main" id="{DCB3A1F7-36A5-6541-A8F5-400D75D6328A}"/>
              </a:ext>
            </a:extLst>
          </p:cNvPr>
          <p:cNvSpPr>
            <a:spLocks noGrp="1"/>
          </p:cNvSpPr>
          <p:nvPr>
            <p:ph type="dgm" sz="quarter" idx="145" hasCustomPrompt="1"/>
          </p:nvPr>
        </p:nvSpPr>
        <p:spPr>
          <a:xfrm>
            <a:off x="6791898"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2" name="SmartArt Placeholder 4">
            <a:extLst>
              <a:ext uri="{FF2B5EF4-FFF2-40B4-BE49-F238E27FC236}">
                <a16:creationId xmlns:a16="http://schemas.microsoft.com/office/drawing/2014/main" id="{7A2ADB20-AA38-CE4B-A785-0CE5BC5A123F}"/>
              </a:ext>
            </a:extLst>
          </p:cNvPr>
          <p:cNvSpPr>
            <a:spLocks noGrp="1"/>
          </p:cNvSpPr>
          <p:nvPr>
            <p:ph type="dgm" sz="quarter" idx="146" hasCustomPrompt="1"/>
          </p:nvPr>
        </p:nvSpPr>
        <p:spPr>
          <a:xfrm>
            <a:off x="6791899"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3" name="SmartArt Placeholder 4">
            <a:extLst>
              <a:ext uri="{FF2B5EF4-FFF2-40B4-BE49-F238E27FC236}">
                <a16:creationId xmlns:a16="http://schemas.microsoft.com/office/drawing/2014/main" id="{EE212360-213A-C04A-98E0-BB8F76046E99}"/>
              </a:ext>
            </a:extLst>
          </p:cNvPr>
          <p:cNvSpPr>
            <a:spLocks noGrp="1"/>
          </p:cNvSpPr>
          <p:nvPr>
            <p:ph type="dgm" sz="quarter" idx="147" hasCustomPrompt="1"/>
          </p:nvPr>
        </p:nvSpPr>
        <p:spPr>
          <a:xfrm>
            <a:off x="6791900"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4" name="SmartArt Placeholder 4">
            <a:extLst>
              <a:ext uri="{FF2B5EF4-FFF2-40B4-BE49-F238E27FC236}">
                <a16:creationId xmlns:a16="http://schemas.microsoft.com/office/drawing/2014/main" id="{A0333252-67DC-F245-95B2-F912B26157BE}"/>
              </a:ext>
            </a:extLst>
          </p:cNvPr>
          <p:cNvSpPr>
            <a:spLocks noGrp="1"/>
          </p:cNvSpPr>
          <p:nvPr>
            <p:ph type="dgm" sz="quarter" idx="148" hasCustomPrompt="1"/>
          </p:nvPr>
        </p:nvSpPr>
        <p:spPr>
          <a:xfrm>
            <a:off x="6791897"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5" name="SmartArt Placeholder 4">
            <a:extLst>
              <a:ext uri="{FF2B5EF4-FFF2-40B4-BE49-F238E27FC236}">
                <a16:creationId xmlns:a16="http://schemas.microsoft.com/office/drawing/2014/main" id="{E573D733-B89C-7B4E-96E7-661622535D90}"/>
              </a:ext>
            </a:extLst>
          </p:cNvPr>
          <p:cNvSpPr>
            <a:spLocks noGrp="1"/>
          </p:cNvSpPr>
          <p:nvPr>
            <p:ph type="dgm" sz="quarter" idx="149" hasCustomPrompt="1"/>
          </p:nvPr>
        </p:nvSpPr>
        <p:spPr>
          <a:xfrm>
            <a:off x="779435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6" name="SmartArt Placeholder 4">
            <a:extLst>
              <a:ext uri="{FF2B5EF4-FFF2-40B4-BE49-F238E27FC236}">
                <a16:creationId xmlns:a16="http://schemas.microsoft.com/office/drawing/2014/main" id="{92310242-1155-B748-A293-CD7E520E6CEC}"/>
              </a:ext>
            </a:extLst>
          </p:cNvPr>
          <p:cNvSpPr>
            <a:spLocks noGrp="1"/>
          </p:cNvSpPr>
          <p:nvPr>
            <p:ph type="dgm" sz="quarter" idx="150" hasCustomPrompt="1"/>
          </p:nvPr>
        </p:nvSpPr>
        <p:spPr>
          <a:xfrm>
            <a:off x="779435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7" name="SmartArt Placeholder 4">
            <a:extLst>
              <a:ext uri="{FF2B5EF4-FFF2-40B4-BE49-F238E27FC236}">
                <a16:creationId xmlns:a16="http://schemas.microsoft.com/office/drawing/2014/main" id="{16C42E6F-EC6C-914B-AF31-645673352CFE}"/>
              </a:ext>
            </a:extLst>
          </p:cNvPr>
          <p:cNvSpPr>
            <a:spLocks noGrp="1"/>
          </p:cNvSpPr>
          <p:nvPr>
            <p:ph type="dgm" sz="quarter" idx="151" hasCustomPrompt="1"/>
          </p:nvPr>
        </p:nvSpPr>
        <p:spPr>
          <a:xfrm>
            <a:off x="779339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8" name="SmartArt Placeholder 4">
            <a:extLst>
              <a:ext uri="{FF2B5EF4-FFF2-40B4-BE49-F238E27FC236}">
                <a16:creationId xmlns:a16="http://schemas.microsoft.com/office/drawing/2014/main" id="{2F4E7B8B-9A69-CC4A-B961-3E9108DD2139}"/>
              </a:ext>
            </a:extLst>
          </p:cNvPr>
          <p:cNvSpPr>
            <a:spLocks noGrp="1"/>
          </p:cNvSpPr>
          <p:nvPr>
            <p:ph type="dgm" sz="quarter" idx="152" hasCustomPrompt="1"/>
          </p:nvPr>
        </p:nvSpPr>
        <p:spPr>
          <a:xfrm>
            <a:off x="779339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9" name="SmartArt Placeholder 4">
            <a:extLst>
              <a:ext uri="{FF2B5EF4-FFF2-40B4-BE49-F238E27FC236}">
                <a16:creationId xmlns:a16="http://schemas.microsoft.com/office/drawing/2014/main" id="{91F1B634-607E-FB48-827F-9BABC15B53BA}"/>
              </a:ext>
            </a:extLst>
          </p:cNvPr>
          <p:cNvSpPr>
            <a:spLocks noGrp="1"/>
          </p:cNvSpPr>
          <p:nvPr>
            <p:ph type="dgm" sz="quarter" idx="153" hasCustomPrompt="1"/>
          </p:nvPr>
        </p:nvSpPr>
        <p:spPr>
          <a:xfrm>
            <a:off x="779339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0" name="SmartArt Placeholder 4">
            <a:extLst>
              <a:ext uri="{FF2B5EF4-FFF2-40B4-BE49-F238E27FC236}">
                <a16:creationId xmlns:a16="http://schemas.microsoft.com/office/drawing/2014/main" id="{4151A955-F6DD-E140-A111-2022BED764A8}"/>
              </a:ext>
            </a:extLst>
          </p:cNvPr>
          <p:cNvSpPr>
            <a:spLocks noGrp="1"/>
          </p:cNvSpPr>
          <p:nvPr>
            <p:ph type="dgm" sz="quarter" idx="154" hasCustomPrompt="1"/>
          </p:nvPr>
        </p:nvSpPr>
        <p:spPr>
          <a:xfrm>
            <a:off x="779435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1" name="SmartArt Placeholder 4">
            <a:extLst>
              <a:ext uri="{FF2B5EF4-FFF2-40B4-BE49-F238E27FC236}">
                <a16:creationId xmlns:a16="http://schemas.microsoft.com/office/drawing/2014/main" id="{8489421A-33A4-C44A-9EF5-79571B7D9FA3}"/>
              </a:ext>
            </a:extLst>
          </p:cNvPr>
          <p:cNvSpPr>
            <a:spLocks noGrp="1"/>
          </p:cNvSpPr>
          <p:nvPr>
            <p:ph type="dgm" sz="quarter" idx="155" hasCustomPrompt="1"/>
          </p:nvPr>
        </p:nvSpPr>
        <p:spPr>
          <a:xfrm>
            <a:off x="779435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2" name="SmartArt Placeholder 4">
            <a:extLst>
              <a:ext uri="{FF2B5EF4-FFF2-40B4-BE49-F238E27FC236}">
                <a16:creationId xmlns:a16="http://schemas.microsoft.com/office/drawing/2014/main" id="{1AC4FE84-ECAA-5A4F-B0B3-A8441D120DB3}"/>
              </a:ext>
            </a:extLst>
          </p:cNvPr>
          <p:cNvSpPr>
            <a:spLocks noGrp="1"/>
          </p:cNvSpPr>
          <p:nvPr>
            <p:ph type="dgm" sz="quarter" idx="156" hasCustomPrompt="1"/>
          </p:nvPr>
        </p:nvSpPr>
        <p:spPr>
          <a:xfrm>
            <a:off x="779338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3" name="SmartArt Placeholder 4">
            <a:extLst>
              <a:ext uri="{FF2B5EF4-FFF2-40B4-BE49-F238E27FC236}">
                <a16:creationId xmlns:a16="http://schemas.microsoft.com/office/drawing/2014/main" id="{1BCA9CDE-3AED-BF42-B2D3-FFD87E4A6D31}"/>
              </a:ext>
            </a:extLst>
          </p:cNvPr>
          <p:cNvSpPr>
            <a:spLocks noGrp="1"/>
          </p:cNvSpPr>
          <p:nvPr>
            <p:ph type="dgm" sz="quarter" idx="157" hasCustomPrompt="1"/>
          </p:nvPr>
        </p:nvSpPr>
        <p:spPr>
          <a:xfrm>
            <a:off x="779339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4" name="SmartArt Placeholder 4">
            <a:extLst>
              <a:ext uri="{FF2B5EF4-FFF2-40B4-BE49-F238E27FC236}">
                <a16:creationId xmlns:a16="http://schemas.microsoft.com/office/drawing/2014/main" id="{3DC2FFD8-A345-9046-9EAB-C5F9F229B287}"/>
              </a:ext>
            </a:extLst>
          </p:cNvPr>
          <p:cNvSpPr>
            <a:spLocks noGrp="1"/>
          </p:cNvSpPr>
          <p:nvPr>
            <p:ph type="dgm" sz="quarter" idx="158" hasCustomPrompt="1"/>
          </p:nvPr>
        </p:nvSpPr>
        <p:spPr>
          <a:xfrm>
            <a:off x="779339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5" name="SmartArt Placeholder 4">
            <a:extLst>
              <a:ext uri="{FF2B5EF4-FFF2-40B4-BE49-F238E27FC236}">
                <a16:creationId xmlns:a16="http://schemas.microsoft.com/office/drawing/2014/main" id="{BAAA71ED-C9E7-A645-8F4D-21BB44F2D307}"/>
              </a:ext>
            </a:extLst>
          </p:cNvPr>
          <p:cNvSpPr>
            <a:spLocks noGrp="1"/>
          </p:cNvSpPr>
          <p:nvPr>
            <p:ph type="dgm" sz="quarter" idx="159" hasCustomPrompt="1"/>
          </p:nvPr>
        </p:nvSpPr>
        <p:spPr>
          <a:xfrm>
            <a:off x="779338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6" name="SmartArt Placeholder 4">
            <a:extLst>
              <a:ext uri="{FF2B5EF4-FFF2-40B4-BE49-F238E27FC236}">
                <a16:creationId xmlns:a16="http://schemas.microsoft.com/office/drawing/2014/main" id="{6EDB630B-F660-964F-B69F-AC105D948342}"/>
              </a:ext>
            </a:extLst>
          </p:cNvPr>
          <p:cNvSpPr>
            <a:spLocks noGrp="1"/>
          </p:cNvSpPr>
          <p:nvPr>
            <p:ph type="dgm" sz="quarter" idx="160" hasCustomPrompt="1"/>
          </p:nvPr>
        </p:nvSpPr>
        <p:spPr>
          <a:xfrm>
            <a:off x="879486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7" name="SmartArt Placeholder 4">
            <a:extLst>
              <a:ext uri="{FF2B5EF4-FFF2-40B4-BE49-F238E27FC236}">
                <a16:creationId xmlns:a16="http://schemas.microsoft.com/office/drawing/2014/main" id="{BDC19D3C-5A4B-104E-B628-A285476DB8D0}"/>
              </a:ext>
            </a:extLst>
          </p:cNvPr>
          <p:cNvSpPr>
            <a:spLocks noGrp="1"/>
          </p:cNvSpPr>
          <p:nvPr>
            <p:ph type="dgm" sz="quarter" idx="161" hasCustomPrompt="1"/>
          </p:nvPr>
        </p:nvSpPr>
        <p:spPr>
          <a:xfrm>
            <a:off x="879486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8" name="SmartArt Placeholder 4">
            <a:extLst>
              <a:ext uri="{FF2B5EF4-FFF2-40B4-BE49-F238E27FC236}">
                <a16:creationId xmlns:a16="http://schemas.microsoft.com/office/drawing/2014/main" id="{9533E1D4-972F-8541-806F-AE9CDAD2C153}"/>
              </a:ext>
            </a:extLst>
          </p:cNvPr>
          <p:cNvSpPr>
            <a:spLocks noGrp="1"/>
          </p:cNvSpPr>
          <p:nvPr>
            <p:ph type="dgm" sz="quarter" idx="162" hasCustomPrompt="1"/>
          </p:nvPr>
        </p:nvSpPr>
        <p:spPr>
          <a:xfrm>
            <a:off x="879390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9" name="SmartArt Placeholder 4">
            <a:extLst>
              <a:ext uri="{FF2B5EF4-FFF2-40B4-BE49-F238E27FC236}">
                <a16:creationId xmlns:a16="http://schemas.microsoft.com/office/drawing/2014/main" id="{6CF11CBC-2A82-A444-83A2-4E4B9CC0AA97}"/>
              </a:ext>
            </a:extLst>
          </p:cNvPr>
          <p:cNvSpPr>
            <a:spLocks noGrp="1"/>
          </p:cNvSpPr>
          <p:nvPr>
            <p:ph type="dgm" sz="quarter" idx="163" hasCustomPrompt="1"/>
          </p:nvPr>
        </p:nvSpPr>
        <p:spPr>
          <a:xfrm>
            <a:off x="879390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0" name="SmartArt Placeholder 4">
            <a:extLst>
              <a:ext uri="{FF2B5EF4-FFF2-40B4-BE49-F238E27FC236}">
                <a16:creationId xmlns:a16="http://schemas.microsoft.com/office/drawing/2014/main" id="{76AB5889-514A-4D45-B814-6C241EE9AD87}"/>
              </a:ext>
            </a:extLst>
          </p:cNvPr>
          <p:cNvSpPr>
            <a:spLocks noGrp="1"/>
          </p:cNvSpPr>
          <p:nvPr>
            <p:ph type="dgm" sz="quarter" idx="164" hasCustomPrompt="1"/>
          </p:nvPr>
        </p:nvSpPr>
        <p:spPr>
          <a:xfrm>
            <a:off x="879390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1" name="SmartArt Placeholder 4">
            <a:extLst>
              <a:ext uri="{FF2B5EF4-FFF2-40B4-BE49-F238E27FC236}">
                <a16:creationId xmlns:a16="http://schemas.microsoft.com/office/drawing/2014/main" id="{F08F7498-AFA0-7240-B0E6-F9730AFADADD}"/>
              </a:ext>
            </a:extLst>
          </p:cNvPr>
          <p:cNvSpPr>
            <a:spLocks noGrp="1"/>
          </p:cNvSpPr>
          <p:nvPr>
            <p:ph type="dgm" sz="quarter" idx="165" hasCustomPrompt="1"/>
          </p:nvPr>
        </p:nvSpPr>
        <p:spPr>
          <a:xfrm>
            <a:off x="879486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2" name="SmartArt Placeholder 4">
            <a:extLst>
              <a:ext uri="{FF2B5EF4-FFF2-40B4-BE49-F238E27FC236}">
                <a16:creationId xmlns:a16="http://schemas.microsoft.com/office/drawing/2014/main" id="{8C7B46E1-7F30-1F44-8184-B3BCC205522C}"/>
              </a:ext>
            </a:extLst>
          </p:cNvPr>
          <p:cNvSpPr>
            <a:spLocks noGrp="1"/>
          </p:cNvSpPr>
          <p:nvPr>
            <p:ph type="dgm" sz="quarter" idx="166" hasCustomPrompt="1"/>
          </p:nvPr>
        </p:nvSpPr>
        <p:spPr>
          <a:xfrm>
            <a:off x="879486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3" name="SmartArt Placeholder 4">
            <a:extLst>
              <a:ext uri="{FF2B5EF4-FFF2-40B4-BE49-F238E27FC236}">
                <a16:creationId xmlns:a16="http://schemas.microsoft.com/office/drawing/2014/main" id="{BA39093F-CE2C-B342-BD55-F1B199D69574}"/>
              </a:ext>
            </a:extLst>
          </p:cNvPr>
          <p:cNvSpPr>
            <a:spLocks noGrp="1"/>
          </p:cNvSpPr>
          <p:nvPr>
            <p:ph type="dgm" sz="quarter" idx="167" hasCustomPrompt="1"/>
          </p:nvPr>
        </p:nvSpPr>
        <p:spPr>
          <a:xfrm>
            <a:off x="879389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4" name="SmartArt Placeholder 4">
            <a:extLst>
              <a:ext uri="{FF2B5EF4-FFF2-40B4-BE49-F238E27FC236}">
                <a16:creationId xmlns:a16="http://schemas.microsoft.com/office/drawing/2014/main" id="{7BA3215D-8767-0F4C-A9AB-23D0D15782BA}"/>
              </a:ext>
            </a:extLst>
          </p:cNvPr>
          <p:cNvSpPr>
            <a:spLocks noGrp="1"/>
          </p:cNvSpPr>
          <p:nvPr>
            <p:ph type="dgm" sz="quarter" idx="168" hasCustomPrompt="1"/>
          </p:nvPr>
        </p:nvSpPr>
        <p:spPr>
          <a:xfrm>
            <a:off x="879390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5" name="SmartArt Placeholder 4">
            <a:extLst>
              <a:ext uri="{FF2B5EF4-FFF2-40B4-BE49-F238E27FC236}">
                <a16:creationId xmlns:a16="http://schemas.microsoft.com/office/drawing/2014/main" id="{A988EC68-E0F8-5B47-860E-C10EA8645EB7}"/>
              </a:ext>
            </a:extLst>
          </p:cNvPr>
          <p:cNvSpPr>
            <a:spLocks noGrp="1"/>
          </p:cNvSpPr>
          <p:nvPr>
            <p:ph type="dgm" sz="quarter" idx="169" hasCustomPrompt="1"/>
          </p:nvPr>
        </p:nvSpPr>
        <p:spPr>
          <a:xfrm>
            <a:off x="879390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6" name="SmartArt Placeholder 4">
            <a:extLst>
              <a:ext uri="{FF2B5EF4-FFF2-40B4-BE49-F238E27FC236}">
                <a16:creationId xmlns:a16="http://schemas.microsoft.com/office/drawing/2014/main" id="{3A6F09E9-0EDE-DE4C-A626-BBAC0CC0069D}"/>
              </a:ext>
            </a:extLst>
          </p:cNvPr>
          <p:cNvSpPr>
            <a:spLocks noGrp="1"/>
          </p:cNvSpPr>
          <p:nvPr>
            <p:ph type="dgm" sz="quarter" idx="170" hasCustomPrompt="1"/>
          </p:nvPr>
        </p:nvSpPr>
        <p:spPr>
          <a:xfrm>
            <a:off x="879389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7" name="SmartArt Placeholder 4">
            <a:extLst>
              <a:ext uri="{FF2B5EF4-FFF2-40B4-BE49-F238E27FC236}">
                <a16:creationId xmlns:a16="http://schemas.microsoft.com/office/drawing/2014/main" id="{35AF5881-52D5-F047-A764-E2108E07208C}"/>
              </a:ext>
            </a:extLst>
          </p:cNvPr>
          <p:cNvSpPr>
            <a:spLocks noGrp="1"/>
          </p:cNvSpPr>
          <p:nvPr>
            <p:ph type="dgm" sz="quarter" idx="171" hasCustomPrompt="1"/>
          </p:nvPr>
        </p:nvSpPr>
        <p:spPr>
          <a:xfrm>
            <a:off x="979635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8" name="SmartArt Placeholder 4">
            <a:extLst>
              <a:ext uri="{FF2B5EF4-FFF2-40B4-BE49-F238E27FC236}">
                <a16:creationId xmlns:a16="http://schemas.microsoft.com/office/drawing/2014/main" id="{8F42F657-E12A-F24B-BCB7-5A8EA0BE061F}"/>
              </a:ext>
            </a:extLst>
          </p:cNvPr>
          <p:cNvSpPr>
            <a:spLocks noGrp="1"/>
          </p:cNvSpPr>
          <p:nvPr>
            <p:ph type="dgm" sz="quarter" idx="172" hasCustomPrompt="1"/>
          </p:nvPr>
        </p:nvSpPr>
        <p:spPr>
          <a:xfrm>
            <a:off x="979635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9" name="SmartArt Placeholder 4">
            <a:extLst>
              <a:ext uri="{FF2B5EF4-FFF2-40B4-BE49-F238E27FC236}">
                <a16:creationId xmlns:a16="http://schemas.microsoft.com/office/drawing/2014/main" id="{A9F3B08D-6250-9A4B-9CC9-9235620327FB}"/>
              </a:ext>
            </a:extLst>
          </p:cNvPr>
          <p:cNvSpPr>
            <a:spLocks noGrp="1"/>
          </p:cNvSpPr>
          <p:nvPr>
            <p:ph type="dgm" sz="quarter" idx="173" hasCustomPrompt="1"/>
          </p:nvPr>
        </p:nvSpPr>
        <p:spPr>
          <a:xfrm>
            <a:off x="979539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0" name="SmartArt Placeholder 4">
            <a:extLst>
              <a:ext uri="{FF2B5EF4-FFF2-40B4-BE49-F238E27FC236}">
                <a16:creationId xmlns:a16="http://schemas.microsoft.com/office/drawing/2014/main" id="{BB04BA58-C66D-B645-B31B-E46449DE69CD}"/>
              </a:ext>
            </a:extLst>
          </p:cNvPr>
          <p:cNvSpPr>
            <a:spLocks noGrp="1"/>
          </p:cNvSpPr>
          <p:nvPr>
            <p:ph type="dgm" sz="quarter" idx="174" hasCustomPrompt="1"/>
          </p:nvPr>
        </p:nvSpPr>
        <p:spPr>
          <a:xfrm>
            <a:off x="979539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1" name="SmartArt Placeholder 4">
            <a:extLst>
              <a:ext uri="{FF2B5EF4-FFF2-40B4-BE49-F238E27FC236}">
                <a16:creationId xmlns:a16="http://schemas.microsoft.com/office/drawing/2014/main" id="{7AF7EAC8-8862-8043-ADD5-7D22B6FF408E}"/>
              </a:ext>
            </a:extLst>
          </p:cNvPr>
          <p:cNvSpPr>
            <a:spLocks noGrp="1"/>
          </p:cNvSpPr>
          <p:nvPr>
            <p:ph type="dgm" sz="quarter" idx="175" hasCustomPrompt="1"/>
          </p:nvPr>
        </p:nvSpPr>
        <p:spPr>
          <a:xfrm>
            <a:off x="979539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2" name="SmartArt Placeholder 4">
            <a:extLst>
              <a:ext uri="{FF2B5EF4-FFF2-40B4-BE49-F238E27FC236}">
                <a16:creationId xmlns:a16="http://schemas.microsoft.com/office/drawing/2014/main" id="{8694F2E6-E752-1A46-BCA9-CC14D3AB7F6B}"/>
              </a:ext>
            </a:extLst>
          </p:cNvPr>
          <p:cNvSpPr>
            <a:spLocks noGrp="1"/>
          </p:cNvSpPr>
          <p:nvPr>
            <p:ph type="dgm" sz="quarter" idx="176" hasCustomPrompt="1"/>
          </p:nvPr>
        </p:nvSpPr>
        <p:spPr>
          <a:xfrm>
            <a:off x="979635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3" name="SmartArt Placeholder 4">
            <a:extLst>
              <a:ext uri="{FF2B5EF4-FFF2-40B4-BE49-F238E27FC236}">
                <a16:creationId xmlns:a16="http://schemas.microsoft.com/office/drawing/2014/main" id="{1E237C9C-0FDB-F547-9D72-707092EE5B26}"/>
              </a:ext>
            </a:extLst>
          </p:cNvPr>
          <p:cNvSpPr>
            <a:spLocks noGrp="1"/>
          </p:cNvSpPr>
          <p:nvPr>
            <p:ph type="dgm" sz="quarter" idx="177" hasCustomPrompt="1"/>
          </p:nvPr>
        </p:nvSpPr>
        <p:spPr>
          <a:xfrm>
            <a:off x="979635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4" name="SmartArt Placeholder 4">
            <a:extLst>
              <a:ext uri="{FF2B5EF4-FFF2-40B4-BE49-F238E27FC236}">
                <a16:creationId xmlns:a16="http://schemas.microsoft.com/office/drawing/2014/main" id="{9A707CEE-2087-1D4A-907F-BA01ACF19B51}"/>
              </a:ext>
            </a:extLst>
          </p:cNvPr>
          <p:cNvSpPr>
            <a:spLocks noGrp="1"/>
          </p:cNvSpPr>
          <p:nvPr>
            <p:ph type="dgm" sz="quarter" idx="178" hasCustomPrompt="1"/>
          </p:nvPr>
        </p:nvSpPr>
        <p:spPr>
          <a:xfrm>
            <a:off x="979539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5" name="SmartArt Placeholder 4">
            <a:extLst>
              <a:ext uri="{FF2B5EF4-FFF2-40B4-BE49-F238E27FC236}">
                <a16:creationId xmlns:a16="http://schemas.microsoft.com/office/drawing/2014/main" id="{D4E4F204-8B26-5942-8435-9C97D4ADF107}"/>
              </a:ext>
            </a:extLst>
          </p:cNvPr>
          <p:cNvSpPr>
            <a:spLocks noGrp="1"/>
          </p:cNvSpPr>
          <p:nvPr>
            <p:ph type="dgm" sz="quarter" idx="179" hasCustomPrompt="1"/>
          </p:nvPr>
        </p:nvSpPr>
        <p:spPr>
          <a:xfrm>
            <a:off x="979539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6" name="SmartArt Placeholder 4">
            <a:extLst>
              <a:ext uri="{FF2B5EF4-FFF2-40B4-BE49-F238E27FC236}">
                <a16:creationId xmlns:a16="http://schemas.microsoft.com/office/drawing/2014/main" id="{8E12DA37-9663-2546-B073-6A4D8F12A947}"/>
              </a:ext>
            </a:extLst>
          </p:cNvPr>
          <p:cNvSpPr>
            <a:spLocks noGrp="1"/>
          </p:cNvSpPr>
          <p:nvPr>
            <p:ph type="dgm" sz="quarter" idx="180" hasCustomPrompt="1"/>
          </p:nvPr>
        </p:nvSpPr>
        <p:spPr>
          <a:xfrm>
            <a:off x="979539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7" name="SmartArt Placeholder 4">
            <a:extLst>
              <a:ext uri="{FF2B5EF4-FFF2-40B4-BE49-F238E27FC236}">
                <a16:creationId xmlns:a16="http://schemas.microsoft.com/office/drawing/2014/main" id="{2AC55D12-2D3F-9541-BB1C-CC31A22B6665}"/>
              </a:ext>
            </a:extLst>
          </p:cNvPr>
          <p:cNvSpPr>
            <a:spLocks noGrp="1"/>
          </p:cNvSpPr>
          <p:nvPr>
            <p:ph type="dgm" sz="quarter" idx="181" hasCustomPrompt="1"/>
          </p:nvPr>
        </p:nvSpPr>
        <p:spPr>
          <a:xfrm>
            <a:off x="979538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8" name="SmartArt Placeholder 4">
            <a:extLst>
              <a:ext uri="{FF2B5EF4-FFF2-40B4-BE49-F238E27FC236}">
                <a16:creationId xmlns:a16="http://schemas.microsoft.com/office/drawing/2014/main" id="{13FBDD72-D7FF-314C-9437-EDEA08FB4519}"/>
              </a:ext>
            </a:extLst>
          </p:cNvPr>
          <p:cNvSpPr>
            <a:spLocks noGrp="1"/>
          </p:cNvSpPr>
          <p:nvPr>
            <p:ph type="dgm" sz="quarter" idx="182" hasCustomPrompt="1"/>
          </p:nvPr>
        </p:nvSpPr>
        <p:spPr>
          <a:xfrm>
            <a:off x="1079880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9" name="SmartArt Placeholder 4">
            <a:extLst>
              <a:ext uri="{FF2B5EF4-FFF2-40B4-BE49-F238E27FC236}">
                <a16:creationId xmlns:a16="http://schemas.microsoft.com/office/drawing/2014/main" id="{61003F1B-E87C-2D4F-8AA4-60BC049073E6}"/>
              </a:ext>
            </a:extLst>
          </p:cNvPr>
          <p:cNvSpPr>
            <a:spLocks noGrp="1"/>
          </p:cNvSpPr>
          <p:nvPr>
            <p:ph type="dgm" sz="quarter" idx="183" hasCustomPrompt="1"/>
          </p:nvPr>
        </p:nvSpPr>
        <p:spPr>
          <a:xfrm>
            <a:off x="1079880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0" name="SmartArt Placeholder 4">
            <a:extLst>
              <a:ext uri="{FF2B5EF4-FFF2-40B4-BE49-F238E27FC236}">
                <a16:creationId xmlns:a16="http://schemas.microsoft.com/office/drawing/2014/main" id="{A57942A6-FF4B-1743-9923-619AB62E0AB6}"/>
              </a:ext>
            </a:extLst>
          </p:cNvPr>
          <p:cNvSpPr>
            <a:spLocks noGrp="1"/>
          </p:cNvSpPr>
          <p:nvPr>
            <p:ph type="dgm" sz="quarter" idx="184" hasCustomPrompt="1"/>
          </p:nvPr>
        </p:nvSpPr>
        <p:spPr>
          <a:xfrm>
            <a:off x="1079783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1" name="SmartArt Placeholder 4">
            <a:extLst>
              <a:ext uri="{FF2B5EF4-FFF2-40B4-BE49-F238E27FC236}">
                <a16:creationId xmlns:a16="http://schemas.microsoft.com/office/drawing/2014/main" id="{08740B29-5128-8A4B-9137-6A52188D6C93}"/>
              </a:ext>
            </a:extLst>
          </p:cNvPr>
          <p:cNvSpPr>
            <a:spLocks noGrp="1"/>
          </p:cNvSpPr>
          <p:nvPr>
            <p:ph type="dgm" sz="quarter" idx="185" hasCustomPrompt="1"/>
          </p:nvPr>
        </p:nvSpPr>
        <p:spPr>
          <a:xfrm>
            <a:off x="1079783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2" name="SmartArt Placeholder 4">
            <a:extLst>
              <a:ext uri="{FF2B5EF4-FFF2-40B4-BE49-F238E27FC236}">
                <a16:creationId xmlns:a16="http://schemas.microsoft.com/office/drawing/2014/main" id="{8D88D872-F251-E64C-9AA2-FD7804E72B56}"/>
              </a:ext>
            </a:extLst>
          </p:cNvPr>
          <p:cNvSpPr>
            <a:spLocks noGrp="1"/>
          </p:cNvSpPr>
          <p:nvPr>
            <p:ph type="dgm" sz="quarter" idx="186" hasCustomPrompt="1"/>
          </p:nvPr>
        </p:nvSpPr>
        <p:spPr>
          <a:xfrm>
            <a:off x="1079783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3" name="SmartArt Placeholder 4">
            <a:extLst>
              <a:ext uri="{FF2B5EF4-FFF2-40B4-BE49-F238E27FC236}">
                <a16:creationId xmlns:a16="http://schemas.microsoft.com/office/drawing/2014/main" id="{1F09D1C6-56C4-9E4A-B090-B59DD02933D8}"/>
              </a:ext>
            </a:extLst>
          </p:cNvPr>
          <p:cNvSpPr>
            <a:spLocks noGrp="1"/>
          </p:cNvSpPr>
          <p:nvPr>
            <p:ph type="dgm" sz="quarter" idx="187" hasCustomPrompt="1"/>
          </p:nvPr>
        </p:nvSpPr>
        <p:spPr>
          <a:xfrm>
            <a:off x="1079879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4" name="SmartArt Placeholder 4">
            <a:extLst>
              <a:ext uri="{FF2B5EF4-FFF2-40B4-BE49-F238E27FC236}">
                <a16:creationId xmlns:a16="http://schemas.microsoft.com/office/drawing/2014/main" id="{049B0394-C87B-DE4B-B92D-D4097452B01D}"/>
              </a:ext>
            </a:extLst>
          </p:cNvPr>
          <p:cNvSpPr>
            <a:spLocks noGrp="1"/>
          </p:cNvSpPr>
          <p:nvPr>
            <p:ph type="dgm" sz="quarter" idx="188" hasCustomPrompt="1"/>
          </p:nvPr>
        </p:nvSpPr>
        <p:spPr>
          <a:xfrm>
            <a:off x="1079879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5" name="SmartArt Placeholder 4">
            <a:extLst>
              <a:ext uri="{FF2B5EF4-FFF2-40B4-BE49-F238E27FC236}">
                <a16:creationId xmlns:a16="http://schemas.microsoft.com/office/drawing/2014/main" id="{B2E4843A-900B-DA4A-8C1B-9100723B571D}"/>
              </a:ext>
            </a:extLst>
          </p:cNvPr>
          <p:cNvSpPr>
            <a:spLocks noGrp="1"/>
          </p:cNvSpPr>
          <p:nvPr>
            <p:ph type="dgm" sz="quarter" idx="189" hasCustomPrompt="1"/>
          </p:nvPr>
        </p:nvSpPr>
        <p:spPr>
          <a:xfrm>
            <a:off x="1079783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6" name="SmartArt Placeholder 4">
            <a:extLst>
              <a:ext uri="{FF2B5EF4-FFF2-40B4-BE49-F238E27FC236}">
                <a16:creationId xmlns:a16="http://schemas.microsoft.com/office/drawing/2014/main" id="{F49B4BE2-959F-CB41-82DB-73A40F158D56}"/>
              </a:ext>
            </a:extLst>
          </p:cNvPr>
          <p:cNvSpPr>
            <a:spLocks noGrp="1"/>
          </p:cNvSpPr>
          <p:nvPr>
            <p:ph type="dgm" sz="quarter" idx="190" hasCustomPrompt="1"/>
          </p:nvPr>
        </p:nvSpPr>
        <p:spPr>
          <a:xfrm>
            <a:off x="1079783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7" name="SmartArt Placeholder 4">
            <a:extLst>
              <a:ext uri="{FF2B5EF4-FFF2-40B4-BE49-F238E27FC236}">
                <a16:creationId xmlns:a16="http://schemas.microsoft.com/office/drawing/2014/main" id="{1688BB1B-6D16-EB40-95FA-8B1F51B183AD}"/>
              </a:ext>
            </a:extLst>
          </p:cNvPr>
          <p:cNvSpPr>
            <a:spLocks noGrp="1"/>
          </p:cNvSpPr>
          <p:nvPr>
            <p:ph type="dgm" sz="quarter" idx="191" hasCustomPrompt="1"/>
          </p:nvPr>
        </p:nvSpPr>
        <p:spPr>
          <a:xfrm>
            <a:off x="1079783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8" name="SmartArt Placeholder 4">
            <a:extLst>
              <a:ext uri="{FF2B5EF4-FFF2-40B4-BE49-F238E27FC236}">
                <a16:creationId xmlns:a16="http://schemas.microsoft.com/office/drawing/2014/main" id="{2DF15219-DD5A-E34C-BF75-920297E4D82F}"/>
              </a:ext>
            </a:extLst>
          </p:cNvPr>
          <p:cNvSpPr>
            <a:spLocks noGrp="1"/>
          </p:cNvSpPr>
          <p:nvPr>
            <p:ph type="dgm" sz="quarter" idx="192" hasCustomPrompt="1"/>
          </p:nvPr>
        </p:nvSpPr>
        <p:spPr>
          <a:xfrm>
            <a:off x="1079783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6" name="Text Placeholder 5">
            <a:extLst>
              <a:ext uri="{FF2B5EF4-FFF2-40B4-BE49-F238E27FC236}">
                <a16:creationId xmlns:a16="http://schemas.microsoft.com/office/drawing/2014/main" id="{797C9C9D-DDD8-2546-9467-B13091FF49A8}"/>
              </a:ext>
            </a:extLst>
          </p:cNvPr>
          <p:cNvSpPr>
            <a:spLocks noGrp="1"/>
          </p:cNvSpPr>
          <p:nvPr>
            <p:ph type="body" sz="quarter" idx="193" hasCustomPrompt="1"/>
          </p:nvPr>
        </p:nvSpPr>
        <p:spPr>
          <a:xfrm>
            <a:off x="7793388" y="469393"/>
            <a:ext cx="3939825" cy="968474"/>
          </a:xfrm>
        </p:spPr>
        <p:txBody>
          <a:bodyPr/>
          <a:lstStyle>
            <a:lvl1pPr>
              <a:lnSpc>
                <a:spcPct val="100000"/>
              </a:lnSpc>
              <a:defRPr sz="2000" b="1" i="0">
                <a:solidFill>
                  <a:schemeClr val="tx1"/>
                </a:solidFill>
                <a:latin typeface="Fira Sans" panose="020B0503050000020004" pitchFamily="34" charset="0"/>
              </a:defRPr>
            </a:lvl1pPr>
          </a:lstStyle>
          <a:p>
            <a:pPr lvl="0"/>
            <a:r>
              <a:rPr lang="en-US" dirty="0"/>
              <a:t>Key (use the drawing tools to create bars representing time)</a:t>
            </a:r>
          </a:p>
        </p:txBody>
      </p:sp>
      <p:sp>
        <p:nvSpPr>
          <p:cNvPr id="13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9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19203941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llipop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076"/>
            <a:ext cx="11277600" cy="968474"/>
          </a:xfrm>
          <a:prstGeom prst="rect">
            <a:avLst/>
          </a:prstGeom>
        </p:spPr>
        <p:txBody>
          <a:bodyPr/>
          <a:lstStyle>
            <a:lvl1pPr>
              <a:lnSpc>
                <a:spcPct val="100000"/>
              </a:lnSpc>
              <a:defRPr/>
            </a:lvl1pPr>
          </a:lstStyle>
          <a:p>
            <a:r>
              <a:rPr lang="en-US" dirty="0"/>
              <a:t>Title </a:t>
            </a:r>
            <a:br>
              <a:rPr lang="en-US" dirty="0"/>
            </a:br>
            <a:r>
              <a:rPr lang="en-US" dirty="0"/>
              <a:t>(delete/duplicate lollipops as required)</a:t>
            </a:r>
          </a:p>
        </p:txBody>
      </p:sp>
      <p:sp>
        <p:nvSpPr>
          <p:cNvPr id="3" name="TextBox 2">
            <a:extLst>
              <a:ext uri="{FF2B5EF4-FFF2-40B4-BE49-F238E27FC236}">
                <a16:creationId xmlns:a16="http://schemas.microsoft.com/office/drawing/2014/main" id="{905EA3A8-9081-684F-A023-5B310CD83978}"/>
              </a:ext>
            </a:extLst>
          </p:cNvPr>
          <p:cNvSpPr txBox="1"/>
          <p:nvPr userDrawn="1"/>
        </p:nvSpPr>
        <p:spPr>
          <a:xfrm>
            <a:off x="12083143" y="4678136"/>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5" name="TextBox 4">
            <a:extLst>
              <a:ext uri="{FF2B5EF4-FFF2-40B4-BE49-F238E27FC236}">
                <a16:creationId xmlns:a16="http://schemas.microsoft.com/office/drawing/2014/main" id="{F3EB0CA8-E916-E940-A6C6-3791EB40866E}"/>
              </a:ext>
            </a:extLst>
          </p:cNvPr>
          <p:cNvSpPr txBox="1"/>
          <p:nvPr userDrawn="1"/>
        </p:nvSpPr>
        <p:spPr>
          <a:xfrm>
            <a:off x="11821886" y="3184071"/>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0" name="Text Placeholder 5">
            <a:extLst>
              <a:ext uri="{FF2B5EF4-FFF2-40B4-BE49-F238E27FC236}">
                <a16:creationId xmlns:a16="http://schemas.microsoft.com/office/drawing/2014/main" id="{31C2373E-C77A-5244-A996-FE16E9C6E9BF}"/>
              </a:ext>
            </a:extLst>
          </p:cNvPr>
          <p:cNvSpPr>
            <a:spLocks noGrp="1"/>
          </p:cNvSpPr>
          <p:nvPr>
            <p:ph type="body" sz="quarter" idx="180" hasCustomPrompt="1"/>
          </p:nvPr>
        </p:nvSpPr>
        <p:spPr>
          <a:xfrm>
            <a:off x="713879"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81" name="Text Placeholder 5">
            <a:extLst>
              <a:ext uri="{FF2B5EF4-FFF2-40B4-BE49-F238E27FC236}">
                <a16:creationId xmlns:a16="http://schemas.microsoft.com/office/drawing/2014/main" id="{A8741254-4FC2-EC4F-8083-6EDAD1F9FB0B}"/>
              </a:ext>
            </a:extLst>
          </p:cNvPr>
          <p:cNvSpPr>
            <a:spLocks noGrp="1"/>
          </p:cNvSpPr>
          <p:nvPr>
            <p:ph type="body" sz="quarter" idx="181" hasCustomPrompt="1"/>
          </p:nvPr>
        </p:nvSpPr>
        <p:spPr>
          <a:xfrm>
            <a:off x="700522"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82" name="SmartArt Placeholder 6">
            <a:extLst>
              <a:ext uri="{FF2B5EF4-FFF2-40B4-BE49-F238E27FC236}">
                <a16:creationId xmlns:a16="http://schemas.microsoft.com/office/drawing/2014/main" id="{A24A7D28-06E7-4F44-B916-E9694C76BD7F}"/>
              </a:ext>
            </a:extLst>
          </p:cNvPr>
          <p:cNvSpPr>
            <a:spLocks noGrp="1"/>
          </p:cNvSpPr>
          <p:nvPr>
            <p:ph type="dgm" sz="quarter" idx="182" hasCustomPrompt="1"/>
          </p:nvPr>
        </p:nvSpPr>
        <p:spPr>
          <a:xfrm flipH="1">
            <a:off x="1179078"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83" name="Text Placeholder 5">
            <a:extLst>
              <a:ext uri="{FF2B5EF4-FFF2-40B4-BE49-F238E27FC236}">
                <a16:creationId xmlns:a16="http://schemas.microsoft.com/office/drawing/2014/main" id="{8BD6A445-13FF-0540-90D3-08B7B06FE508}"/>
              </a:ext>
            </a:extLst>
          </p:cNvPr>
          <p:cNvSpPr>
            <a:spLocks noGrp="1"/>
          </p:cNvSpPr>
          <p:nvPr>
            <p:ph type="body" sz="quarter" idx="183" hasCustomPrompt="1"/>
          </p:nvPr>
        </p:nvSpPr>
        <p:spPr>
          <a:xfrm>
            <a:off x="3443649"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84" name="Text Placeholder 5">
            <a:extLst>
              <a:ext uri="{FF2B5EF4-FFF2-40B4-BE49-F238E27FC236}">
                <a16:creationId xmlns:a16="http://schemas.microsoft.com/office/drawing/2014/main" id="{4B334F42-9559-8446-99FC-FEE8EDECDEA2}"/>
              </a:ext>
            </a:extLst>
          </p:cNvPr>
          <p:cNvSpPr>
            <a:spLocks noGrp="1"/>
          </p:cNvSpPr>
          <p:nvPr>
            <p:ph type="body" sz="quarter" idx="184" hasCustomPrompt="1"/>
          </p:nvPr>
        </p:nvSpPr>
        <p:spPr>
          <a:xfrm>
            <a:off x="3430292"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85" name="SmartArt Placeholder 6">
            <a:extLst>
              <a:ext uri="{FF2B5EF4-FFF2-40B4-BE49-F238E27FC236}">
                <a16:creationId xmlns:a16="http://schemas.microsoft.com/office/drawing/2014/main" id="{266217B7-C8DC-C941-A3E6-B1AD1166C9FB}"/>
              </a:ext>
            </a:extLst>
          </p:cNvPr>
          <p:cNvSpPr>
            <a:spLocks noGrp="1"/>
          </p:cNvSpPr>
          <p:nvPr>
            <p:ph type="dgm" sz="quarter" idx="185" hasCustomPrompt="1"/>
          </p:nvPr>
        </p:nvSpPr>
        <p:spPr>
          <a:xfrm flipH="1">
            <a:off x="3908848"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86" name="Text Placeholder 5">
            <a:extLst>
              <a:ext uri="{FF2B5EF4-FFF2-40B4-BE49-F238E27FC236}">
                <a16:creationId xmlns:a16="http://schemas.microsoft.com/office/drawing/2014/main" id="{F06CCB69-D32E-1F4A-AD2F-0256A99EA7DE}"/>
              </a:ext>
            </a:extLst>
          </p:cNvPr>
          <p:cNvSpPr>
            <a:spLocks noGrp="1"/>
          </p:cNvSpPr>
          <p:nvPr>
            <p:ph type="body" sz="quarter" idx="186" hasCustomPrompt="1"/>
          </p:nvPr>
        </p:nvSpPr>
        <p:spPr>
          <a:xfrm>
            <a:off x="4821433"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87" name="Text Placeholder 5">
            <a:extLst>
              <a:ext uri="{FF2B5EF4-FFF2-40B4-BE49-F238E27FC236}">
                <a16:creationId xmlns:a16="http://schemas.microsoft.com/office/drawing/2014/main" id="{3A8FEC1B-251D-DF4A-9019-F587DBE07CA7}"/>
              </a:ext>
            </a:extLst>
          </p:cNvPr>
          <p:cNvSpPr>
            <a:spLocks noGrp="1"/>
          </p:cNvSpPr>
          <p:nvPr>
            <p:ph type="body" sz="quarter" idx="187" hasCustomPrompt="1"/>
          </p:nvPr>
        </p:nvSpPr>
        <p:spPr>
          <a:xfrm>
            <a:off x="4808076"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88" name="SmartArt Placeholder 6">
            <a:extLst>
              <a:ext uri="{FF2B5EF4-FFF2-40B4-BE49-F238E27FC236}">
                <a16:creationId xmlns:a16="http://schemas.microsoft.com/office/drawing/2014/main" id="{F8154491-493C-B84F-9168-9AB504F449C7}"/>
              </a:ext>
            </a:extLst>
          </p:cNvPr>
          <p:cNvSpPr>
            <a:spLocks noGrp="1"/>
          </p:cNvSpPr>
          <p:nvPr>
            <p:ph type="dgm" sz="quarter" idx="188" hasCustomPrompt="1"/>
          </p:nvPr>
        </p:nvSpPr>
        <p:spPr>
          <a:xfrm flipH="1">
            <a:off x="5286632"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89" name="Text Placeholder 5">
            <a:extLst>
              <a:ext uri="{FF2B5EF4-FFF2-40B4-BE49-F238E27FC236}">
                <a16:creationId xmlns:a16="http://schemas.microsoft.com/office/drawing/2014/main" id="{0DEF517F-2A5B-EB4D-953B-DDADF9C5B35B}"/>
              </a:ext>
            </a:extLst>
          </p:cNvPr>
          <p:cNvSpPr>
            <a:spLocks noGrp="1"/>
          </p:cNvSpPr>
          <p:nvPr>
            <p:ph type="body" sz="quarter" idx="189" hasCustomPrompt="1"/>
          </p:nvPr>
        </p:nvSpPr>
        <p:spPr>
          <a:xfrm>
            <a:off x="2098703"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90" name="Text Placeholder 5">
            <a:extLst>
              <a:ext uri="{FF2B5EF4-FFF2-40B4-BE49-F238E27FC236}">
                <a16:creationId xmlns:a16="http://schemas.microsoft.com/office/drawing/2014/main" id="{DC2FA949-FBBA-5142-A9C5-2303764142FE}"/>
              </a:ext>
            </a:extLst>
          </p:cNvPr>
          <p:cNvSpPr>
            <a:spLocks noGrp="1"/>
          </p:cNvSpPr>
          <p:nvPr>
            <p:ph type="body" sz="quarter" idx="190" hasCustomPrompt="1"/>
          </p:nvPr>
        </p:nvSpPr>
        <p:spPr>
          <a:xfrm>
            <a:off x="2085346"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91" name="SmartArt Placeholder 6">
            <a:extLst>
              <a:ext uri="{FF2B5EF4-FFF2-40B4-BE49-F238E27FC236}">
                <a16:creationId xmlns:a16="http://schemas.microsoft.com/office/drawing/2014/main" id="{B7C2B411-5DAD-AE4D-BE29-7F937EF38700}"/>
              </a:ext>
            </a:extLst>
          </p:cNvPr>
          <p:cNvSpPr>
            <a:spLocks noGrp="1"/>
          </p:cNvSpPr>
          <p:nvPr>
            <p:ph type="dgm" sz="quarter" idx="191" hasCustomPrompt="1"/>
          </p:nvPr>
        </p:nvSpPr>
        <p:spPr>
          <a:xfrm flipH="1">
            <a:off x="2563902"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54" name="Text Placeholder 5">
            <a:extLst>
              <a:ext uri="{FF2B5EF4-FFF2-40B4-BE49-F238E27FC236}">
                <a16:creationId xmlns:a16="http://schemas.microsoft.com/office/drawing/2014/main" id="{5F0146DA-77A8-2D41-8EE9-E2B2F1A3E336}"/>
              </a:ext>
            </a:extLst>
          </p:cNvPr>
          <p:cNvSpPr>
            <a:spLocks noGrp="1"/>
          </p:cNvSpPr>
          <p:nvPr>
            <p:ph type="body" sz="quarter" idx="204" hasCustomPrompt="1"/>
          </p:nvPr>
        </p:nvSpPr>
        <p:spPr>
          <a:xfrm>
            <a:off x="6143235"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55" name="Text Placeholder 5">
            <a:extLst>
              <a:ext uri="{FF2B5EF4-FFF2-40B4-BE49-F238E27FC236}">
                <a16:creationId xmlns:a16="http://schemas.microsoft.com/office/drawing/2014/main" id="{89308FD3-6599-FC45-B115-3F3CD01E94C1}"/>
              </a:ext>
            </a:extLst>
          </p:cNvPr>
          <p:cNvSpPr>
            <a:spLocks noGrp="1"/>
          </p:cNvSpPr>
          <p:nvPr>
            <p:ph type="body" sz="quarter" idx="205" hasCustomPrompt="1"/>
          </p:nvPr>
        </p:nvSpPr>
        <p:spPr>
          <a:xfrm>
            <a:off x="6129878"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56" name="SmartArt Placeholder 6">
            <a:extLst>
              <a:ext uri="{FF2B5EF4-FFF2-40B4-BE49-F238E27FC236}">
                <a16:creationId xmlns:a16="http://schemas.microsoft.com/office/drawing/2014/main" id="{7CC9D814-D600-DF48-B9E8-2BE9447E21A5}"/>
              </a:ext>
            </a:extLst>
          </p:cNvPr>
          <p:cNvSpPr>
            <a:spLocks noGrp="1"/>
          </p:cNvSpPr>
          <p:nvPr>
            <p:ph type="dgm" sz="quarter" idx="206" hasCustomPrompt="1"/>
          </p:nvPr>
        </p:nvSpPr>
        <p:spPr>
          <a:xfrm flipH="1">
            <a:off x="6608434"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58" name="Text Placeholder 5">
            <a:extLst>
              <a:ext uri="{FF2B5EF4-FFF2-40B4-BE49-F238E27FC236}">
                <a16:creationId xmlns:a16="http://schemas.microsoft.com/office/drawing/2014/main" id="{7C4FE719-395A-0C4C-A35E-0191652917FF}"/>
              </a:ext>
            </a:extLst>
          </p:cNvPr>
          <p:cNvSpPr>
            <a:spLocks noGrp="1"/>
          </p:cNvSpPr>
          <p:nvPr>
            <p:ph type="body" sz="quarter" idx="207" hasCustomPrompt="1"/>
          </p:nvPr>
        </p:nvSpPr>
        <p:spPr>
          <a:xfrm>
            <a:off x="8873005"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59" name="Text Placeholder 5">
            <a:extLst>
              <a:ext uri="{FF2B5EF4-FFF2-40B4-BE49-F238E27FC236}">
                <a16:creationId xmlns:a16="http://schemas.microsoft.com/office/drawing/2014/main" id="{63F97BEE-F8F1-C94D-9477-2E208E8E047F}"/>
              </a:ext>
            </a:extLst>
          </p:cNvPr>
          <p:cNvSpPr>
            <a:spLocks noGrp="1"/>
          </p:cNvSpPr>
          <p:nvPr>
            <p:ph type="body" sz="quarter" idx="208" hasCustomPrompt="1"/>
          </p:nvPr>
        </p:nvSpPr>
        <p:spPr>
          <a:xfrm>
            <a:off x="8859648"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60" name="SmartArt Placeholder 6">
            <a:extLst>
              <a:ext uri="{FF2B5EF4-FFF2-40B4-BE49-F238E27FC236}">
                <a16:creationId xmlns:a16="http://schemas.microsoft.com/office/drawing/2014/main" id="{87418F39-450F-2F46-B6A4-B4033E182BDB}"/>
              </a:ext>
            </a:extLst>
          </p:cNvPr>
          <p:cNvSpPr>
            <a:spLocks noGrp="1"/>
          </p:cNvSpPr>
          <p:nvPr>
            <p:ph type="dgm" sz="quarter" idx="209" hasCustomPrompt="1"/>
          </p:nvPr>
        </p:nvSpPr>
        <p:spPr>
          <a:xfrm flipH="1">
            <a:off x="9338204"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61" name="Text Placeholder 5">
            <a:extLst>
              <a:ext uri="{FF2B5EF4-FFF2-40B4-BE49-F238E27FC236}">
                <a16:creationId xmlns:a16="http://schemas.microsoft.com/office/drawing/2014/main" id="{088D9765-C95B-9742-8605-4DF75CEDAA8C}"/>
              </a:ext>
            </a:extLst>
          </p:cNvPr>
          <p:cNvSpPr>
            <a:spLocks noGrp="1"/>
          </p:cNvSpPr>
          <p:nvPr>
            <p:ph type="body" sz="quarter" idx="210" hasCustomPrompt="1"/>
          </p:nvPr>
        </p:nvSpPr>
        <p:spPr>
          <a:xfrm>
            <a:off x="10250789"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62" name="Text Placeholder 5">
            <a:extLst>
              <a:ext uri="{FF2B5EF4-FFF2-40B4-BE49-F238E27FC236}">
                <a16:creationId xmlns:a16="http://schemas.microsoft.com/office/drawing/2014/main" id="{6A121172-02C9-CA46-B9BC-9C3AAC21EEE4}"/>
              </a:ext>
            </a:extLst>
          </p:cNvPr>
          <p:cNvSpPr>
            <a:spLocks noGrp="1"/>
          </p:cNvSpPr>
          <p:nvPr>
            <p:ph type="body" sz="quarter" idx="211" hasCustomPrompt="1"/>
          </p:nvPr>
        </p:nvSpPr>
        <p:spPr>
          <a:xfrm>
            <a:off x="10237432"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63" name="SmartArt Placeholder 6">
            <a:extLst>
              <a:ext uri="{FF2B5EF4-FFF2-40B4-BE49-F238E27FC236}">
                <a16:creationId xmlns:a16="http://schemas.microsoft.com/office/drawing/2014/main" id="{3099FF4B-CBBB-E341-8845-73C2886CD21A}"/>
              </a:ext>
            </a:extLst>
          </p:cNvPr>
          <p:cNvSpPr>
            <a:spLocks noGrp="1"/>
          </p:cNvSpPr>
          <p:nvPr>
            <p:ph type="dgm" sz="quarter" idx="212" hasCustomPrompt="1"/>
          </p:nvPr>
        </p:nvSpPr>
        <p:spPr>
          <a:xfrm flipH="1">
            <a:off x="10715988"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64" name="Text Placeholder 5">
            <a:extLst>
              <a:ext uri="{FF2B5EF4-FFF2-40B4-BE49-F238E27FC236}">
                <a16:creationId xmlns:a16="http://schemas.microsoft.com/office/drawing/2014/main" id="{33AE94E9-FC1B-5A4C-B562-4280A649E413}"/>
              </a:ext>
            </a:extLst>
          </p:cNvPr>
          <p:cNvSpPr>
            <a:spLocks noGrp="1"/>
          </p:cNvSpPr>
          <p:nvPr>
            <p:ph type="body" sz="quarter" idx="213" hasCustomPrompt="1"/>
          </p:nvPr>
        </p:nvSpPr>
        <p:spPr>
          <a:xfrm>
            <a:off x="7528059"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65" name="Text Placeholder 5">
            <a:extLst>
              <a:ext uri="{FF2B5EF4-FFF2-40B4-BE49-F238E27FC236}">
                <a16:creationId xmlns:a16="http://schemas.microsoft.com/office/drawing/2014/main" id="{56B698C3-3CAE-F64F-87CF-1CA2E4C11A9B}"/>
              </a:ext>
            </a:extLst>
          </p:cNvPr>
          <p:cNvSpPr>
            <a:spLocks noGrp="1"/>
          </p:cNvSpPr>
          <p:nvPr>
            <p:ph type="body" sz="quarter" idx="214" hasCustomPrompt="1"/>
          </p:nvPr>
        </p:nvSpPr>
        <p:spPr>
          <a:xfrm>
            <a:off x="7514702"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66" name="SmartArt Placeholder 6">
            <a:extLst>
              <a:ext uri="{FF2B5EF4-FFF2-40B4-BE49-F238E27FC236}">
                <a16:creationId xmlns:a16="http://schemas.microsoft.com/office/drawing/2014/main" id="{E3978FDA-F516-7D46-8CEC-B7D1C24E8CF6}"/>
              </a:ext>
            </a:extLst>
          </p:cNvPr>
          <p:cNvSpPr>
            <a:spLocks noGrp="1"/>
          </p:cNvSpPr>
          <p:nvPr>
            <p:ph type="dgm" sz="quarter" idx="215" hasCustomPrompt="1"/>
          </p:nvPr>
        </p:nvSpPr>
        <p:spPr>
          <a:xfrm flipH="1">
            <a:off x="7993258"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67" name="Text Placeholder 5">
            <a:extLst>
              <a:ext uri="{FF2B5EF4-FFF2-40B4-BE49-F238E27FC236}">
                <a16:creationId xmlns:a16="http://schemas.microsoft.com/office/drawing/2014/main" id="{7319C807-75A6-8E43-BB17-16F3CE65F015}"/>
              </a:ext>
            </a:extLst>
          </p:cNvPr>
          <p:cNvSpPr>
            <a:spLocks noGrp="1"/>
          </p:cNvSpPr>
          <p:nvPr>
            <p:ph type="body" sz="quarter" idx="216" hasCustomPrompt="1"/>
          </p:nvPr>
        </p:nvSpPr>
        <p:spPr>
          <a:xfrm>
            <a:off x="6143235"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04" name="Text Placeholder 5">
            <a:extLst>
              <a:ext uri="{FF2B5EF4-FFF2-40B4-BE49-F238E27FC236}">
                <a16:creationId xmlns:a16="http://schemas.microsoft.com/office/drawing/2014/main" id="{0F3ED34E-B610-1D40-BA37-37C5B51F2251}"/>
              </a:ext>
            </a:extLst>
          </p:cNvPr>
          <p:cNvSpPr>
            <a:spLocks noGrp="1"/>
          </p:cNvSpPr>
          <p:nvPr>
            <p:ph type="body" sz="quarter" idx="217" hasCustomPrompt="1"/>
          </p:nvPr>
        </p:nvSpPr>
        <p:spPr>
          <a:xfrm>
            <a:off x="6129878"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05" name="SmartArt Placeholder 6">
            <a:extLst>
              <a:ext uri="{FF2B5EF4-FFF2-40B4-BE49-F238E27FC236}">
                <a16:creationId xmlns:a16="http://schemas.microsoft.com/office/drawing/2014/main" id="{320CF9C1-F289-044D-97F8-083AEF1E99B4}"/>
              </a:ext>
            </a:extLst>
          </p:cNvPr>
          <p:cNvSpPr>
            <a:spLocks noGrp="1"/>
          </p:cNvSpPr>
          <p:nvPr>
            <p:ph type="dgm" sz="quarter" idx="218" hasCustomPrompt="1"/>
          </p:nvPr>
        </p:nvSpPr>
        <p:spPr>
          <a:xfrm flipH="1">
            <a:off x="6608434"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06" name="Text Placeholder 5">
            <a:extLst>
              <a:ext uri="{FF2B5EF4-FFF2-40B4-BE49-F238E27FC236}">
                <a16:creationId xmlns:a16="http://schemas.microsoft.com/office/drawing/2014/main" id="{876BF7B3-707C-5240-A4B7-9C33E29C058E}"/>
              </a:ext>
            </a:extLst>
          </p:cNvPr>
          <p:cNvSpPr>
            <a:spLocks noGrp="1"/>
          </p:cNvSpPr>
          <p:nvPr>
            <p:ph type="body" sz="quarter" idx="219" hasCustomPrompt="1"/>
          </p:nvPr>
        </p:nvSpPr>
        <p:spPr>
          <a:xfrm>
            <a:off x="8873005"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07" name="Text Placeholder 5">
            <a:extLst>
              <a:ext uri="{FF2B5EF4-FFF2-40B4-BE49-F238E27FC236}">
                <a16:creationId xmlns:a16="http://schemas.microsoft.com/office/drawing/2014/main" id="{77B033C6-F68F-4D4B-9919-7F2125B29EEC}"/>
              </a:ext>
            </a:extLst>
          </p:cNvPr>
          <p:cNvSpPr>
            <a:spLocks noGrp="1"/>
          </p:cNvSpPr>
          <p:nvPr>
            <p:ph type="body" sz="quarter" idx="220" hasCustomPrompt="1"/>
          </p:nvPr>
        </p:nvSpPr>
        <p:spPr>
          <a:xfrm>
            <a:off x="8859648"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08" name="SmartArt Placeholder 6">
            <a:extLst>
              <a:ext uri="{FF2B5EF4-FFF2-40B4-BE49-F238E27FC236}">
                <a16:creationId xmlns:a16="http://schemas.microsoft.com/office/drawing/2014/main" id="{4163ED3C-1BD1-3C40-AD3E-D9FFB3B98182}"/>
              </a:ext>
            </a:extLst>
          </p:cNvPr>
          <p:cNvSpPr>
            <a:spLocks noGrp="1"/>
          </p:cNvSpPr>
          <p:nvPr>
            <p:ph type="dgm" sz="quarter" idx="221" hasCustomPrompt="1"/>
          </p:nvPr>
        </p:nvSpPr>
        <p:spPr>
          <a:xfrm flipH="1">
            <a:off x="9338204"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09" name="Text Placeholder 5">
            <a:extLst>
              <a:ext uri="{FF2B5EF4-FFF2-40B4-BE49-F238E27FC236}">
                <a16:creationId xmlns:a16="http://schemas.microsoft.com/office/drawing/2014/main" id="{376E33A7-05F9-1A49-A21C-6ACE8B4BDE3D}"/>
              </a:ext>
            </a:extLst>
          </p:cNvPr>
          <p:cNvSpPr>
            <a:spLocks noGrp="1"/>
          </p:cNvSpPr>
          <p:nvPr>
            <p:ph type="body" sz="quarter" idx="222" hasCustomPrompt="1"/>
          </p:nvPr>
        </p:nvSpPr>
        <p:spPr>
          <a:xfrm>
            <a:off x="10250789"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10" name="Text Placeholder 5">
            <a:extLst>
              <a:ext uri="{FF2B5EF4-FFF2-40B4-BE49-F238E27FC236}">
                <a16:creationId xmlns:a16="http://schemas.microsoft.com/office/drawing/2014/main" id="{E604B13F-A18E-6547-B288-9C923C1BF1D2}"/>
              </a:ext>
            </a:extLst>
          </p:cNvPr>
          <p:cNvSpPr>
            <a:spLocks noGrp="1"/>
          </p:cNvSpPr>
          <p:nvPr>
            <p:ph type="body" sz="quarter" idx="223" hasCustomPrompt="1"/>
          </p:nvPr>
        </p:nvSpPr>
        <p:spPr>
          <a:xfrm>
            <a:off x="10237432"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11" name="SmartArt Placeholder 6">
            <a:extLst>
              <a:ext uri="{FF2B5EF4-FFF2-40B4-BE49-F238E27FC236}">
                <a16:creationId xmlns:a16="http://schemas.microsoft.com/office/drawing/2014/main" id="{8CAA2D9A-0EDE-0F4B-8711-D39F1D7685D2}"/>
              </a:ext>
            </a:extLst>
          </p:cNvPr>
          <p:cNvSpPr>
            <a:spLocks noGrp="1"/>
          </p:cNvSpPr>
          <p:nvPr>
            <p:ph type="dgm" sz="quarter" idx="224" hasCustomPrompt="1"/>
          </p:nvPr>
        </p:nvSpPr>
        <p:spPr>
          <a:xfrm flipH="1">
            <a:off x="10715988"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12" name="Text Placeholder 5">
            <a:extLst>
              <a:ext uri="{FF2B5EF4-FFF2-40B4-BE49-F238E27FC236}">
                <a16:creationId xmlns:a16="http://schemas.microsoft.com/office/drawing/2014/main" id="{CB126D37-9888-CF4F-A0DB-397E95C46A70}"/>
              </a:ext>
            </a:extLst>
          </p:cNvPr>
          <p:cNvSpPr>
            <a:spLocks noGrp="1"/>
          </p:cNvSpPr>
          <p:nvPr>
            <p:ph type="body" sz="quarter" idx="225" hasCustomPrompt="1"/>
          </p:nvPr>
        </p:nvSpPr>
        <p:spPr>
          <a:xfrm>
            <a:off x="7528059"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13" name="Text Placeholder 5">
            <a:extLst>
              <a:ext uri="{FF2B5EF4-FFF2-40B4-BE49-F238E27FC236}">
                <a16:creationId xmlns:a16="http://schemas.microsoft.com/office/drawing/2014/main" id="{90D34AD4-CFEA-E242-BCBB-172E87CD3576}"/>
              </a:ext>
            </a:extLst>
          </p:cNvPr>
          <p:cNvSpPr>
            <a:spLocks noGrp="1"/>
          </p:cNvSpPr>
          <p:nvPr>
            <p:ph type="body" sz="quarter" idx="226" hasCustomPrompt="1"/>
          </p:nvPr>
        </p:nvSpPr>
        <p:spPr>
          <a:xfrm>
            <a:off x="7514702"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14" name="SmartArt Placeholder 6">
            <a:extLst>
              <a:ext uri="{FF2B5EF4-FFF2-40B4-BE49-F238E27FC236}">
                <a16:creationId xmlns:a16="http://schemas.microsoft.com/office/drawing/2014/main" id="{F63B2F72-2A3C-2844-9304-6D61EB719B08}"/>
              </a:ext>
            </a:extLst>
          </p:cNvPr>
          <p:cNvSpPr>
            <a:spLocks noGrp="1"/>
          </p:cNvSpPr>
          <p:nvPr>
            <p:ph type="dgm" sz="quarter" idx="227" hasCustomPrompt="1"/>
          </p:nvPr>
        </p:nvSpPr>
        <p:spPr>
          <a:xfrm flipH="1">
            <a:off x="7993258"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115" name="Text Placeholder 5">
            <a:extLst>
              <a:ext uri="{FF2B5EF4-FFF2-40B4-BE49-F238E27FC236}">
                <a16:creationId xmlns:a16="http://schemas.microsoft.com/office/drawing/2014/main" id="{C57CBB52-3279-7846-A3B6-513D7AF78192}"/>
              </a:ext>
            </a:extLst>
          </p:cNvPr>
          <p:cNvSpPr>
            <a:spLocks noGrp="1"/>
          </p:cNvSpPr>
          <p:nvPr>
            <p:ph type="body" sz="quarter" idx="228" hasCustomPrompt="1"/>
          </p:nvPr>
        </p:nvSpPr>
        <p:spPr>
          <a:xfrm>
            <a:off x="724806"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16" name="Text Placeholder 5">
            <a:extLst>
              <a:ext uri="{FF2B5EF4-FFF2-40B4-BE49-F238E27FC236}">
                <a16:creationId xmlns:a16="http://schemas.microsoft.com/office/drawing/2014/main" id="{5AA66306-FADA-574B-994E-1E535B5E406F}"/>
              </a:ext>
            </a:extLst>
          </p:cNvPr>
          <p:cNvSpPr>
            <a:spLocks noGrp="1"/>
          </p:cNvSpPr>
          <p:nvPr>
            <p:ph type="body" sz="quarter" idx="229" hasCustomPrompt="1"/>
          </p:nvPr>
        </p:nvSpPr>
        <p:spPr>
          <a:xfrm>
            <a:off x="711449"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17" name="SmartArt Placeholder 6">
            <a:extLst>
              <a:ext uri="{FF2B5EF4-FFF2-40B4-BE49-F238E27FC236}">
                <a16:creationId xmlns:a16="http://schemas.microsoft.com/office/drawing/2014/main" id="{A1E82512-125A-CB47-873C-0CF1FB9C759C}"/>
              </a:ext>
            </a:extLst>
          </p:cNvPr>
          <p:cNvSpPr>
            <a:spLocks noGrp="1"/>
          </p:cNvSpPr>
          <p:nvPr>
            <p:ph type="dgm" sz="quarter" idx="230" hasCustomPrompt="1"/>
          </p:nvPr>
        </p:nvSpPr>
        <p:spPr>
          <a:xfrm flipH="1">
            <a:off x="1190005"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18" name="Text Placeholder 5">
            <a:extLst>
              <a:ext uri="{FF2B5EF4-FFF2-40B4-BE49-F238E27FC236}">
                <a16:creationId xmlns:a16="http://schemas.microsoft.com/office/drawing/2014/main" id="{B948028F-E7AE-0547-9A1C-54D73D8CD6E7}"/>
              </a:ext>
            </a:extLst>
          </p:cNvPr>
          <p:cNvSpPr>
            <a:spLocks noGrp="1"/>
          </p:cNvSpPr>
          <p:nvPr>
            <p:ph type="body" sz="quarter" idx="231" hasCustomPrompt="1"/>
          </p:nvPr>
        </p:nvSpPr>
        <p:spPr>
          <a:xfrm>
            <a:off x="3454576"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19" name="Text Placeholder 5">
            <a:extLst>
              <a:ext uri="{FF2B5EF4-FFF2-40B4-BE49-F238E27FC236}">
                <a16:creationId xmlns:a16="http://schemas.microsoft.com/office/drawing/2014/main" id="{BB8406C2-8D5E-2444-8E2D-17E9F9826FF3}"/>
              </a:ext>
            </a:extLst>
          </p:cNvPr>
          <p:cNvSpPr>
            <a:spLocks noGrp="1"/>
          </p:cNvSpPr>
          <p:nvPr>
            <p:ph type="body" sz="quarter" idx="232" hasCustomPrompt="1"/>
          </p:nvPr>
        </p:nvSpPr>
        <p:spPr>
          <a:xfrm>
            <a:off x="3441219"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20" name="SmartArt Placeholder 6">
            <a:extLst>
              <a:ext uri="{FF2B5EF4-FFF2-40B4-BE49-F238E27FC236}">
                <a16:creationId xmlns:a16="http://schemas.microsoft.com/office/drawing/2014/main" id="{9126D765-D0BF-1C48-BBB4-36D6EE67BF69}"/>
              </a:ext>
            </a:extLst>
          </p:cNvPr>
          <p:cNvSpPr>
            <a:spLocks noGrp="1"/>
          </p:cNvSpPr>
          <p:nvPr>
            <p:ph type="dgm" sz="quarter" idx="233" hasCustomPrompt="1"/>
          </p:nvPr>
        </p:nvSpPr>
        <p:spPr>
          <a:xfrm flipH="1">
            <a:off x="3919775"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21" name="Text Placeholder 5">
            <a:extLst>
              <a:ext uri="{FF2B5EF4-FFF2-40B4-BE49-F238E27FC236}">
                <a16:creationId xmlns:a16="http://schemas.microsoft.com/office/drawing/2014/main" id="{361A1914-9FEC-2342-BC1B-B302D2F5523C}"/>
              </a:ext>
            </a:extLst>
          </p:cNvPr>
          <p:cNvSpPr>
            <a:spLocks noGrp="1"/>
          </p:cNvSpPr>
          <p:nvPr>
            <p:ph type="body" sz="quarter" idx="234" hasCustomPrompt="1"/>
          </p:nvPr>
        </p:nvSpPr>
        <p:spPr>
          <a:xfrm>
            <a:off x="4832360"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22" name="Text Placeholder 5">
            <a:extLst>
              <a:ext uri="{FF2B5EF4-FFF2-40B4-BE49-F238E27FC236}">
                <a16:creationId xmlns:a16="http://schemas.microsoft.com/office/drawing/2014/main" id="{335438AA-FCE9-7B49-AEF4-12FE5B7FB0A7}"/>
              </a:ext>
            </a:extLst>
          </p:cNvPr>
          <p:cNvSpPr>
            <a:spLocks noGrp="1"/>
          </p:cNvSpPr>
          <p:nvPr>
            <p:ph type="body" sz="quarter" idx="235" hasCustomPrompt="1"/>
          </p:nvPr>
        </p:nvSpPr>
        <p:spPr>
          <a:xfrm>
            <a:off x="4819003"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23" name="SmartArt Placeholder 6">
            <a:extLst>
              <a:ext uri="{FF2B5EF4-FFF2-40B4-BE49-F238E27FC236}">
                <a16:creationId xmlns:a16="http://schemas.microsoft.com/office/drawing/2014/main" id="{E55DFC46-E982-6F49-9E60-FC1A51D09BDA}"/>
              </a:ext>
            </a:extLst>
          </p:cNvPr>
          <p:cNvSpPr>
            <a:spLocks noGrp="1"/>
          </p:cNvSpPr>
          <p:nvPr>
            <p:ph type="dgm" sz="quarter" idx="236" hasCustomPrompt="1"/>
          </p:nvPr>
        </p:nvSpPr>
        <p:spPr>
          <a:xfrm flipH="1">
            <a:off x="5297559"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24" name="Text Placeholder 5">
            <a:extLst>
              <a:ext uri="{FF2B5EF4-FFF2-40B4-BE49-F238E27FC236}">
                <a16:creationId xmlns:a16="http://schemas.microsoft.com/office/drawing/2014/main" id="{919E792C-5FB1-9D4A-A021-35CDED32C4CE}"/>
              </a:ext>
            </a:extLst>
          </p:cNvPr>
          <p:cNvSpPr>
            <a:spLocks noGrp="1"/>
          </p:cNvSpPr>
          <p:nvPr>
            <p:ph type="body" sz="quarter" idx="237" hasCustomPrompt="1"/>
          </p:nvPr>
        </p:nvSpPr>
        <p:spPr>
          <a:xfrm>
            <a:off x="2109630"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25" name="Text Placeholder 5">
            <a:extLst>
              <a:ext uri="{FF2B5EF4-FFF2-40B4-BE49-F238E27FC236}">
                <a16:creationId xmlns:a16="http://schemas.microsoft.com/office/drawing/2014/main" id="{E7F82E09-FC39-AD4A-BD8B-8C7B5257991E}"/>
              </a:ext>
            </a:extLst>
          </p:cNvPr>
          <p:cNvSpPr>
            <a:spLocks noGrp="1"/>
          </p:cNvSpPr>
          <p:nvPr>
            <p:ph type="body" sz="quarter" idx="238" hasCustomPrompt="1"/>
          </p:nvPr>
        </p:nvSpPr>
        <p:spPr>
          <a:xfrm>
            <a:off x="2096273"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26" name="SmartArt Placeholder 6">
            <a:extLst>
              <a:ext uri="{FF2B5EF4-FFF2-40B4-BE49-F238E27FC236}">
                <a16:creationId xmlns:a16="http://schemas.microsoft.com/office/drawing/2014/main" id="{4846B554-6568-BC48-A8D6-A5B79B96AD55}"/>
              </a:ext>
            </a:extLst>
          </p:cNvPr>
          <p:cNvSpPr>
            <a:spLocks noGrp="1"/>
          </p:cNvSpPr>
          <p:nvPr>
            <p:ph type="dgm" sz="quarter" idx="239" hasCustomPrompt="1"/>
          </p:nvPr>
        </p:nvSpPr>
        <p:spPr>
          <a:xfrm flipH="1">
            <a:off x="2574829"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6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24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94413465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199" y="469392"/>
            <a:ext cx="11275671" cy="968474"/>
          </a:xfrm>
          <a:prstGeom prst="rect">
            <a:avLst/>
          </a:prstGeom>
        </p:spPr>
        <p:txBody>
          <a:bodyPr/>
          <a:lstStyle>
            <a:lvl1pPr>
              <a:lnSpc>
                <a:spcPct val="100000"/>
              </a:lnSpc>
              <a:defRPr/>
            </a:lvl1pPr>
          </a:lstStyle>
          <a:p>
            <a:r>
              <a:rPr lang="en-US" dirty="0"/>
              <a:t>Table title</a:t>
            </a:r>
            <a:endParaRPr lang="en-GB" dirty="0"/>
          </a:p>
        </p:txBody>
      </p:sp>
      <p:sp>
        <p:nvSpPr>
          <p:cNvPr id="6" name="Table Placeholder 5">
            <a:extLst>
              <a:ext uri="{FF2B5EF4-FFF2-40B4-BE49-F238E27FC236}">
                <a16:creationId xmlns:a16="http://schemas.microsoft.com/office/drawing/2014/main" id="{4509CACD-663B-694D-A50B-A5CC6E4ECE50}"/>
              </a:ext>
            </a:extLst>
          </p:cNvPr>
          <p:cNvSpPr>
            <a:spLocks noGrp="1"/>
          </p:cNvSpPr>
          <p:nvPr>
            <p:ph type="tbl" sz="quarter" idx="12"/>
          </p:nvPr>
        </p:nvSpPr>
        <p:spPr>
          <a:xfrm>
            <a:off x="457200" y="1550988"/>
            <a:ext cx="11276013" cy="4645025"/>
          </a:xfrm>
        </p:spPr>
        <p:txBody>
          <a:bodyPr/>
          <a:lstStyle/>
          <a:p>
            <a:r>
              <a:rPr lang="en-US" dirty="0"/>
              <a:t>Click icon to add table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9809357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Column Fill">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457200" y="1641600"/>
            <a:ext cx="2869200" cy="1666800"/>
          </a:xfrm>
          <a:solidFill>
            <a:schemeClr val="tx1"/>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0813" y="1641600"/>
            <a:ext cx="2869200" cy="1666800"/>
          </a:xfrm>
          <a:solidFill>
            <a:schemeClr val="bg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866187" y="1641600"/>
            <a:ext cx="2869200" cy="1666800"/>
          </a:xfrm>
          <a:solidFill>
            <a:schemeClr val="tx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1" name="Text Placeholder 10">
            <a:extLst>
              <a:ext uri="{FF2B5EF4-FFF2-40B4-BE49-F238E27FC236}">
                <a16:creationId xmlns:a16="http://schemas.microsoft.com/office/drawing/2014/main" id="{7131EDEF-E030-453B-83D3-EAB8EAA42C98}"/>
              </a:ext>
            </a:extLst>
          </p:cNvPr>
          <p:cNvSpPr>
            <a:spLocks noGrp="1"/>
          </p:cNvSpPr>
          <p:nvPr>
            <p:ph type="body" sz="quarter" idx="16" hasCustomPrompt="1"/>
          </p:nvPr>
        </p:nvSpPr>
        <p:spPr>
          <a:xfrm>
            <a:off x="457200"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endParaRPr lang="en-GB" dirty="0"/>
          </a:p>
        </p:txBody>
      </p:sp>
      <p:sp>
        <p:nvSpPr>
          <p:cNvPr id="13" name="Text Placeholder 10">
            <a:extLst>
              <a:ext uri="{FF2B5EF4-FFF2-40B4-BE49-F238E27FC236}">
                <a16:creationId xmlns:a16="http://schemas.microsoft.com/office/drawing/2014/main" id="{32D4FB31-AE2F-46D9-84C5-51563C0A65C0}"/>
              </a:ext>
            </a:extLst>
          </p:cNvPr>
          <p:cNvSpPr>
            <a:spLocks noGrp="1"/>
          </p:cNvSpPr>
          <p:nvPr>
            <p:ph type="body" sz="quarter" idx="17" hasCustomPrompt="1"/>
          </p:nvPr>
        </p:nvSpPr>
        <p:spPr>
          <a:xfrm>
            <a:off x="4660813"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0">
            <a:extLst>
              <a:ext uri="{FF2B5EF4-FFF2-40B4-BE49-F238E27FC236}">
                <a16:creationId xmlns:a16="http://schemas.microsoft.com/office/drawing/2014/main" id="{25D4E1B1-E72D-4318-9869-EC93C3D1D72D}"/>
              </a:ext>
            </a:extLst>
          </p:cNvPr>
          <p:cNvSpPr>
            <a:spLocks noGrp="1"/>
          </p:cNvSpPr>
          <p:nvPr>
            <p:ph type="body" sz="quarter" idx="18" hasCustomPrompt="1"/>
          </p:nvPr>
        </p:nvSpPr>
        <p:spPr>
          <a:xfrm>
            <a:off x="8866187"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urple sub-headin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D10FE7-9ABC-724B-AB6E-7A133D4CF6FE}"/>
              </a:ext>
            </a:extLst>
          </p:cNvPr>
          <p:cNvSpPr>
            <a:spLocks noGrp="1"/>
          </p:cNvSpPr>
          <p:nvPr>
            <p:ph type="title" hasCustomPrompt="1"/>
          </p:nvPr>
        </p:nvSpPr>
        <p:spPr>
          <a:xfrm>
            <a:off x="457200" y="457200"/>
            <a:ext cx="11277600" cy="943200"/>
          </a:xfrm>
          <a:prstGeom prst="rect">
            <a:avLst/>
          </a:prstGeom>
        </p:spPr>
        <p:txBody>
          <a:bodyPr/>
          <a:lstStyle>
            <a:lvl1pPr>
              <a:lnSpc>
                <a:spcPct val="100000"/>
              </a:lnSpc>
              <a:defRPr/>
            </a:lvl1pPr>
          </a:lstStyle>
          <a:p>
            <a:r>
              <a:rPr lang="en-US" dirty="0"/>
              <a:t>Title</a:t>
            </a:r>
            <a:endParaRPr lang="en-GB" dirty="0"/>
          </a:p>
        </p:txBody>
      </p:sp>
      <p:sp>
        <p:nvSpPr>
          <p:cNvPr id="6" name="Text Placeholder 6">
            <a:extLst>
              <a:ext uri="{FF2B5EF4-FFF2-40B4-BE49-F238E27FC236}">
                <a16:creationId xmlns:a16="http://schemas.microsoft.com/office/drawing/2014/main" id="{96E293E5-F86A-634D-82EB-20B0E15EC64E}"/>
              </a:ext>
            </a:extLst>
          </p:cNvPr>
          <p:cNvSpPr>
            <a:spLocks noGrp="1"/>
          </p:cNvSpPr>
          <p:nvPr>
            <p:ph type="body" sz="quarter" idx="13" hasCustomPrompt="1"/>
          </p:nvPr>
        </p:nvSpPr>
        <p:spPr>
          <a:xfrm>
            <a:off x="457200" y="1400401"/>
            <a:ext cx="8697074" cy="505530"/>
          </a:xfrm>
        </p:spPr>
        <p:txBody>
          <a:bodyPr/>
          <a:lstStyle>
            <a:lvl1pPr>
              <a:lnSpc>
                <a:spcPct val="100000"/>
              </a:lnSpc>
              <a:defRPr sz="1800" b="1">
                <a:solidFill>
                  <a:schemeClr val="bg2"/>
                </a:solidFill>
              </a:defRPr>
            </a:lvl1pPr>
          </a:lstStyle>
          <a:p>
            <a:pPr lvl="0"/>
            <a:r>
              <a:rPr lang="en-US" dirty="0"/>
              <a:t>Sub-heading</a:t>
            </a:r>
          </a:p>
        </p:txBody>
      </p:sp>
      <p:sp>
        <p:nvSpPr>
          <p:cNvPr id="7" name="Content Placeholder 2">
            <a:extLst>
              <a:ext uri="{FF2B5EF4-FFF2-40B4-BE49-F238E27FC236}">
                <a16:creationId xmlns:a16="http://schemas.microsoft.com/office/drawing/2014/main" id="{C7B39B37-1F05-354F-A66C-15BA6F940ADC}"/>
              </a:ext>
            </a:extLst>
          </p:cNvPr>
          <p:cNvSpPr>
            <a:spLocks noGrp="1"/>
          </p:cNvSpPr>
          <p:nvPr>
            <p:ph idx="1"/>
          </p:nvPr>
        </p:nvSpPr>
        <p:spPr>
          <a:xfrm>
            <a:off x="457200" y="2085654"/>
            <a:ext cx="11277600" cy="405829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x text boxe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547199"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4868" y="1792071"/>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784637"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endParaRPr lang="en-GB" dirty="0"/>
          </a:p>
        </p:txBody>
      </p:sp>
      <p:sp>
        <p:nvSpPr>
          <p:cNvPr id="15" name="Text Placeholder 6">
            <a:extLst>
              <a:ext uri="{FF2B5EF4-FFF2-40B4-BE49-F238E27FC236}">
                <a16:creationId xmlns:a16="http://schemas.microsoft.com/office/drawing/2014/main" id="{1A4965C7-CE0C-4F10-845F-95CC4899B9AD}"/>
              </a:ext>
            </a:extLst>
          </p:cNvPr>
          <p:cNvSpPr>
            <a:spLocks noGrp="1"/>
          </p:cNvSpPr>
          <p:nvPr>
            <p:ph type="body" sz="quarter" idx="16" hasCustomPrompt="1"/>
          </p:nvPr>
        </p:nvSpPr>
        <p:spPr>
          <a:xfrm>
            <a:off x="547199"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6" name="Text Placeholder 6">
            <a:extLst>
              <a:ext uri="{FF2B5EF4-FFF2-40B4-BE49-F238E27FC236}">
                <a16:creationId xmlns:a16="http://schemas.microsoft.com/office/drawing/2014/main" id="{E5E7D20D-A314-4F43-ACC1-E62B425C460E}"/>
              </a:ext>
            </a:extLst>
          </p:cNvPr>
          <p:cNvSpPr>
            <a:spLocks noGrp="1"/>
          </p:cNvSpPr>
          <p:nvPr>
            <p:ph type="body" sz="quarter" idx="17" hasCustomPrompt="1"/>
          </p:nvPr>
        </p:nvSpPr>
        <p:spPr>
          <a:xfrm>
            <a:off x="4664868" y="4137836"/>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Text Placeholder 6">
            <a:extLst>
              <a:ext uri="{FF2B5EF4-FFF2-40B4-BE49-F238E27FC236}">
                <a16:creationId xmlns:a16="http://schemas.microsoft.com/office/drawing/2014/main" id="{71F673E5-5357-4A78-8576-5FC34BAE1BBA}"/>
              </a:ext>
            </a:extLst>
          </p:cNvPr>
          <p:cNvSpPr>
            <a:spLocks noGrp="1"/>
          </p:cNvSpPr>
          <p:nvPr>
            <p:ph type="body" sz="quarter" idx="18" hasCustomPrompt="1"/>
          </p:nvPr>
        </p:nvSpPr>
        <p:spPr>
          <a:xfrm>
            <a:off x="8784637"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them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1" name="Text Placeholder 4"/>
          <p:cNvSpPr>
            <a:spLocks noGrp="1"/>
          </p:cNvSpPr>
          <p:nvPr>
            <p:ph type="body" sz="quarter" idx="20" hasCustomPrompt="1"/>
          </p:nvPr>
        </p:nvSpPr>
        <p:spPr>
          <a:xfrm>
            <a:off x="4344690" y="1863569"/>
            <a:ext cx="3502617" cy="4194330"/>
          </a:xfrm>
          <a:solidFill>
            <a:schemeClr val="bg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2" name="Text Placeholder 4"/>
          <p:cNvSpPr>
            <a:spLocks noGrp="1"/>
          </p:cNvSpPr>
          <p:nvPr>
            <p:ph type="body" sz="quarter" idx="21" hasCustomPrompt="1"/>
          </p:nvPr>
        </p:nvSpPr>
        <p:spPr>
          <a:xfrm>
            <a:off x="8232180" y="1863569"/>
            <a:ext cx="3502617" cy="4194330"/>
          </a:xfrm>
          <a:solidFill>
            <a:schemeClr val="tx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3" name="Text Placeholder 4"/>
          <p:cNvSpPr>
            <a:spLocks noGrp="1"/>
          </p:cNvSpPr>
          <p:nvPr>
            <p:ph type="body" sz="quarter" idx="22" hasCustomPrompt="1"/>
          </p:nvPr>
        </p:nvSpPr>
        <p:spPr>
          <a:xfrm>
            <a:off x="457199" y="1863569"/>
            <a:ext cx="3502617" cy="4194330"/>
          </a:xfrm>
          <a:solidFill>
            <a:schemeClr val="tx1"/>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3" name="Slide Number Placeholder 2"/>
          <p:cNvSpPr>
            <a:spLocks noGrp="1"/>
          </p:cNvSpPr>
          <p:nvPr>
            <p:ph type="sldNum" sz="quarter" idx="2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85251037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themes">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84188" y="1925638"/>
            <a:ext cx="2698750" cy="3419475"/>
          </a:xfrm>
          <a:solidFill>
            <a:schemeClr val="bg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1" name="Text Placeholder 4"/>
          <p:cNvSpPr>
            <a:spLocks noGrp="1"/>
          </p:cNvSpPr>
          <p:nvPr>
            <p:ph type="body" sz="quarter" idx="13" hasCustomPrompt="1"/>
          </p:nvPr>
        </p:nvSpPr>
        <p:spPr>
          <a:xfrm>
            <a:off x="3341922" y="1925637"/>
            <a:ext cx="2698750" cy="3419475"/>
          </a:xfrm>
          <a:solidFill>
            <a:schemeClr val="tx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2" name="Text Placeholder 4"/>
          <p:cNvSpPr>
            <a:spLocks noGrp="1"/>
          </p:cNvSpPr>
          <p:nvPr>
            <p:ph type="body" sz="quarter" idx="14" hasCustomPrompt="1"/>
          </p:nvPr>
        </p:nvSpPr>
        <p:spPr>
          <a:xfrm>
            <a:off x="6199656" y="1925636"/>
            <a:ext cx="2698750" cy="3419475"/>
          </a:xfrm>
          <a:solidFill>
            <a:schemeClr val="accent1"/>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3" name="Text Placeholder 4"/>
          <p:cNvSpPr>
            <a:spLocks noGrp="1"/>
          </p:cNvSpPr>
          <p:nvPr>
            <p:ph type="body" sz="quarter" idx="15" hasCustomPrompt="1"/>
          </p:nvPr>
        </p:nvSpPr>
        <p:spPr>
          <a:xfrm>
            <a:off x="9057390" y="1925636"/>
            <a:ext cx="2698750" cy="3419475"/>
          </a:xfrm>
          <a:solidFill>
            <a:schemeClr val="accent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4" name="Text Placeholder 4"/>
          <p:cNvSpPr>
            <a:spLocks noGrp="1"/>
          </p:cNvSpPr>
          <p:nvPr>
            <p:ph type="body" sz="quarter" idx="16" hasCustomPrompt="1"/>
          </p:nvPr>
        </p:nvSpPr>
        <p:spPr>
          <a:xfrm>
            <a:off x="484188" y="941437"/>
            <a:ext cx="11271952" cy="815645"/>
          </a:xfrm>
          <a:solidFill>
            <a:schemeClr val="tx1"/>
          </a:solidFill>
        </p:spPr>
        <p:txBody>
          <a:bodyPr anchor="ctr"/>
          <a:lstStyle>
            <a:lvl1pPr algn="ctr">
              <a:lnSpc>
                <a:spcPct val="100000"/>
              </a:lnSpc>
              <a:defRPr sz="4000" b="1">
                <a:solidFill>
                  <a:schemeClr val="bg1"/>
                </a:solidFill>
                <a:latin typeface="+mn-lt"/>
              </a:defRPr>
            </a:lvl1pPr>
          </a:lstStyle>
          <a:p>
            <a:pPr lvl="0"/>
            <a:r>
              <a:rPr lang="en-US" dirty="0"/>
              <a:t>Title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7"/>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 fac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18468"/>
            <a:ext cx="11277600" cy="968474"/>
          </a:xfrm>
          <a:prstGeom prst="rect">
            <a:avLst/>
          </a:prstGeom>
        </p:spPr>
        <p:txBody>
          <a:bodyPr/>
          <a:lstStyle>
            <a:lvl1pPr>
              <a:lnSpc>
                <a:spcPct val="100000"/>
              </a:lnSpc>
              <a:defRPr/>
            </a:lvl1pPr>
          </a:lstStyle>
          <a:p>
            <a:r>
              <a:rPr lang="en-US" dirty="0"/>
              <a:t>Title</a:t>
            </a:r>
            <a:br>
              <a:rPr lang="en-US" dirty="0"/>
            </a:br>
            <a:r>
              <a:rPr lang="en-US" dirty="0"/>
              <a:t>(delete/duplicate circles as required)</a:t>
            </a:r>
          </a:p>
        </p:txBody>
      </p:sp>
      <p:sp>
        <p:nvSpPr>
          <p:cNvPr id="22" name="Text Placeholder 5"/>
          <p:cNvSpPr>
            <a:spLocks noGrp="1"/>
          </p:cNvSpPr>
          <p:nvPr>
            <p:ph type="body" sz="quarter" idx="16" hasCustomPrompt="1"/>
          </p:nvPr>
        </p:nvSpPr>
        <p:spPr>
          <a:xfrm>
            <a:off x="1796797" y="174154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4" name="Text Placeholder 5">
            <a:extLst>
              <a:ext uri="{FF2B5EF4-FFF2-40B4-BE49-F238E27FC236}">
                <a16:creationId xmlns:a16="http://schemas.microsoft.com/office/drawing/2014/main" id="{35A7F99A-C345-DC48-9BB3-5E80D292D10B}"/>
              </a:ext>
            </a:extLst>
          </p:cNvPr>
          <p:cNvSpPr>
            <a:spLocks noGrp="1"/>
          </p:cNvSpPr>
          <p:nvPr>
            <p:ph type="body" sz="quarter" idx="57" hasCustomPrompt="1"/>
          </p:nvPr>
        </p:nvSpPr>
        <p:spPr>
          <a:xfrm>
            <a:off x="4023695" y="174154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5" name="Text Placeholder 5">
            <a:extLst>
              <a:ext uri="{FF2B5EF4-FFF2-40B4-BE49-F238E27FC236}">
                <a16:creationId xmlns:a16="http://schemas.microsoft.com/office/drawing/2014/main" id="{46F5EA56-557F-9E40-B2A3-CA8482291375}"/>
              </a:ext>
            </a:extLst>
          </p:cNvPr>
          <p:cNvSpPr>
            <a:spLocks noGrp="1"/>
          </p:cNvSpPr>
          <p:nvPr>
            <p:ph type="body" sz="quarter" idx="58" hasCustomPrompt="1"/>
          </p:nvPr>
        </p:nvSpPr>
        <p:spPr>
          <a:xfrm>
            <a:off x="6275350" y="171421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6" name="Text Placeholder 5">
            <a:extLst>
              <a:ext uri="{FF2B5EF4-FFF2-40B4-BE49-F238E27FC236}">
                <a16:creationId xmlns:a16="http://schemas.microsoft.com/office/drawing/2014/main" id="{91E7E2D1-C114-2041-B10E-5FF111DC523B}"/>
              </a:ext>
            </a:extLst>
          </p:cNvPr>
          <p:cNvSpPr>
            <a:spLocks noGrp="1"/>
          </p:cNvSpPr>
          <p:nvPr>
            <p:ph type="body" sz="quarter" idx="59" hasCustomPrompt="1"/>
          </p:nvPr>
        </p:nvSpPr>
        <p:spPr>
          <a:xfrm>
            <a:off x="8502248" y="171421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7" name="Text Placeholder 5">
            <a:extLst>
              <a:ext uri="{FF2B5EF4-FFF2-40B4-BE49-F238E27FC236}">
                <a16:creationId xmlns:a16="http://schemas.microsoft.com/office/drawing/2014/main" id="{99AC0BCE-308F-E743-A6BB-81E20F95A52E}"/>
              </a:ext>
            </a:extLst>
          </p:cNvPr>
          <p:cNvSpPr>
            <a:spLocks noGrp="1"/>
          </p:cNvSpPr>
          <p:nvPr>
            <p:ph type="body" sz="quarter" idx="60" hasCustomPrompt="1"/>
          </p:nvPr>
        </p:nvSpPr>
        <p:spPr>
          <a:xfrm>
            <a:off x="4048452" y="3957689"/>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9" name="Text Placeholder 5">
            <a:extLst>
              <a:ext uri="{FF2B5EF4-FFF2-40B4-BE49-F238E27FC236}">
                <a16:creationId xmlns:a16="http://schemas.microsoft.com/office/drawing/2014/main" id="{43C1CA5E-7B27-2F42-8254-1A1551BC8939}"/>
              </a:ext>
            </a:extLst>
          </p:cNvPr>
          <p:cNvSpPr>
            <a:spLocks noGrp="1"/>
          </p:cNvSpPr>
          <p:nvPr>
            <p:ph type="body" sz="quarter" idx="61" hasCustomPrompt="1"/>
          </p:nvPr>
        </p:nvSpPr>
        <p:spPr>
          <a:xfrm>
            <a:off x="1796796"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0" name="Text Placeholder 5">
            <a:extLst>
              <a:ext uri="{FF2B5EF4-FFF2-40B4-BE49-F238E27FC236}">
                <a16:creationId xmlns:a16="http://schemas.microsoft.com/office/drawing/2014/main" id="{E86FECA0-9A24-B349-92F6-79A323F0DF79}"/>
              </a:ext>
            </a:extLst>
          </p:cNvPr>
          <p:cNvSpPr>
            <a:spLocks noGrp="1"/>
          </p:cNvSpPr>
          <p:nvPr>
            <p:ph type="body" sz="quarter" idx="61" hasCustomPrompt="1"/>
          </p:nvPr>
        </p:nvSpPr>
        <p:spPr>
          <a:xfrm>
            <a:off x="6300108"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1" name="Text Placeholder 5">
            <a:extLst>
              <a:ext uri="{FF2B5EF4-FFF2-40B4-BE49-F238E27FC236}">
                <a16:creationId xmlns:a16="http://schemas.microsoft.com/office/drawing/2014/main" id="{A0F05EAE-5AC3-814A-9693-517BF138F026}"/>
              </a:ext>
            </a:extLst>
          </p:cNvPr>
          <p:cNvSpPr>
            <a:spLocks noGrp="1"/>
          </p:cNvSpPr>
          <p:nvPr>
            <p:ph type="body" sz="quarter" idx="62" hasCustomPrompt="1"/>
          </p:nvPr>
        </p:nvSpPr>
        <p:spPr>
          <a:xfrm>
            <a:off x="8551764" y="3957688"/>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6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11308460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903538" y="4667423"/>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3" name="Text Placeholder 4"/>
          <p:cNvSpPr>
            <a:spLocks noGrp="1"/>
          </p:cNvSpPr>
          <p:nvPr>
            <p:ph type="body" sz="quarter" idx="13"/>
          </p:nvPr>
        </p:nvSpPr>
        <p:spPr>
          <a:xfrm>
            <a:off x="2903538" y="2536265"/>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4" name="Text Placeholder 4"/>
          <p:cNvSpPr>
            <a:spLocks noGrp="1"/>
          </p:cNvSpPr>
          <p:nvPr>
            <p:ph type="body" sz="quarter" idx="14"/>
          </p:nvPr>
        </p:nvSpPr>
        <p:spPr>
          <a:xfrm>
            <a:off x="2903538" y="419100"/>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3" name="Text Placeholder 2">
            <a:extLst>
              <a:ext uri="{FF2B5EF4-FFF2-40B4-BE49-F238E27FC236}">
                <a16:creationId xmlns:a16="http://schemas.microsoft.com/office/drawing/2014/main" id="{DC88FD85-A9DA-FB40-9445-81F1BEF22FC7}"/>
              </a:ext>
            </a:extLst>
          </p:cNvPr>
          <p:cNvSpPr>
            <a:spLocks noGrp="1" noChangeAspect="1"/>
          </p:cNvSpPr>
          <p:nvPr>
            <p:ph type="body" sz="quarter" idx="63" hasCustomPrompt="1"/>
          </p:nvPr>
        </p:nvSpPr>
        <p:spPr>
          <a:xfrm>
            <a:off x="918550" y="511500"/>
            <a:ext cx="1264469" cy="1260000"/>
          </a:xfrm>
          <a:prstGeom prst="ellipse">
            <a:avLst/>
          </a:prstGeom>
          <a:solidFill>
            <a:schemeClr val="tx2"/>
          </a:solidFill>
        </p:spPr>
        <p:txBody>
          <a:bodyPr vert="horz" wrap="square" lIns="36000" tIns="36000" rIns="36000" bIns="144000" anchor="ctr" anchorCtr="1">
            <a:normAutofit/>
          </a:bodyPr>
          <a:lstStyle>
            <a:lvl1pPr algn="ctr">
              <a:defRPr sz="6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1</a:t>
            </a:r>
          </a:p>
        </p:txBody>
      </p:sp>
      <p:sp>
        <p:nvSpPr>
          <p:cNvPr id="16" name="Text Placeholder 2">
            <a:extLst>
              <a:ext uri="{FF2B5EF4-FFF2-40B4-BE49-F238E27FC236}">
                <a16:creationId xmlns:a16="http://schemas.microsoft.com/office/drawing/2014/main" id="{61FB501C-912C-CD4F-B682-A8D86CA0490D}"/>
              </a:ext>
            </a:extLst>
          </p:cNvPr>
          <p:cNvSpPr>
            <a:spLocks noGrp="1" noChangeAspect="1"/>
          </p:cNvSpPr>
          <p:nvPr>
            <p:ph type="body" sz="quarter" idx="64" hasCustomPrompt="1"/>
          </p:nvPr>
        </p:nvSpPr>
        <p:spPr>
          <a:xfrm>
            <a:off x="918550" y="2630855"/>
            <a:ext cx="1264469" cy="1260000"/>
          </a:xfrm>
          <a:prstGeom prst="ellipse">
            <a:avLst/>
          </a:prstGeom>
          <a:solidFill>
            <a:schemeClr val="bg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2</a:t>
            </a:r>
          </a:p>
        </p:txBody>
      </p:sp>
      <p:sp>
        <p:nvSpPr>
          <p:cNvPr id="17" name="Text Placeholder 2">
            <a:extLst>
              <a:ext uri="{FF2B5EF4-FFF2-40B4-BE49-F238E27FC236}">
                <a16:creationId xmlns:a16="http://schemas.microsoft.com/office/drawing/2014/main" id="{229EC92A-C8D3-4848-98BD-AD589CC96942}"/>
              </a:ext>
            </a:extLst>
          </p:cNvPr>
          <p:cNvSpPr>
            <a:spLocks noGrp="1" noChangeAspect="1"/>
          </p:cNvSpPr>
          <p:nvPr>
            <p:ph type="body" sz="quarter" idx="65" hasCustomPrompt="1"/>
          </p:nvPr>
        </p:nvSpPr>
        <p:spPr>
          <a:xfrm>
            <a:off x="918549" y="4766085"/>
            <a:ext cx="1264469" cy="1260000"/>
          </a:xfrm>
          <a:prstGeom prst="ellipse">
            <a:avLst/>
          </a:prstGeom>
          <a:solidFill>
            <a:schemeClr val="tx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3</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66"/>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ar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p>
        </p:txBody>
      </p:sp>
      <p:sp>
        <p:nvSpPr>
          <p:cNvPr id="23" name="Text Placeholder 5"/>
          <p:cNvSpPr>
            <a:spLocks noGrp="1"/>
          </p:cNvSpPr>
          <p:nvPr userDrawn="1">
            <p:ph type="body" sz="quarter" idx="17" hasCustomPrompt="1"/>
          </p:nvPr>
        </p:nvSpPr>
        <p:spPr>
          <a:xfrm>
            <a:off x="5141755" y="2937211"/>
            <a:ext cx="1980000" cy="1980000"/>
          </a:xfrm>
          <a:prstGeom prst="pentagon">
            <a:avLst/>
          </a:prstGeom>
          <a:solidFill>
            <a:schemeClr val="tx1"/>
          </a:solidFill>
        </p:spPr>
        <p:txBody>
          <a:bodyPr lIns="72000" tIns="72000" rIns="72000" bIns="72000"/>
          <a:lstStyle>
            <a:lvl1pPr algn="ctr">
              <a:lnSpc>
                <a:spcPct val="100000"/>
              </a:lnSpc>
              <a:defRPr sz="1800" b="1">
                <a:solidFill>
                  <a:schemeClr val="bg1"/>
                </a:solidFill>
                <a:latin typeface="+mn-lt"/>
              </a:defRPr>
            </a:lvl1pPr>
          </a:lstStyle>
          <a:p>
            <a:pPr lvl="0"/>
            <a:r>
              <a:rPr lang="en-US" dirty="0"/>
              <a:t>Click to edit Master text styles</a:t>
            </a:r>
          </a:p>
        </p:txBody>
      </p:sp>
      <p:sp>
        <p:nvSpPr>
          <p:cNvPr id="17" name="Text Placeholder 5">
            <a:extLst>
              <a:ext uri="{FF2B5EF4-FFF2-40B4-BE49-F238E27FC236}">
                <a16:creationId xmlns:a16="http://schemas.microsoft.com/office/drawing/2014/main" id="{37DCB4A3-DC5D-D449-A623-44F3B7A5F812}"/>
              </a:ext>
            </a:extLst>
          </p:cNvPr>
          <p:cNvSpPr>
            <a:spLocks noGrp="1"/>
          </p:cNvSpPr>
          <p:nvPr>
            <p:ph type="body" sz="quarter" idx="16" hasCustomPrompt="1"/>
          </p:nvPr>
        </p:nvSpPr>
        <p:spPr>
          <a:xfrm>
            <a:off x="346336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4" name="Text Placeholder 5">
            <a:extLst>
              <a:ext uri="{FF2B5EF4-FFF2-40B4-BE49-F238E27FC236}">
                <a16:creationId xmlns:a16="http://schemas.microsoft.com/office/drawing/2014/main" id="{3B9CA0C3-53DB-8E4F-858E-1A422104E830}"/>
              </a:ext>
            </a:extLst>
          </p:cNvPr>
          <p:cNvSpPr>
            <a:spLocks noGrp="1"/>
          </p:cNvSpPr>
          <p:nvPr>
            <p:ph type="body" sz="quarter" idx="18" hasCustomPrompt="1"/>
          </p:nvPr>
        </p:nvSpPr>
        <p:spPr>
          <a:xfrm>
            <a:off x="5376000" y="1370821"/>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5" name="Text Placeholder 5">
            <a:extLst>
              <a:ext uri="{FF2B5EF4-FFF2-40B4-BE49-F238E27FC236}">
                <a16:creationId xmlns:a16="http://schemas.microsoft.com/office/drawing/2014/main" id="{04A3EE8C-2B3B-264F-948B-266BD34D2E24}"/>
              </a:ext>
            </a:extLst>
          </p:cNvPr>
          <p:cNvSpPr>
            <a:spLocks noGrp="1"/>
          </p:cNvSpPr>
          <p:nvPr>
            <p:ph type="body" sz="quarter" idx="19" hasCustomPrompt="1"/>
          </p:nvPr>
        </p:nvSpPr>
        <p:spPr>
          <a:xfrm>
            <a:off x="736014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6" name="Text Placeholder 5">
            <a:extLst>
              <a:ext uri="{FF2B5EF4-FFF2-40B4-BE49-F238E27FC236}">
                <a16:creationId xmlns:a16="http://schemas.microsoft.com/office/drawing/2014/main" id="{D7B21A9B-7DAA-9E4E-A637-3A7EA6BC5EFE}"/>
              </a:ext>
            </a:extLst>
          </p:cNvPr>
          <p:cNvSpPr>
            <a:spLocks noGrp="1"/>
          </p:cNvSpPr>
          <p:nvPr>
            <p:ph type="body" sz="quarter" idx="20" hasCustomPrompt="1"/>
          </p:nvPr>
        </p:nvSpPr>
        <p:spPr>
          <a:xfrm>
            <a:off x="393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7" name="Text Placeholder 5">
            <a:extLst>
              <a:ext uri="{FF2B5EF4-FFF2-40B4-BE49-F238E27FC236}">
                <a16:creationId xmlns:a16="http://schemas.microsoft.com/office/drawing/2014/main" id="{20026FD8-8273-934E-9430-EE2DFC1F74B7}"/>
              </a:ext>
            </a:extLst>
          </p:cNvPr>
          <p:cNvSpPr>
            <a:spLocks noGrp="1"/>
          </p:cNvSpPr>
          <p:nvPr>
            <p:ph type="body" sz="quarter" idx="21" hasCustomPrompt="1"/>
          </p:nvPr>
        </p:nvSpPr>
        <p:spPr>
          <a:xfrm>
            <a:off x="681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Map">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a:prstGeom prst="rect">
            <a:avLst/>
          </a:prstGeo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15" name="Picture 14">
            <a:extLst>
              <a:ext uri="{FF2B5EF4-FFF2-40B4-BE49-F238E27FC236}">
                <a16:creationId xmlns:a16="http://schemas.microsoft.com/office/drawing/2014/main" id="{63EF7C21-F423-8143-8593-F0B3E5DC0E3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pic>
        <p:nvPicPr>
          <p:cNvPr id="16" name="Picture 15">
            <a:extLst>
              <a:ext uri="{FF2B5EF4-FFF2-40B4-BE49-F238E27FC236}">
                <a16:creationId xmlns:a16="http://schemas.microsoft.com/office/drawing/2014/main" id="{C84DBC62-A80E-E54F-9566-6E95F8E76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Map with ke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pic>
        <p:nvPicPr>
          <p:cNvPr id="13" name="Picture 12">
            <a:extLst>
              <a:ext uri="{FF2B5EF4-FFF2-40B4-BE49-F238E27FC236}">
                <a16:creationId xmlns:a16="http://schemas.microsoft.com/office/drawing/2014/main" id="{9536971E-18CF-4A0C-A142-550582FC18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a:prstGeom prst="rect">
            <a:avLst/>
          </a:prstGeo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22" name="Graphic 21">
            <a:extLst>
              <a:ext uri="{FF2B5EF4-FFF2-40B4-BE49-F238E27FC236}">
                <a16:creationId xmlns:a16="http://schemas.microsoft.com/office/drawing/2014/main" id="{0DD105A6-07C1-7745-8980-BEAC1A5FAEC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2625" y="3271978"/>
            <a:ext cx="614363" cy="747920"/>
          </a:xfrm>
          <a:prstGeom prst="rect">
            <a:avLst/>
          </a:prstGeom>
        </p:spPr>
      </p:pic>
      <p:pic>
        <p:nvPicPr>
          <p:cNvPr id="30" name="Picture 29">
            <a:extLst>
              <a:ext uri="{FF2B5EF4-FFF2-40B4-BE49-F238E27FC236}">
                <a16:creationId xmlns:a16="http://schemas.microsoft.com/office/drawing/2014/main" id="{B93F3AAC-315A-F14C-8788-AD03354C4B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pic>
        <p:nvPicPr>
          <p:cNvPr id="5" name="Picture 4">
            <a:extLst>
              <a:ext uri="{FF2B5EF4-FFF2-40B4-BE49-F238E27FC236}">
                <a16:creationId xmlns:a16="http://schemas.microsoft.com/office/drawing/2014/main" id="{2476994E-7D48-9A42-86B0-78326D23CE4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4188132"/>
            <a:ext cx="3501525" cy="1955807"/>
          </a:xfrm>
          <a:prstGeom prst="rect">
            <a:avLst/>
          </a:prstGeom>
        </p:spPr>
      </p:pic>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6049875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ur values">
    <p:spTree>
      <p:nvGrpSpPr>
        <p:cNvPr id="1" name=""/>
        <p:cNvGrpSpPr/>
        <p:nvPr/>
      </p:nvGrpSpPr>
      <p:grpSpPr>
        <a:xfrm>
          <a:off x="0" y="0"/>
          <a:ext cx="0" cy="0"/>
          <a:chOff x="0" y="0"/>
          <a:chExt cx="0" cy="0"/>
        </a:xfrm>
      </p:grpSpPr>
      <p:pic>
        <p:nvPicPr>
          <p:cNvPr id="46" name="Picture 45"/>
          <p:cNvPicPr>
            <a:picLocks/>
          </p:cNvPicPr>
          <p:nvPr/>
        </p:nvPicPr>
        <p:blipFill rotWithShape="1">
          <a:blip r:embed="rId2" cstate="screen">
            <a:extLst>
              <a:ext uri="{28A0092B-C50C-407E-A947-70E740481C1C}">
                <a14:useLocalDpi xmlns:a14="http://schemas.microsoft.com/office/drawing/2010/main"/>
              </a:ext>
            </a:extLst>
          </a:blip>
          <a:srcRect t="-1245"/>
          <a:stretch/>
        </p:blipFill>
        <p:spPr>
          <a:xfrm>
            <a:off x="9036848" y="2330245"/>
            <a:ext cx="2697952" cy="3462587"/>
          </a:xfrm>
          <a:prstGeom prst="rect">
            <a:avLst/>
          </a:prstGeom>
        </p:spPr>
      </p:pic>
      <p:sp>
        <p:nvSpPr>
          <p:cNvPr id="2" name="Title 1"/>
          <p:cNvSpPr>
            <a:spLocks noGrp="1"/>
          </p:cNvSpPr>
          <p:nvPr>
            <p:ph type="title" hasCustomPrompt="1"/>
          </p:nvPr>
        </p:nvSpPr>
        <p:spPr>
          <a:xfrm>
            <a:off x="472943" y="446598"/>
            <a:ext cx="11277600" cy="968474"/>
          </a:xfrm>
          <a:prstGeom prst="rect">
            <a:avLst/>
          </a:prstGeom>
        </p:spPr>
        <p:txBody>
          <a:bodyPr/>
          <a:lstStyle>
            <a:lvl1pPr>
              <a:lnSpc>
                <a:spcPct val="100000"/>
              </a:lnSpc>
              <a:defRPr/>
            </a:lvl1pPr>
          </a:lstStyle>
          <a:p>
            <a:r>
              <a:rPr lang="en-US" dirty="0"/>
              <a:t>Suggested title: Our values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232" y="2379004"/>
            <a:ext cx="2695945" cy="3415886"/>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5080" y="2336281"/>
            <a:ext cx="2699019" cy="3472408"/>
          </a:xfrm>
          <a:prstGeom prst="rect">
            <a:avLst/>
          </a:prstGeom>
        </p:spPr>
      </p:pic>
      <p:pic>
        <p:nvPicPr>
          <p:cNvPr id="4" name="Picture 3">
            <a:extLst>
              <a:ext uri="{FF2B5EF4-FFF2-40B4-BE49-F238E27FC236}">
                <a16:creationId xmlns:a16="http://schemas.microsoft.com/office/drawing/2014/main" id="{01838CAD-A927-7D44-9B04-19BB0D95EC6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1719" r="26063"/>
          <a:stretch/>
        </p:blipFill>
        <p:spPr>
          <a:xfrm>
            <a:off x="3301392" y="2376946"/>
            <a:ext cx="2699491" cy="3410538"/>
          </a:xfrm>
          <a:prstGeom prst="rect">
            <a:avLst/>
          </a:prstGeom>
        </p:spPr>
      </p:pic>
      <p:sp>
        <p:nvSpPr>
          <p:cNvPr id="12" name="Rectangle 11">
            <a:extLst>
              <a:ext uri="{FF2B5EF4-FFF2-40B4-BE49-F238E27FC236}">
                <a16:creationId xmlns:a16="http://schemas.microsoft.com/office/drawing/2014/main" id="{B0970586-B235-0B4C-8965-052406E8533B}"/>
              </a:ext>
            </a:extLst>
          </p:cNvPr>
          <p:cNvSpPr>
            <a:spLocks/>
          </p:cNvSpPr>
          <p:nvPr userDrawn="1"/>
        </p:nvSpPr>
        <p:spPr>
          <a:xfrm>
            <a:off x="9036846" y="1752531"/>
            <a:ext cx="2698977" cy="624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Safety</a:t>
            </a:r>
          </a:p>
        </p:txBody>
      </p:sp>
      <p:sp>
        <p:nvSpPr>
          <p:cNvPr id="13" name="Rectangle 12">
            <a:extLst>
              <a:ext uri="{FF2B5EF4-FFF2-40B4-BE49-F238E27FC236}">
                <a16:creationId xmlns:a16="http://schemas.microsoft.com/office/drawing/2014/main" id="{B883A5B3-2562-9D44-9A2D-609B578D4970}"/>
              </a:ext>
            </a:extLst>
          </p:cNvPr>
          <p:cNvSpPr/>
          <p:nvPr userDrawn="1"/>
        </p:nvSpPr>
        <p:spPr>
          <a:xfrm>
            <a:off x="6162232" y="1752530"/>
            <a:ext cx="2700000" cy="624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Respect</a:t>
            </a:r>
          </a:p>
        </p:txBody>
      </p:sp>
      <p:sp>
        <p:nvSpPr>
          <p:cNvPr id="14" name="Rectangle 13">
            <a:extLst>
              <a:ext uri="{FF2B5EF4-FFF2-40B4-BE49-F238E27FC236}">
                <a16:creationId xmlns:a16="http://schemas.microsoft.com/office/drawing/2014/main" id="{C3EBB0E2-ED02-6948-9D0D-19C2D0417C97}"/>
              </a:ext>
            </a:extLst>
          </p:cNvPr>
          <p:cNvSpPr/>
          <p:nvPr userDrawn="1"/>
        </p:nvSpPr>
        <p:spPr>
          <a:xfrm>
            <a:off x="3297337" y="1752529"/>
            <a:ext cx="2703546" cy="624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Leadership</a:t>
            </a:r>
          </a:p>
        </p:txBody>
      </p:sp>
      <p:sp>
        <p:nvSpPr>
          <p:cNvPr id="15" name="Rectangle 14">
            <a:extLst>
              <a:ext uri="{FF2B5EF4-FFF2-40B4-BE49-F238E27FC236}">
                <a16:creationId xmlns:a16="http://schemas.microsoft.com/office/drawing/2014/main" id="{D5DFDC1D-0E6E-294D-92C3-A8B8C022A9BE}"/>
              </a:ext>
            </a:extLst>
          </p:cNvPr>
          <p:cNvSpPr/>
          <p:nvPr userDrawn="1"/>
        </p:nvSpPr>
        <p:spPr>
          <a:xfrm>
            <a:off x="444589" y="1752528"/>
            <a:ext cx="2700000" cy="5815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Integrity</a:t>
            </a:r>
          </a:p>
        </p:txBody>
      </p:sp>
      <p:sp>
        <p:nvSpPr>
          <p:cNvPr id="1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S2 strategic goal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Suggested title: HS2 Strategic goals</a:t>
            </a:r>
          </a:p>
        </p:txBody>
      </p:sp>
      <p:sp>
        <p:nvSpPr>
          <p:cNvPr id="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29256" b="9256"/>
          <a:stretch/>
        </p:blipFill>
        <p:spPr>
          <a:xfrm>
            <a:off x="610008" y="1606859"/>
            <a:ext cx="10829942" cy="4707750"/>
          </a:xfrm>
          <a:prstGeom prst="rect">
            <a:avLst/>
          </a:prstGeom>
        </p:spPr>
      </p:pic>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green sub-headin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4E436B6-F6A6-1846-8109-62EAABBE2F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11277600" cy="943200"/>
          </a:xfrm>
          <a:prstGeom prst="rect">
            <a:avLst/>
          </a:prstGeom>
        </p:spPr>
        <p:txBody>
          <a:bodyPr/>
          <a:lstStyle>
            <a:lvl1pPr>
              <a:lnSpc>
                <a:spcPct val="100000"/>
              </a:lnSpc>
              <a:defRPr/>
            </a:lvl1pPr>
          </a:lstStyle>
          <a:p>
            <a:r>
              <a:rPr lang="en-US" dirty="0"/>
              <a:t>Title</a:t>
            </a:r>
            <a:endParaRPr lang="en-GB" dirty="0"/>
          </a:p>
        </p:txBody>
      </p:sp>
      <p:sp>
        <p:nvSpPr>
          <p:cNvPr id="9"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427035"/>
            <a:ext cx="8697074" cy="505530"/>
          </a:xfrm>
        </p:spPr>
        <p:txBody>
          <a:bodyPr/>
          <a:lstStyle>
            <a:lvl1pPr>
              <a:lnSpc>
                <a:spcPct val="100000"/>
              </a:lnSpc>
              <a:defRPr sz="1800" b="1">
                <a:solidFill>
                  <a:schemeClr val="tx2"/>
                </a:solidFill>
              </a:defRPr>
            </a:lvl1pPr>
          </a:lstStyle>
          <a:p>
            <a:pPr lvl="0"/>
            <a:r>
              <a:rPr lang="en-US" dirty="0"/>
              <a:t>Sub-heading</a:t>
            </a:r>
          </a:p>
        </p:txBody>
      </p:sp>
      <p:sp>
        <p:nvSpPr>
          <p:cNvPr id="15" name="Content Placeholder 2">
            <a:extLst>
              <a:ext uri="{FF2B5EF4-FFF2-40B4-BE49-F238E27FC236}">
                <a16:creationId xmlns:a16="http://schemas.microsoft.com/office/drawing/2014/main" id="{C4415C16-BAD5-9A4D-B8E3-EF78A4FEBE7D}"/>
              </a:ext>
            </a:extLst>
          </p:cNvPr>
          <p:cNvSpPr>
            <a:spLocks noGrp="1"/>
          </p:cNvSpPr>
          <p:nvPr>
            <p:ph idx="1"/>
          </p:nvPr>
        </p:nvSpPr>
        <p:spPr>
          <a:xfrm>
            <a:off x="457200" y="2085654"/>
            <a:ext cx="11277600" cy="405829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ur guiding principles">
    <p:spTree>
      <p:nvGrpSpPr>
        <p:cNvPr id="1" name=""/>
        <p:cNvGrpSpPr/>
        <p:nvPr/>
      </p:nvGrpSpPr>
      <p:grpSpPr>
        <a:xfrm>
          <a:off x="0" y="0"/>
          <a:ext cx="0" cy="0"/>
          <a:chOff x="0" y="0"/>
          <a:chExt cx="0" cy="0"/>
        </a:xfrm>
      </p:grpSpPr>
      <p:sp>
        <p:nvSpPr>
          <p:cNvPr id="5" name="Rectangle 4"/>
          <p:cNvSpPr>
            <a:spLocks/>
          </p:cNvSpPr>
          <p:nvPr userDrawn="1"/>
        </p:nvSpPr>
        <p:spPr>
          <a:xfrm>
            <a:off x="457200" y="1902507"/>
            <a:ext cx="2700000" cy="90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Ensure value </a:t>
            </a:r>
            <a:br>
              <a:rPr lang="en-GB" b="1" dirty="0">
                <a:solidFill>
                  <a:prstClr val="white"/>
                </a:solidFill>
              </a:rPr>
            </a:br>
            <a:r>
              <a:rPr lang="en-GB" b="1" dirty="0">
                <a:solidFill>
                  <a:prstClr val="white"/>
                </a:solidFill>
              </a:rPr>
              <a:t>for money</a:t>
            </a:r>
          </a:p>
        </p:txBody>
      </p:sp>
      <p:sp>
        <p:nvSpPr>
          <p:cNvPr id="6" name="Rectangle 5"/>
          <p:cNvSpPr/>
          <p:nvPr userDrawn="1"/>
        </p:nvSpPr>
        <p:spPr>
          <a:xfrm>
            <a:off x="3314403" y="1902507"/>
            <a:ext cx="2700000"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Respect </a:t>
            </a:r>
          </a:p>
          <a:p>
            <a:pPr algn="ctr"/>
            <a:r>
              <a:rPr lang="en-GB" b="1" dirty="0">
                <a:solidFill>
                  <a:prstClr val="white"/>
                </a:solidFill>
              </a:rPr>
              <a:t>communities</a:t>
            </a:r>
          </a:p>
        </p:txBody>
      </p:sp>
      <p:sp>
        <p:nvSpPr>
          <p:cNvPr id="7" name="Rectangle 6"/>
          <p:cNvSpPr/>
          <p:nvPr userDrawn="1"/>
        </p:nvSpPr>
        <p:spPr>
          <a:xfrm>
            <a:off x="6171606" y="1902507"/>
            <a:ext cx="2700000" cy="9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Champion teamwork and collaboration</a:t>
            </a:r>
          </a:p>
        </p:txBody>
      </p:sp>
      <p:sp>
        <p:nvSpPr>
          <p:cNvPr id="8" name="Rectangle 7"/>
          <p:cNvSpPr/>
          <p:nvPr userDrawn="1"/>
        </p:nvSpPr>
        <p:spPr>
          <a:xfrm>
            <a:off x="9034800" y="1899190"/>
            <a:ext cx="2700000"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Create a positive legacy for Britain</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200" y="2802507"/>
            <a:ext cx="2700000" cy="2483172"/>
          </a:xfrm>
          <a:prstGeom prst="rect">
            <a:avLst/>
          </a:prstGeom>
        </p:spPr>
      </p:pic>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14403" y="2799190"/>
            <a:ext cx="2694010" cy="2486489"/>
          </a:xfrm>
          <a:prstGeom prst="rect">
            <a:avLst/>
          </a:prstGeom>
        </p:spPr>
      </p:pic>
      <p:pic>
        <p:nvPicPr>
          <p:cNvPr id="12" name="Picture 1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177596" y="2799190"/>
            <a:ext cx="2694009" cy="2486489"/>
          </a:xfrm>
          <a:prstGeom prst="rect">
            <a:avLst/>
          </a:prstGeom>
        </p:spPr>
      </p:pic>
      <p:pic>
        <p:nvPicPr>
          <p:cNvPr id="13" name="Picture 12"/>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034800" y="2799190"/>
            <a:ext cx="2700000" cy="2486489"/>
          </a:xfrm>
          <a:prstGeom prst="rect">
            <a:avLst/>
          </a:prstGeom>
        </p:spPr>
      </p:pic>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Suggested title: Our guiding principles</a:t>
            </a:r>
          </a:p>
        </p:txBody>
      </p:sp>
      <p:sp>
        <p:nvSpPr>
          <p:cNvPr id="1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82111876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S2 Design Vis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84085"/>
            <a:ext cx="11277600" cy="1153781"/>
          </a:xfrm>
          <a:prstGeom prst="rect">
            <a:avLst/>
          </a:prstGeom>
        </p:spPr>
        <p:txBody>
          <a:bodyPr/>
          <a:lstStyle>
            <a:lvl1pPr>
              <a:lnSpc>
                <a:spcPct val="100000"/>
              </a:lnSpc>
              <a:defRPr/>
            </a:lvl1pPr>
          </a:lstStyle>
          <a:p>
            <a:r>
              <a:rPr lang="en-US" dirty="0"/>
              <a:t>Suggested title: HS2 Design Vision – 3 key elements</a:t>
            </a:r>
          </a:p>
        </p:txBody>
      </p:sp>
      <p:pic>
        <p:nvPicPr>
          <p:cNvPr id="4" name="Picture 3">
            <a:extLst>
              <a:ext uri="{FF2B5EF4-FFF2-40B4-BE49-F238E27FC236}">
                <a16:creationId xmlns:a16="http://schemas.microsoft.com/office/drawing/2014/main" id="{0F9E33C8-B217-8C4A-8CCF-7FC97C0217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1524000"/>
            <a:ext cx="3324225" cy="4720558"/>
          </a:xfrm>
          <a:prstGeom prst="rect">
            <a:avLst/>
          </a:prstGeom>
        </p:spPr>
      </p:pic>
      <p:pic>
        <p:nvPicPr>
          <p:cNvPr id="16" name="Picture 15">
            <a:extLst>
              <a:ext uri="{FF2B5EF4-FFF2-40B4-BE49-F238E27FC236}">
                <a16:creationId xmlns:a16="http://schemas.microsoft.com/office/drawing/2014/main" id="{9597840F-1983-D94A-AC48-58ECBF39EAC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62474" y="2460059"/>
            <a:ext cx="6696075" cy="2528729"/>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17965830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S2 Design Vision overvie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Suggested title: HS2 Design Vision</a:t>
            </a:r>
          </a:p>
        </p:txBody>
      </p:sp>
      <p:pic>
        <p:nvPicPr>
          <p:cNvPr id="5" name="Picture 4">
            <a:extLst>
              <a:ext uri="{FF2B5EF4-FFF2-40B4-BE49-F238E27FC236}">
                <a16:creationId xmlns:a16="http://schemas.microsoft.com/office/drawing/2014/main" id="{256079CE-8AC0-614A-A630-C24CA41C8F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06033" y="1142982"/>
            <a:ext cx="6397912" cy="5253282"/>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39620442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ur golden thr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355859" cy="713408"/>
          </a:xfrm>
          <a:prstGeom prst="rect">
            <a:avLst/>
          </a:prstGeom>
        </p:spPr>
        <p:txBody>
          <a:bodyPr/>
          <a:lstStyle>
            <a:lvl1pPr>
              <a:lnSpc>
                <a:spcPct val="100000"/>
              </a:lnSpc>
              <a:defRPr/>
            </a:lvl1pPr>
          </a:lstStyle>
          <a:p>
            <a:r>
              <a:rPr lang="en-US" dirty="0"/>
              <a:t>Suggested title: Our golden thread</a:t>
            </a:r>
          </a:p>
        </p:txBody>
      </p:sp>
      <p:grpSp>
        <p:nvGrpSpPr>
          <p:cNvPr id="4" name="Group 3">
            <a:extLst>
              <a:ext uri="{FF2B5EF4-FFF2-40B4-BE49-F238E27FC236}">
                <a16:creationId xmlns:a16="http://schemas.microsoft.com/office/drawing/2014/main" id="{4D6F1C80-B67F-0D47-A99A-9236D04064ED}"/>
              </a:ext>
            </a:extLst>
          </p:cNvPr>
          <p:cNvGrpSpPr/>
          <p:nvPr userDrawn="1"/>
        </p:nvGrpSpPr>
        <p:grpSpPr>
          <a:xfrm>
            <a:off x="2809578" y="1442751"/>
            <a:ext cx="8713081" cy="4716647"/>
            <a:chOff x="3021719" y="1375257"/>
            <a:chExt cx="8713081" cy="4716647"/>
          </a:xfrm>
        </p:grpSpPr>
        <p:grpSp>
          <p:nvGrpSpPr>
            <p:cNvPr id="16" name="Group 15">
              <a:extLst>
                <a:ext uri="{FF2B5EF4-FFF2-40B4-BE49-F238E27FC236}">
                  <a16:creationId xmlns:a16="http://schemas.microsoft.com/office/drawing/2014/main" id="{94BD7D76-A036-B64A-81A8-408BD31ADA15}"/>
                </a:ext>
              </a:extLst>
            </p:cNvPr>
            <p:cNvGrpSpPr/>
            <p:nvPr/>
          </p:nvGrpSpPr>
          <p:grpSpPr>
            <a:xfrm>
              <a:off x="4120920" y="5401106"/>
              <a:ext cx="5556697" cy="291875"/>
              <a:chOff x="1331640" y="6022348"/>
              <a:chExt cx="5556697" cy="291875"/>
            </a:xfrm>
          </p:grpSpPr>
          <p:cxnSp>
            <p:nvCxnSpPr>
              <p:cNvPr id="67" name="Straight Arrow Connector 66">
                <a:extLst>
                  <a:ext uri="{FF2B5EF4-FFF2-40B4-BE49-F238E27FC236}">
                    <a16:creationId xmlns:a16="http://schemas.microsoft.com/office/drawing/2014/main" id="{6B926F85-9F0D-A742-AE1B-5DC0B3682997}"/>
                  </a:ext>
                </a:extLst>
              </p:cNvPr>
              <p:cNvCxnSpPr/>
              <p:nvPr/>
            </p:nvCxnSpPr>
            <p:spPr>
              <a:xfrm>
                <a:off x="4118326" y="6129432"/>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38805A8-EA99-1943-B1BB-3ED7958A070F}"/>
                  </a:ext>
                </a:extLst>
              </p:cNvPr>
              <p:cNvCxnSpPr/>
              <p:nvPr/>
            </p:nvCxnSpPr>
            <p:spPr>
              <a:xfrm>
                <a:off x="1331640" y="6122536"/>
                <a:ext cx="5556697"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514834F9-1D4B-F84A-8D39-F0387E996C71}"/>
                  </a:ext>
                </a:extLst>
              </p:cNvPr>
              <p:cNvCxnSpPr/>
              <p:nvPr/>
            </p:nvCxnSpPr>
            <p:spPr>
              <a:xfrm>
                <a:off x="2267744" y="6022352"/>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4845ADF-5801-4543-857A-9AC28A695C84}"/>
                  </a:ext>
                </a:extLst>
              </p:cNvPr>
              <p:cNvCxnSpPr/>
              <p:nvPr/>
            </p:nvCxnSpPr>
            <p:spPr>
              <a:xfrm>
                <a:off x="1331640" y="6022351"/>
                <a:ext cx="0" cy="107081"/>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284F2BD1-4CD7-EA48-91FA-2245EE7B7CD6}"/>
                  </a:ext>
                </a:extLst>
              </p:cNvPr>
              <p:cNvCxnSpPr/>
              <p:nvPr/>
            </p:nvCxnSpPr>
            <p:spPr>
              <a:xfrm>
                <a:off x="3205294" y="6022353"/>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8FE2C81-100E-B04A-A6FB-049F172D712D}"/>
                  </a:ext>
                </a:extLst>
              </p:cNvPr>
              <p:cNvCxnSpPr/>
              <p:nvPr/>
            </p:nvCxnSpPr>
            <p:spPr>
              <a:xfrm>
                <a:off x="4118326" y="6022351"/>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634E0952-0FDF-CE46-A4A2-838C84EA255A}"/>
                  </a:ext>
                </a:extLst>
              </p:cNvPr>
              <p:cNvCxnSpPr/>
              <p:nvPr/>
            </p:nvCxnSpPr>
            <p:spPr>
              <a:xfrm>
                <a:off x="5041931" y="6022350"/>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F160F5D-EB61-254C-909E-F2F66C6FBA40}"/>
                  </a:ext>
                </a:extLst>
              </p:cNvPr>
              <p:cNvCxnSpPr/>
              <p:nvPr/>
            </p:nvCxnSpPr>
            <p:spPr>
              <a:xfrm>
                <a:off x="5963130" y="6022349"/>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C04C2354-AB50-F942-9E80-26A6589D5604}"/>
                  </a:ext>
                </a:extLst>
              </p:cNvPr>
              <p:cNvCxnSpPr/>
              <p:nvPr/>
            </p:nvCxnSpPr>
            <p:spPr>
              <a:xfrm>
                <a:off x="6888337" y="6022348"/>
                <a:ext cx="0" cy="107084"/>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03E02C4C-F928-1547-B0B9-517DFEC3D76A}"/>
                </a:ext>
              </a:extLst>
            </p:cNvPr>
            <p:cNvSpPr/>
            <p:nvPr/>
          </p:nvSpPr>
          <p:spPr>
            <a:xfrm>
              <a:off x="3679294" y="146749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Vision</a:t>
              </a:r>
            </a:p>
          </p:txBody>
        </p:sp>
        <p:sp>
          <p:nvSpPr>
            <p:cNvPr id="36" name="Rectangle 35">
              <a:extLst>
                <a:ext uri="{FF2B5EF4-FFF2-40B4-BE49-F238E27FC236}">
                  <a16:creationId xmlns:a16="http://schemas.microsoft.com/office/drawing/2014/main" id="{23315FAA-BC47-C44B-8165-4C32FA6BBD1A}"/>
                </a:ext>
              </a:extLst>
            </p:cNvPr>
            <p:cNvSpPr/>
            <p:nvPr/>
          </p:nvSpPr>
          <p:spPr>
            <a:xfrm>
              <a:off x="3679294" y="2012285"/>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Mission</a:t>
              </a:r>
            </a:p>
          </p:txBody>
        </p:sp>
        <p:sp>
          <p:nvSpPr>
            <p:cNvPr id="37" name="Rectangle 36">
              <a:extLst>
                <a:ext uri="{FF2B5EF4-FFF2-40B4-BE49-F238E27FC236}">
                  <a16:creationId xmlns:a16="http://schemas.microsoft.com/office/drawing/2014/main" id="{D5A402EB-3ABC-814A-97AB-982C8F88B0D1}"/>
                </a:ext>
              </a:extLst>
            </p:cNvPr>
            <p:cNvSpPr/>
            <p:nvPr/>
          </p:nvSpPr>
          <p:spPr>
            <a:xfrm>
              <a:off x="3679294" y="254413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Values</a:t>
              </a:r>
            </a:p>
          </p:txBody>
        </p:sp>
        <p:sp>
          <p:nvSpPr>
            <p:cNvPr id="38" name="Rectangle 37">
              <a:extLst>
                <a:ext uri="{FF2B5EF4-FFF2-40B4-BE49-F238E27FC236}">
                  <a16:creationId xmlns:a16="http://schemas.microsoft.com/office/drawing/2014/main" id="{F565498C-8344-AB49-9CC4-17EDB18A3EE7}"/>
                </a:ext>
              </a:extLst>
            </p:cNvPr>
            <p:cNvSpPr/>
            <p:nvPr/>
          </p:nvSpPr>
          <p:spPr>
            <a:xfrm>
              <a:off x="4985342" y="2904174"/>
              <a:ext cx="1260000" cy="36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Integrity</a:t>
              </a:r>
            </a:p>
          </p:txBody>
        </p:sp>
        <p:sp>
          <p:nvSpPr>
            <p:cNvPr id="39" name="Rectangle 38">
              <a:extLst>
                <a:ext uri="{FF2B5EF4-FFF2-40B4-BE49-F238E27FC236}">
                  <a16:creationId xmlns:a16="http://schemas.microsoft.com/office/drawing/2014/main" id="{0C4B796C-EBE9-8D4A-800F-4E50B8644B0E}"/>
                </a:ext>
              </a:extLst>
            </p:cNvPr>
            <p:cNvSpPr/>
            <p:nvPr/>
          </p:nvSpPr>
          <p:spPr>
            <a:xfrm>
              <a:off x="6272882" y="2903586"/>
              <a:ext cx="1260000" cy="3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prstClr val="white"/>
                  </a:solidFill>
                </a:rPr>
                <a:t>Leadership</a:t>
              </a:r>
            </a:p>
          </p:txBody>
        </p:sp>
        <p:sp>
          <p:nvSpPr>
            <p:cNvPr id="40" name="Rectangle 39">
              <a:extLst>
                <a:ext uri="{FF2B5EF4-FFF2-40B4-BE49-F238E27FC236}">
                  <a16:creationId xmlns:a16="http://schemas.microsoft.com/office/drawing/2014/main" id="{03F60022-BBE2-B044-9CD3-DA53B5AF70B1}"/>
                </a:ext>
              </a:extLst>
            </p:cNvPr>
            <p:cNvSpPr/>
            <p:nvPr/>
          </p:nvSpPr>
          <p:spPr>
            <a:xfrm>
              <a:off x="7565187" y="2904174"/>
              <a:ext cx="12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Respect</a:t>
              </a:r>
            </a:p>
          </p:txBody>
        </p:sp>
        <p:sp>
          <p:nvSpPr>
            <p:cNvPr id="43" name="Rectangle 42">
              <a:extLst>
                <a:ext uri="{FF2B5EF4-FFF2-40B4-BE49-F238E27FC236}">
                  <a16:creationId xmlns:a16="http://schemas.microsoft.com/office/drawing/2014/main" id="{BF61D622-DE88-FD4C-87A3-D26BDF543236}"/>
                </a:ext>
              </a:extLst>
            </p:cNvPr>
            <p:cNvSpPr/>
            <p:nvPr/>
          </p:nvSpPr>
          <p:spPr>
            <a:xfrm>
              <a:off x="3679292" y="3447456"/>
              <a:ext cx="6419775"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Strategic goals</a:t>
              </a:r>
            </a:p>
          </p:txBody>
        </p:sp>
        <p:sp>
          <p:nvSpPr>
            <p:cNvPr id="44" name="Rectangle 43">
              <a:extLst>
                <a:ext uri="{FF2B5EF4-FFF2-40B4-BE49-F238E27FC236}">
                  <a16:creationId xmlns:a16="http://schemas.microsoft.com/office/drawing/2014/main" id="{ACAD7D7E-634C-5545-A60B-47B6F866BBC0}"/>
                </a:ext>
              </a:extLst>
            </p:cNvPr>
            <p:cNvSpPr/>
            <p:nvPr/>
          </p:nvSpPr>
          <p:spPr>
            <a:xfrm>
              <a:off x="3679291" y="3992247"/>
              <a:ext cx="6419775" cy="612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Strategic goal (6) – Health and safety</a:t>
              </a:r>
            </a:p>
            <a:p>
              <a:pPr algn="ctr"/>
              <a:r>
                <a:rPr lang="en-GB" sz="1200" dirty="0">
                  <a:solidFill>
                    <a:prstClr val="white"/>
                  </a:solidFill>
                </a:rPr>
                <a:t>HS2 will create a railway designed, built and operated </a:t>
              </a:r>
              <a:br>
                <a:rPr lang="en-GB" sz="1200" dirty="0">
                  <a:solidFill>
                    <a:prstClr val="white"/>
                  </a:solidFill>
                </a:rPr>
              </a:br>
              <a:r>
                <a:rPr lang="en-GB" sz="1200" dirty="0">
                  <a:solidFill>
                    <a:prstClr val="white"/>
                  </a:solidFill>
                </a:rPr>
                <a:t>to the highest health, safety and security standards.</a:t>
              </a:r>
            </a:p>
          </p:txBody>
        </p:sp>
        <p:grpSp>
          <p:nvGrpSpPr>
            <p:cNvPr id="45" name="Group 44">
              <a:extLst>
                <a:ext uri="{FF2B5EF4-FFF2-40B4-BE49-F238E27FC236}">
                  <a16:creationId xmlns:a16="http://schemas.microsoft.com/office/drawing/2014/main" id="{329E2C8E-108C-8F48-8287-E2939C2EFB53}"/>
                </a:ext>
              </a:extLst>
            </p:cNvPr>
            <p:cNvGrpSpPr/>
            <p:nvPr/>
          </p:nvGrpSpPr>
          <p:grpSpPr>
            <a:xfrm>
              <a:off x="3679294" y="4789106"/>
              <a:ext cx="6419775" cy="612000"/>
              <a:chOff x="816521" y="5337280"/>
              <a:chExt cx="6419775" cy="612000"/>
            </a:xfrm>
            <a:solidFill>
              <a:schemeClr val="accent1"/>
            </a:solidFill>
          </p:grpSpPr>
          <p:sp>
            <p:nvSpPr>
              <p:cNvPr id="60" name="Rectangle 59">
                <a:extLst>
                  <a:ext uri="{FF2B5EF4-FFF2-40B4-BE49-F238E27FC236}">
                    <a16:creationId xmlns:a16="http://schemas.microsoft.com/office/drawing/2014/main" id="{521B7D28-819E-8E48-A2A1-828EB74AE09E}"/>
                  </a:ext>
                </a:extLst>
              </p:cNvPr>
              <p:cNvSpPr/>
              <p:nvPr/>
            </p:nvSpPr>
            <p:spPr>
              <a:xfrm>
                <a:off x="81652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Workforce safety</a:t>
                </a:r>
              </a:p>
            </p:txBody>
          </p:sp>
          <p:sp>
            <p:nvSpPr>
              <p:cNvPr id="61" name="Rectangle 60">
                <a:extLst>
                  <a:ext uri="{FF2B5EF4-FFF2-40B4-BE49-F238E27FC236}">
                    <a16:creationId xmlns:a16="http://schemas.microsoft.com/office/drawing/2014/main" id="{5C4D939C-4A64-294B-9503-11DB0B97119A}"/>
                  </a:ext>
                </a:extLst>
              </p:cNvPr>
              <p:cNvSpPr/>
              <p:nvPr/>
            </p:nvSpPr>
            <p:spPr>
              <a:xfrm>
                <a:off x="1736483"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Public and neighbour safety</a:t>
                </a:r>
              </a:p>
            </p:txBody>
          </p:sp>
          <p:sp>
            <p:nvSpPr>
              <p:cNvPr id="62" name="Rectangle 61">
                <a:extLst>
                  <a:ext uri="{FF2B5EF4-FFF2-40B4-BE49-F238E27FC236}">
                    <a16:creationId xmlns:a16="http://schemas.microsoft.com/office/drawing/2014/main" id="{6C4142E2-2BB3-A844-8E4C-BC7B1D9212E9}"/>
                  </a:ext>
                </a:extLst>
              </p:cNvPr>
              <p:cNvSpPr/>
              <p:nvPr/>
            </p:nvSpPr>
            <p:spPr>
              <a:xfrm>
                <a:off x="2656445"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Occupational health and wellbeing</a:t>
                </a:r>
              </a:p>
            </p:txBody>
          </p:sp>
          <p:sp>
            <p:nvSpPr>
              <p:cNvPr id="63" name="Rectangle 62">
                <a:extLst>
                  <a:ext uri="{FF2B5EF4-FFF2-40B4-BE49-F238E27FC236}">
                    <a16:creationId xmlns:a16="http://schemas.microsoft.com/office/drawing/2014/main" id="{4509ECD6-333B-7C45-956B-0623C76ED0E5}"/>
                  </a:ext>
                </a:extLst>
              </p:cNvPr>
              <p:cNvSpPr/>
              <p:nvPr/>
            </p:nvSpPr>
            <p:spPr>
              <a:xfrm>
                <a:off x="3576407"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Safe design</a:t>
                </a:r>
              </a:p>
            </p:txBody>
          </p:sp>
          <p:sp>
            <p:nvSpPr>
              <p:cNvPr id="64" name="Rectangle 63">
                <a:extLst>
                  <a:ext uri="{FF2B5EF4-FFF2-40B4-BE49-F238E27FC236}">
                    <a16:creationId xmlns:a16="http://schemas.microsoft.com/office/drawing/2014/main" id="{8635ED31-D8EB-BB43-AA1D-D123750F9A3D}"/>
                  </a:ext>
                </a:extLst>
              </p:cNvPr>
              <p:cNvSpPr/>
              <p:nvPr/>
            </p:nvSpPr>
            <p:spPr>
              <a:xfrm>
                <a:off x="4496369"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Safe supply chain management</a:t>
                </a:r>
              </a:p>
            </p:txBody>
          </p:sp>
          <p:sp>
            <p:nvSpPr>
              <p:cNvPr id="65" name="Rectangle 64">
                <a:extLst>
                  <a:ext uri="{FF2B5EF4-FFF2-40B4-BE49-F238E27FC236}">
                    <a16:creationId xmlns:a16="http://schemas.microsoft.com/office/drawing/2014/main" id="{7270A0EF-6946-E343-8388-FFCDB371B0E4}"/>
                  </a:ext>
                </a:extLst>
              </p:cNvPr>
              <p:cNvSpPr/>
              <p:nvPr/>
            </p:nvSpPr>
            <p:spPr>
              <a:xfrm>
                <a:off x="541633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Operations safety</a:t>
                </a:r>
              </a:p>
            </p:txBody>
          </p:sp>
          <p:sp>
            <p:nvSpPr>
              <p:cNvPr id="66" name="Rectangle 65">
                <a:extLst>
                  <a:ext uri="{FF2B5EF4-FFF2-40B4-BE49-F238E27FC236}">
                    <a16:creationId xmlns:a16="http://schemas.microsoft.com/office/drawing/2014/main" id="{D1F04E1A-A37B-6C4D-BBD2-2ABF4A082D09}"/>
                  </a:ext>
                </a:extLst>
              </p:cNvPr>
              <p:cNvSpPr/>
              <p:nvPr/>
            </p:nvSpPr>
            <p:spPr>
              <a:xfrm>
                <a:off x="6336296"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SMART assurance</a:t>
                </a:r>
              </a:p>
            </p:txBody>
          </p:sp>
        </p:grpSp>
        <p:cxnSp>
          <p:nvCxnSpPr>
            <p:cNvPr id="46" name="Straight Arrow Connector 45">
              <a:extLst>
                <a:ext uri="{FF2B5EF4-FFF2-40B4-BE49-F238E27FC236}">
                  <a16:creationId xmlns:a16="http://schemas.microsoft.com/office/drawing/2014/main" id="{71552A48-C240-2542-A21A-7C09E56FBF4C}"/>
                </a:ext>
              </a:extLst>
            </p:cNvPr>
            <p:cNvCxnSpPr>
              <a:cxnSpLocks/>
            </p:cNvCxnSpPr>
            <p:nvPr/>
          </p:nvCxnSpPr>
          <p:spPr>
            <a:xfrm>
              <a:off x="4309294" y="182749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1A5F3E8-4676-3E4A-B212-2ABFD89DCA40}"/>
                </a:ext>
              </a:extLst>
            </p:cNvPr>
            <p:cNvCxnSpPr/>
            <p:nvPr/>
          </p:nvCxnSpPr>
          <p:spPr>
            <a:xfrm>
              <a:off x="4309294" y="2359343"/>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C9E740B-4655-324D-9AAC-0D2E5D73900B}"/>
                </a:ext>
              </a:extLst>
            </p:cNvPr>
            <p:cNvCxnSpPr/>
            <p:nvPr/>
          </p:nvCxnSpPr>
          <p:spPr>
            <a:xfrm>
              <a:off x="4931656" y="2724134"/>
              <a:ext cx="4554676"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E10AFEA-65A9-0741-A893-60F2099D1D2C}"/>
                </a:ext>
              </a:extLst>
            </p:cNvPr>
            <p:cNvCxnSpPr/>
            <p:nvPr/>
          </p:nvCxnSpPr>
          <p:spPr>
            <a:xfrm>
              <a:off x="947174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82744B5-2757-E645-ADE6-A02C2AD95962}"/>
                </a:ext>
              </a:extLst>
            </p:cNvPr>
            <p:cNvCxnSpPr/>
            <p:nvPr/>
          </p:nvCxnSpPr>
          <p:spPr>
            <a:xfrm>
              <a:off x="8196389"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6C877D9-7D67-ED42-ACF8-BF478E200B9B}"/>
                </a:ext>
              </a:extLst>
            </p:cNvPr>
            <p:cNvCxnSpPr/>
            <p:nvPr/>
          </p:nvCxnSpPr>
          <p:spPr>
            <a:xfrm>
              <a:off x="6906445"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76EBD5B-E8B5-8A40-82AD-41053D481C80}"/>
                </a:ext>
              </a:extLst>
            </p:cNvPr>
            <p:cNvCxnSpPr/>
            <p:nvPr/>
          </p:nvCxnSpPr>
          <p:spPr>
            <a:xfrm>
              <a:off x="561650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D2902FDE-A7F4-4F4C-9DCB-3430770C0FD3}"/>
                </a:ext>
              </a:extLst>
            </p:cNvPr>
            <p:cNvSpPr/>
            <p:nvPr/>
          </p:nvSpPr>
          <p:spPr>
            <a:xfrm>
              <a:off x="8848615" y="2904174"/>
              <a:ext cx="12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Safety</a:t>
              </a:r>
            </a:p>
          </p:txBody>
        </p:sp>
        <p:cxnSp>
          <p:nvCxnSpPr>
            <p:cNvPr id="57" name="Straight Arrow Connector 56">
              <a:extLst>
                <a:ext uri="{FF2B5EF4-FFF2-40B4-BE49-F238E27FC236}">
                  <a16:creationId xmlns:a16="http://schemas.microsoft.com/office/drawing/2014/main" id="{7EE0FF77-3A0B-594E-86D4-EC7E8F8BE644}"/>
                </a:ext>
              </a:extLst>
            </p:cNvPr>
            <p:cNvCxnSpPr>
              <a:cxnSpLocks/>
            </p:cNvCxnSpPr>
            <p:nvPr/>
          </p:nvCxnSpPr>
          <p:spPr>
            <a:xfrm>
              <a:off x="4297529" y="2904134"/>
              <a:ext cx="0" cy="543322"/>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15314F8-2FA0-F347-A828-E1A801B4CC78}"/>
                </a:ext>
              </a:extLst>
            </p:cNvPr>
            <p:cNvCxnSpPr/>
            <p:nvPr/>
          </p:nvCxnSpPr>
          <p:spPr>
            <a:xfrm>
              <a:off x="6879158" y="3807456"/>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2ED2F85-1D68-8D46-BD90-C0602062654E}"/>
                </a:ext>
              </a:extLst>
            </p:cNvPr>
            <p:cNvCxnSpPr/>
            <p:nvPr/>
          </p:nvCxnSpPr>
          <p:spPr>
            <a:xfrm>
              <a:off x="6878615" y="4604315"/>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57992F1A-A148-2C43-A295-301C062ED755}"/>
                </a:ext>
              </a:extLst>
            </p:cNvPr>
            <p:cNvSpPr/>
            <p:nvPr/>
          </p:nvSpPr>
          <p:spPr>
            <a:xfrm>
              <a:off x="3021719" y="1375257"/>
              <a:ext cx="467912" cy="47166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600" dirty="0">
                  <a:solidFill>
                    <a:prstClr val="white"/>
                  </a:solidFill>
                </a:rPr>
                <a:t>Health and safety brand</a:t>
              </a:r>
            </a:p>
          </p:txBody>
        </p:sp>
        <p:cxnSp>
          <p:nvCxnSpPr>
            <p:cNvPr id="29" name="Straight Arrow Connector 28">
              <a:extLst>
                <a:ext uri="{FF2B5EF4-FFF2-40B4-BE49-F238E27FC236}">
                  <a16:creationId xmlns:a16="http://schemas.microsoft.com/office/drawing/2014/main" id="{7ECBEEEC-74C9-AA40-B03F-7177AD0F93E6}"/>
                </a:ext>
              </a:extLst>
            </p:cNvPr>
            <p:cNvCxnSpPr/>
            <p:nvPr/>
          </p:nvCxnSpPr>
          <p:spPr>
            <a:xfrm>
              <a:off x="3478974" y="168803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10A0E33-1DD0-AC47-B99A-D71E1722838E}"/>
                </a:ext>
              </a:extLst>
            </p:cNvPr>
            <p:cNvCxnSpPr/>
            <p:nvPr/>
          </p:nvCxnSpPr>
          <p:spPr>
            <a:xfrm>
              <a:off x="3478974" y="223121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2B52F8F-BA6E-214A-86C7-E329E35B1863}"/>
                </a:ext>
              </a:extLst>
            </p:cNvPr>
            <p:cNvCxnSpPr/>
            <p:nvPr/>
          </p:nvCxnSpPr>
          <p:spPr>
            <a:xfrm>
              <a:off x="3478974" y="2763063"/>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C8EEAEE-DB10-704C-A216-CD42B4F419AC}"/>
                </a:ext>
              </a:extLst>
            </p:cNvPr>
            <p:cNvCxnSpPr/>
            <p:nvPr/>
          </p:nvCxnSpPr>
          <p:spPr>
            <a:xfrm>
              <a:off x="3478974" y="3650459"/>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32B366C-0CD2-7B40-BF1A-8167512B9878}"/>
                </a:ext>
              </a:extLst>
            </p:cNvPr>
            <p:cNvCxnSpPr/>
            <p:nvPr/>
          </p:nvCxnSpPr>
          <p:spPr>
            <a:xfrm>
              <a:off x="3478974" y="4337210"/>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D7D253D-3004-8546-B148-1C50E9ED6A66}"/>
                </a:ext>
              </a:extLst>
            </p:cNvPr>
            <p:cNvCxnSpPr/>
            <p:nvPr/>
          </p:nvCxnSpPr>
          <p:spPr>
            <a:xfrm>
              <a:off x="3478974" y="5134035"/>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49CD591C-5201-684C-B57F-44E9A52BFCAF}"/>
                </a:ext>
              </a:extLst>
            </p:cNvPr>
            <p:cNvGrpSpPr/>
            <p:nvPr/>
          </p:nvGrpSpPr>
          <p:grpSpPr>
            <a:xfrm>
              <a:off x="10099069" y="3213984"/>
              <a:ext cx="1635731" cy="2838992"/>
              <a:chOff x="7328870" y="4437658"/>
              <a:chExt cx="1635731" cy="2838992"/>
            </a:xfrm>
          </p:grpSpPr>
          <p:cxnSp>
            <p:nvCxnSpPr>
              <p:cNvPr id="25" name="Straight Arrow Connector 24">
                <a:extLst>
                  <a:ext uri="{FF2B5EF4-FFF2-40B4-BE49-F238E27FC236}">
                    <a16:creationId xmlns:a16="http://schemas.microsoft.com/office/drawing/2014/main" id="{E7F89B95-C52B-314C-BDE2-8C990E9CE66E}"/>
                  </a:ext>
                </a:extLst>
              </p:cNvPr>
              <p:cNvCxnSpPr/>
              <p:nvPr/>
            </p:nvCxnSpPr>
            <p:spPr>
              <a:xfrm>
                <a:off x="7328870" y="6318780"/>
                <a:ext cx="426375"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Isosceles Triangle 64">
                <a:extLst>
                  <a:ext uri="{FF2B5EF4-FFF2-40B4-BE49-F238E27FC236}">
                    <a16:creationId xmlns:a16="http://schemas.microsoft.com/office/drawing/2014/main" id="{87A94151-5508-0249-B5D4-42A2FC3E4E36}"/>
                  </a:ext>
                </a:extLst>
              </p:cNvPr>
              <p:cNvSpPr/>
              <p:nvPr/>
            </p:nvSpPr>
            <p:spPr>
              <a:xfrm>
                <a:off x="7429028" y="5030584"/>
                <a:ext cx="1535573" cy="2246066"/>
              </a:xfrm>
              <a:prstGeom prst="triangle">
                <a:avLst>
                  <a:gd name="adj" fmla="val 489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prstClr val="white"/>
                    </a:solidFill>
                  </a:rPr>
                  <a:t>Measure</a:t>
                </a:r>
              </a:p>
            </p:txBody>
          </p:sp>
          <p:sp>
            <p:nvSpPr>
              <p:cNvPr id="27" name="Rectangle 26">
                <a:extLst>
                  <a:ext uri="{FF2B5EF4-FFF2-40B4-BE49-F238E27FC236}">
                    <a16:creationId xmlns:a16="http://schemas.microsoft.com/office/drawing/2014/main" id="{9EDFF3C7-26C2-5340-B997-4A2D9367341E}"/>
                  </a:ext>
                </a:extLst>
              </p:cNvPr>
              <p:cNvSpPr/>
              <p:nvPr/>
            </p:nvSpPr>
            <p:spPr>
              <a:xfrm>
                <a:off x="7566814" y="4437658"/>
                <a:ext cx="1260000" cy="5934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Balanced scorecard</a:t>
                </a:r>
              </a:p>
            </p:txBody>
          </p:sp>
        </p:grpSp>
        <p:sp>
          <p:nvSpPr>
            <p:cNvPr id="21" name="Rectangle 20">
              <a:extLst>
                <a:ext uri="{FF2B5EF4-FFF2-40B4-BE49-F238E27FC236}">
                  <a16:creationId xmlns:a16="http://schemas.microsoft.com/office/drawing/2014/main" id="{34190859-D65B-444D-AF9D-6FC7E5A0F77D}"/>
                </a:ext>
              </a:extLst>
            </p:cNvPr>
            <p:cNvSpPr/>
            <p:nvPr/>
          </p:nvSpPr>
          <p:spPr>
            <a:xfrm>
              <a:off x="3679291" y="5692976"/>
              <a:ext cx="6439957"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Our health and safety commitments </a:t>
              </a:r>
            </a:p>
          </p:txBody>
        </p:sp>
        <p:cxnSp>
          <p:nvCxnSpPr>
            <p:cNvPr id="19" name="Straight Arrow Connector 18">
              <a:extLst>
                <a:ext uri="{FF2B5EF4-FFF2-40B4-BE49-F238E27FC236}">
                  <a16:creationId xmlns:a16="http://schemas.microsoft.com/office/drawing/2014/main" id="{01B4D52C-2BD9-104F-A852-4A0F9C9C84A4}"/>
                </a:ext>
              </a:extLst>
            </p:cNvPr>
            <p:cNvCxnSpPr/>
            <p:nvPr/>
          </p:nvCxnSpPr>
          <p:spPr>
            <a:xfrm>
              <a:off x="3489631" y="5872976"/>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51011294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inal slid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11208058" cy="2665125"/>
          </a:xfrm>
        </p:spPr>
        <p:txBody>
          <a:bodyPr/>
          <a:lstStyle>
            <a:lvl1pPr algn="l">
              <a:lnSpc>
                <a:spcPct val="100000"/>
              </a:lnSpc>
              <a:spcAft>
                <a:spcPts val="600"/>
              </a:spcAft>
              <a:defRPr sz="5000" b="1" i="0">
                <a:solidFill>
                  <a:schemeClr val="bg1"/>
                </a:solidFill>
                <a:latin typeface="+mn-lt"/>
              </a:defRPr>
            </a:lvl1pPr>
            <a:lvl2pPr marL="0" indent="0" algn="l">
              <a:lnSpc>
                <a:spcPct val="100000"/>
              </a:lnSpc>
              <a:spcBef>
                <a:spcPts val="2400"/>
              </a:spcBef>
              <a:spcAft>
                <a:spcPts val="600"/>
              </a:spcAft>
              <a:buNone/>
              <a:defRPr sz="2400" b="1" i="0" baseline="0">
                <a:solidFill>
                  <a:schemeClr val="bg1"/>
                </a:solidFill>
                <a:latin typeface="+mn-lt"/>
              </a:defRPr>
            </a:lvl2pPr>
          </a:lstStyle>
          <a:p>
            <a:pPr lvl="0"/>
            <a:r>
              <a:rPr lang="en-US" dirty="0"/>
              <a:t>Suggested title: Questions / Q&amp;A / Thank you</a:t>
            </a:r>
          </a:p>
          <a:p>
            <a:pPr lvl="1"/>
            <a:r>
              <a:rPr lang="en-US" dirty="0"/>
              <a:t>Click to add 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4525"/>
            <a:ext cx="1632293" cy="608400"/>
          </a:xfrm>
          <a:prstGeom prst="rect">
            <a:avLst/>
          </a:prstGeom>
        </p:spPr>
      </p:pic>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8015201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Final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343696"/>
            <a:ext cx="11225814" cy="846113"/>
          </a:xfrm>
          <a:prstGeom prst="rect">
            <a:avLst/>
          </a:prstGeom>
        </p:spPr>
        <p:txBody>
          <a:bodyPr anchor="t"/>
          <a:lstStyle>
            <a:lvl1pPr algn="l">
              <a:defRPr sz="5000">
                <a:solidFill>
                  <a:schemeClr val="tx1"/>
                </a:solidFill>
              </a:defRPr>
            </a:lvl1pPr>
          </a:lstStyle>
          <a:p>
            <a:r>
              <a:rPr lang="en-US" dirty="0"/>
              <a:t>Suggested title: Questions / Q&amp;A / Thank you</a:t>
            </a:r>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643469"/>
            <a:ext cx="11225814" cy="899888"/>
          </a:xfrm>
        </p:spPr>
        <p:txBody>
          <a:bodyPr/>
          <a:lstStyle>
            <a:lvl1pPr marL="0" indent="0" algn="l">
              <a:buNone/>
              <a:defRPr sz="24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sub-heading</a:t>
            </a:r>
            <a:endParaRPr lang="en-GB" dirty="0"/>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10" name="Picture 9">
            <a:extLst>
              <a:ext uri="{FF2B5EF4-FFF2-40B4-BE49-F238E27FC236}">
                <a16:creationId xmlns:a16="http://schemas.microsoft.com/office/drawing/2014/main" id="{703B5DF3-3FDB-0144-81B9-087C2CE695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915277874"/>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HS2 Titl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033FBF8-E29C-D849-B7AA-5D566812CEC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0"/>
            <a:ext cx="12178253" cy="686428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D354A15-B8BB-FD4D-BBE6-D78C1F3723FF}"/>
              </a:ext>
            </a:extLst>
          </p:cNvPr>
          <p:cNvSpPr/>
          <p:nvPr userDrawn="1"/>
        </p:nvSpPr>
        <p:spPr>
          <a:xfrm>
            <a:off x="3020297" y="6334780"/>
            <a:ext cx="856247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baseline="0" dirty="0">
                <a:solidFill>
                  <a:schemeClr val="bg1"/>
                </a:solidFill>
                <a:latin typeface="+mn-lt"/>
                <a:ea typeface="Open Sans Condensed Light" panose="020B0306030504020204" pitchFamily="34" charset="0"/>
                <a:cs typeface="Open Sans Condensed Light" panose="020B0306030504020204" pitchFamily="34" charset="0"/>
              </a:rPr>
              <a:t>EPIC ENGINEERS WORKSHOP – </a:t>
            </a:r>
            <a:r>
              <a:rPr lang="en-US" sz="2400" b="1" dirty="0">
                <a:solidFill>
                  <a:schemeClr val="bg1"/>
                </a:solidFill>
              </a:rPr>
              <a:t>STATIONS OF THE FUTURE</a:t>
            </a:r>
          </a:p>
        </p:txBody>
      </p:sp>
    </p:spTree>
    <p:extLst>
      <p:ext uri="{BB962C8B-B14F-4D97-AF65-F5344CB8AC3E}">
        <p14:creationId xmlns:p14="http://schemas.microsoft.com/office/powerpoint/2010/main" val="410304042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27"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id="{E5684D44-EF23-CC46-8BBE-F649F4E5DBA2}"/>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1054741266"/>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purple sub-heading">
    <p:spTree>
      <p:nvGrpSpPr>
        <p:cNvPr id="1" name=""/>
        <p:cNvGrpSpPr/>
        <p:nvPr/>
      </p:nvGrpSpPr>
      <p:grpSpPr>
        <a:xfrm>
          <a:off x="0" y="0"/>
          <a:ext cx="0" cy="0"/>
          <a:chOff x="0" y="0"/>
          <a:chExt cx="0" cy="0"/>
        </a:xfrm>
      </p:grpSpPr>
      <p:pic>
        <p:nvPicPr>
          <p:cNvPr id="4"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a:extLst>
              <a:ext uri="{FF2B5EF4-FFF2-40B4-BE49-F238E27FC236}">
                <a16:creationId xmlns:a16="http://schemas.microsoft.com/office/drawing/2014/main" id="{895CFABD-E41D-694B-AE86-B7ABC04971FE}"/>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336912026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green sub-heading">
    <p:spTree>
      <p:nvGrpSpPr>
        <p:cNvPr id="1" name=""/>
        <p:cNvGrpSpPr/>
        <p:nvPr/>
      </p:nvGrpSpPr>
      <p:grpSpPr>
        <a:xfrm>
          <a:off x="0" y="0"/>
          <a:ext cx="0" cy="0"/>
          <a:chOff x="0" y="0"/>
          <a:chExt cx="0" cy="0"/>
        </a:xfrm>
      </p:grpSpPr>
      <p:pic>
        <p:nvPicPr>
          <p:cNvPr id="11"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15">
            <a:extLst>
              <a:ext uri="{FF2B5EF4-FFF2-40B4-BE49-F238E27FC236}">
                <a16:creationId xmlns:a16="http://schemas.microsoft.com/office/drawing/2014/main" id="{F4E436B6-F6A6-1846-8109-62EAABBE2F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15" name="Content Placeholder 2">
            <a:extLst>
              <a:ext uri="{FF2B5EF4-FFF2-40B4-BE49-F238E27FC236}">
                <a16:creationId xmlns:a16="http://schemas.microsoft.com/office/drawing/2014/main" id="{C4415C16-BAD5-9A4D-B8E3-EF78A4FEBE7D}"/>
              </a:ext>
            </a:extLst>
          </p:cNvPr>
          <p:cNvSpPr>
            <a:spLocks noGrp="1"/>
          </p:cNvSpPr>
          <p:nvPr>
            <p:ph idx="1"/>
          </p:nvPr>
        </p:nvSpPr>
        <p:spPr>
          <a:xfrm>
            <a:off x="457200" y="2085654"/>
            <a:ext cx="11277600" cy="405829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
        <p:nvSpPr>
          <p:cNvPr id="12" name="TextBox 11">
            <a:extLst>
              <a:ext uri="{FF2B5EF4-FFF2-40B4-BE49-F238E27FC236}">
                <a16:creationId xmlns:a16="http://schemas.microsoft.com/office/drawing/2014/main" id="{CD037C5C-2A96-0944-838B-4C009933E229}"/>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391352492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ingle column sh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FAC5E-FF51-4048-B942-3DE7D03FCE03}"/>
              </a:ext>
            </a:extLst>
          </p:cNvPr>
          <p:cNvSpPr>
            <a:spLocks noGrp="1"/>
          </p:cNvSpPr>
          <p:nvPr>
            <p:ph type="title" hasCustomPrompt="1"/>
          </p:nvPr>
        </p:nvSpPr>
        <p:spPr>
          <a:xfrm>
            <a:off x="457200" y="457200"/>
            <a:ext cx="4350544" cy="1233488"/>
          </a:xfrm>
          <a:prstGeom prst="rect">
            <a:avLst/>
          </a:prstGeom>
        </p:spPr>
        <p:txBody>
          <a:bodyPr/>
          <a:lstStyle>
            <a:lvl1pPr>
              <a:lnSpc>
                <a:spcPct val="100000"/>
              </a:lnSpc>
              <a:defRPr/>
            </a:lvl1pPr>
          </a:lstStyle>
          <a:p>
            <a:r>
              <a:rPr lang="en-US" dirty="0"/>
              <a:t>Title</a:t>
            </a:r>
            <a:endParaRPr lang="en-GB" dirty="0"/>
          </a:p>
        </p:txBody>
      </p:sp>
      <p:sp>
        <p:nvSpPr>
          <p:cNvPr id="3" name="Content Placeholder 2">
            <a:extLst>
              <a:ext uri="{FF2B5EF4-FFF2-40B4-BE49-F238E27FC236}">
                <a16:creationId xmlns:a16="http://schemas.microsoft.com/office/drawing/2014/main" id="{7EC6B012-86FA-4327-9ACE-99229DA9AF21}"/>
              </a:ext>
            </a:extLst>
          </p:cNvPr>
          <p:cNvSpPr>
            <a:spLocks noGrp="1"/>
          </p:cNvSpPr>
          <p:nvPr>
            <p:ph sz="half" idx="1"/>
          </p:nvPr>
        </p:nvSpPr>
        <p:spPr>
          <a:xfrm>
            <a:off x="457198" y="1977462"/>
            <a:ext cx="4350545" cy="4145936"/>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ingle column short">
    <p:spTree>
      <p:nvGrpSpPr>
        <p:cNvPr id="1" name=""/>
        <p:cNvGrpSpPr/>
        <p:nvPr/>
      </p:nvGrpSpPr>
      <p:grpSpPr>
        <a:xfrm>
          <a:off x="0" y="0"/>
          <a:ext cx="0" cy="0"/>
          <a:chOff x="0" y="0"/>
          <a:chExt cx="0" cy="0"/>
        </a:xfrm>
      </p:grpSpPr>
      <p:pic>
        <p:nvPicPr>
          <p:cNvPr id="9"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a:extLst>
              <a:ext uri="{FF2B5EF4-FFF2-40B4-BE49-F238E27FC236}">
                <a16:creationId xmlns:a16="http://schemas.microsoft.com/office/drawing/2014/main" id="{542FAC5E-FF51-4048-B942-3DE7D03FCE03}"/>
              </a:ext>
            </a:extLst>
          </p:cNvPr>
          <p:cNvSpPr>
            <a:spLocks noGrp="1"/>
          </p:cNvSpPr>
          <p:nvPr>
            <p:ph type="title" hasCustomPrompt="1"/>
          </p:nvPr>
        </p:nvSpPr>
        <p:spPr>
          <a:xfrm>
            <a:off x="457200" y="457200"/>
            <a:ext cx="4350544" cy="1233488"/>
          </a:xfrm>
        </p:spPr>
        <p:txBody>
          <a:bodyPr/>
          <a:lstStyle>
            <a:lvl1pPr>
              <a:lnSpc>
                <a:spcPct val="100000"/>
              </a:lnSpc>
              <a:defRPr/>
            </a:lvl1pPr>
          </a:lstStyle>
          <a:p>
            <a:r>
              <a:rPr lang="en-US" dirty="0"/>
              <a:t>Title</a:t>
            </a:r>
            <a:endParaRPr lang="en-GB" dirty="0"/>
          </a:p>
        </p:txBody>
      </p:sp>
      <p:sp>
        <p:nvSpPr>
          <p:cNvPr id="3" name="Content Placeholder 2">
            <a:extLst>
              <a:ext uri="{FF2B5EF4-FFF2-40B4-BE49-F238E27FC236}">
                <a16:creationId xmlns:a16="http://schemas.microsoft.com/office/drawing/2014/main" id="{7EC6B012-86FA-4327-9ACE-99229DA9AF21}"/>
              </a:ext>
            </a:extLst>
          </p:cNvPr>
          <p:cNvSpPr>
            <a:spLocks noGrp="1"/>
          </p:cNvSpPr>
          <p:nvPr>
            <p:ph sz="half" idx="1"/>
          </p:nvPr>
        </p:nvSpPr>
        <p:spPr>
          <a:xfrm>
            <a:off x="457198" y="1977462"/>
            <a:ext cx="4350545" cy="4145936"/>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
        <p:nvSpPr>
          <p:cNvPr id="8" name="TextBox 7">
            <a:extLst>
              <a:ext uri="{FF2B5EF4-FFF2-40B4-BE49-F238E27FC236}">
                <a16:creationId xmlns:a16="http://schemas.microsoft.com/office/drawing/2014/main" id="{361B4260-39B9-7441-AC90-76AE426DB1B6}"/>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263466529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Large text pullout">
    <p:spTree>
      <p:nvGrpSpPr>
        <p:cNvPr id="1" name=""/>
        <p:cNvGrpSpPr/>
        <p:nvPr/>
      </p:nvGrpSpPr>
      <p:grpSpPr>
        <a:xfrm>
          <a:off x="0" y="0"/>
          <a:ext cx="0" cy="0"/>
          <a:chOff x="0" y="0"/>
          <a:chExt cx="0" cy="0"/>
        </a:xfrm>
      </p:grpSpPr>
      <p:pic>
        <p:nvPicPr>
          <p:cNvPr id="12"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Content Placeholder 10">
            <a:extLst>
              <a:ext uri="{FF2B5EF4-FFF2-40B4-BE49-F238E27FC236}">
                <a16:creationId xmlns:a16="http://schemas.microsoft.com/office/drawing/2014/main" id="{9EB08FFE-9DBC-479E-8FA9-48213EDC9B37}"/>
              </a:ext>
            </a:extLst>
          </p:cNvPr>
          <p:cNvSpPr>
            <a:spLocks noGrp="1"/>
          </p:cNvSpPr>
          <p:nvPr>
            <p:ph sz="quarter" idx="15"/>
          </p:nvPr>
        </p:nvSpPr>
        <p:spPr>
          <a:xfrm>
            <a:off x="457200" y="1371600"/>
            <a:ext cx="5716588" cy="3557588"/>
          </a:xfrm>
        </p:spPr>
        <p:txBody>
          <a:bodyPr/>
          <a:lstStyle>
            <a:lvl1pPr>
              <a:lnSpc>
                <a:spcPct val="100000"/>
              </a:lnSpc>
              <a:spcAft>
                <a:spcPts val="600"/>
              </a:spcAft>
              <a:defRPr sz="2200"/>
            </a:lvl1pPr>
            <a:lvl2pPr>
              <a:lnSpc>
                <a:spcPct val="100000"/>
              </a:lnSpc>
              <a:spcAft>
                <a:spcPts val="600"/>
              </a:spcAft>
              <a:buClr>
                <a:schemeClr val="bg2"/>
              </a:buClr>
              <a:defRPr sz="2200"/>
            </a:lvl2pPr>
            <a:lvl3pPr>
              <a:lnSpc>
                <a:spcPct val="100000"/>
              </a:lnSpc>
              <a:spcAft>
                <a:spcPts val="600"/>
              </a:spcAft>
              <a:buClr>
                <a:schemeClr val="bg2"/>
              </a:buClr>
              <a:defRPr sz="2200"/>
            </a:lvl3pPr>
            <a:lvl4pPr>
              <a:lnSpc>
                <a:spcPct val="100000"/>
              </a:lnSpc>
              <a:spcAft>
                <a:spcPts val="600"/>
              </a:spcAft>
              <a:buClr>
                <a:schemeClr val="bg2"/>
              </a:buClr>
              <a:defRPr sz="2200"/>
            </a:lvl4pPr>
            <a:lvl5pPr>
              <a:lnSpc>
                <a:spcPct val="100000"/>
              </a:lnSpc>
              <a:spcAft>
                <a:spcPts val="600"/>
              </a:spcAft>
              <a:buClr>
                <a:schemeClr val="bg2"/>
              </a:buCl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BEFBD50B-600E-4750-B8D8-9C3C4CEEE9F3}"/>
              </a:ext>
            </a:extLst>
          </p:cNvPr>
          <p:cNvSpPr>
            <a:spLocks noGrp="1"/>
          </p:cNvSpPr>
          <p:nvPr>
            <p:ph type="title" hasCustomPrompt="1"/>
          </p:nvPr>
        </p:nvSpPr>
        <p:spPr>
          <a:xfrm>
            <a:off x="457200" y="457200"/>
            <a:ext cx="11277600" cy="842963"/>
          </a:xfrm>
        </p:spPr>
        <p:txBody>
          <a:bodyPr/>
          <a:lstStyle>
            <a:lvl1pPr>
              <a:lnSpc>
                <a:spcPct val="100000"/>
              </a:lnSpc>
              <a:defRPr/>
            </a:lvl1pPr>
          </a:lstStyle>
          <a:p>
            <a:r>
              <a:rPr lang="en-US" dirty="0"/>
              <a:t>Title</a:t>
            </a:r>
            <a:endParaRPr lang="en-GB" dirty="0"/>
          </a:p>
        </p:txBody>
      </p:sp>
      <p:sp>
        <p:nvSpPr>
          <p:cNvPr id="9" name="Text Placeholder 8">
            <a:extLst>
              <a:ext uri="{FF2B5EF4-FFF2-40B4-BE49-F238E27FC236}">
                <a16:creationId xmlns:a16="http://schemas.microsoft.com/office/drawing/2014/main" id="{72964537-5735-4295-9929-030B90E3625A}"/>
              </a:ext>
            </a:extLst>
          </p:cNvPr>
          <p:cNvSpPr>
            <a:spLocks noGrp="1"/>
          </p:cNvSpPr>
          <p:nvPr>
            <p:ph type="body" sz="quarter" idx="14"/>
          </p:nvPr>
        </p:nvSpPr>
        <p:spPr>
          <a:xfrm>
            <a:off x="7124400" y="1371600"/>
            <a:ext cx="4610400" cy="3557588"/>
          </a:xfrm>
        </p:spPr>
        <p:txBody>
          <a:bodyPr/>
          <a:lstStyle>
            <a:lvl1pPr>
              <a:lnSpc>
                <a:spcPct val="100000"/>
              </a:lnSpc>
              <a:spcAft>
                <a:spcPts val="600"/>
              </a:spcAft>
              <a:defRPr sz="1800"/>
            </a:lvl1pPr>
            <a:lvl2pPr>
              <a:lnSpc>
                <a:spcPct val="100000"/>
              </a:lnSpc>
              <a:spcAft>
                <a:spcPts val="600"/>
              </a:spcAft>
              <a:buClr>
                <a:schemeClr val="bg2"/>
              </a:buClr>
              <a:defRPr sz="1800"/>
            </a:lvl2pPr>
            <a:lvl3pPr>
              <a:lnSpc>
                <a:spcPct val="100000"/>
              </a:lnSpc>
              <a:spcAft>
                <a:spcPts val="600"/>
              </a:spcAft>
              <a:buClr>
                <a:schemeClr val="bg2"/>
              </a:buClr>
              <a:defRPr sz="1800"/>
            </a:lvl3pPr>
            <a:lvl4pPr>
              <a:lnSpc>
                <a:spcPct val="100000"/>
              </a:lnSpc>
              <a:spcAft>
                <a:spcPts val="600"/>
              </a:spcAft>
              <a:buClr>
                <a:schemeClr val="bg2"/>
              </a:buClr>
              <a:defRPr sz="1800"/>
            </a:lvl4pPr>
            <a:lvl5pPr>
              <a:lnSpc>
                <a:spcPct val="100000"/>
              </a:lnSpc>
              <a:spcAft>
                <a:spcPts val="600"/>
              </a:spcAft>
              <a:buClr>
                <a:schemeClr val="bg2"/>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
        <p:nvSpPr>
          <p:cNvPr id="10" name="TextBox 9">
            <a:extLst>
              <a:ext uri="{FF2B5EF4-FFF2-40B4-BE49-F238E27FC236}">
                <a16:creationId xmlns:a16="http://schemas.microsoft.com/office/drawing/2014/main" id="{C91D52D9-51CD-C441-8775-27E550CAE0E2}"/>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1143146173"/>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1406069"/>
            <a:ext cx="11277600" cy="2880000"/>
          </a:xfrm>
        </p:spPr>
        <p:txBody>
          <a:bodyPr/>
          <a:lstStyle>
            <a:lvl1pPr>
              <a:lnSpc>
                <a:spcPct val="100000"/>
              </a:lnSpc>
              <a:defRPr sz="40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”Quote here - use purple text from palette to highlight specific words/phrases.”</a:t>
            </a:r>
          </a:p>
        </p:txBody>
      </p:sp>
      <p:sp>
        <p:nvSpPr>
          <p:cNvPr id="2" name="TextBox 1"/>
          <p:cNvSpPr txBox="1"/>
          <p:nvPr userDrawn="1"/>
        </p:nvSpPr>
        <p:spPr>
          <a:xfrm>
            <a:off x="8386354" y="6374674"/>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6" name="TextBox 5"/>
          <p:cNvSpPr txBox="1"/>
          <p:nvPr userDrawn="1"/>
        </p:nvSpPr>
        <p:spPr>
          <a:xfrm>
            <a:off x="2409825" y="6410325"/>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 name="Text Placeholder 7">
            <a:extLst>
              <a:ext uri="{FF2B5EF4-FFF2-40B4-BE49-F238E27FC236}">
                <a16:creationId xmlns:a16="http://schemas.microsoft.com/office/drawing/2014/main" id="{8B4A6BDB-F2D8-7B41-9F83-779E9FB47EA1}"/>
              </a:ext>
            </a:extLst>
          </p:cNvPr>
          <p:cNvSpPr>
            <a:spLocks noGrp="1"/>
          </p:cNvSpPr>
          <p:nvPr>
            <p:ph type="body" sz="quarter" idx="14" hasCustomPrompt="1"/>
          </p:nvPr>
        </p:nvSpPr>
        <p:spPr>
          <a:xfrm>
            <a:off x="7269933" y="4548404"/>
            <a:ext cx="4464867" cy="553143"/>
          </a:xfrm>
        </p:spPr>
        <p:txBody>
          <a:bodyPr anchor="ctr"/>
          <a:lstStyle>
            <a:lvl1pPr algn="r">
              <a:lnSpc>
                <a:spcPct val="100000"/>
              </a:lnSpc>
              <a:defRPr sz="3600" b="1" i="0">
                <a:ln>
                  <a:noFill/>
                </a:ln>
                <a:solidFill>
                  <a:schemeClr val="tx1"/>
                </a:solidFill>
                <a:latin typeface="+mn-lt"/>
              </a:defRPr>
            </a:lvl1pPr>
            <a:lvl2pPr marL="0" indent="0">
              <a:buNone/>
              <a:defRPr/>
            </a:lvl2pPr>
          </a:lstStyle>
          <a:p>
            <a:pPr lvl="0"/>
            <a:r>
              <a:rPr lang="en-US" dirty="0"/>
              <a:t>Name of contact</a:t>
            </a:r>
          </a:p>
        </p:txBody>
      </p:sp>
      <p:sp>
        <p:nvSpPr>
          <p:cNvPr id="9" name="Text Placeholder 7">
            <a:extLst>
              <a:ext uri="{FF2B5EF4-FFF2-40B4-BE49-F238E27FC236}">
                <a16:creationId xmlns:a16="http://schemas.microsoft.com/office/drawing/2014/main" id="{3B5E7D28-58DB-D84C-BB55-7B09C62C94D4}"/>
              </a:ext>
            </a:extLst>
          </p:cNvPr>
          <p:cNvSpPr>
            <a:spLocks noGrp="1"/>
          </p:cNvSpPr>
          <p:nvPr>
            <p:ph type="body" sz="quarter" idx="15" hasCustomPrompt="1"/>
          </p:nvPr>
        </p:nvSpPr>
        <p:spPr>
          <a:xfrm>
            <a:off x="7269933" y="5219626"/>
            <a:ext cx="4464867" cy="561975"/>
          </a:xfrm>
        </p:spPr>
        <p:txBody>
          <a:bodyPr/>
          <a:lstStyle>
            <a:lvl1pPr algn="r">
              <a:lnSpc>
                <a:spcPct val="100000"/>
              </a:lnSpc>
              <a:defRPr sz="2800">
                <a:ln>
                  <a:noFill/>
                </a:ln>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Job title</a:t>
            </a:r>
          </a:p>
        </p:txBody>
      </p:sp>
      <p:sp>
        <p:nvSpPr>
          <p:cNvPr id="11"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386143129"/>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Image and Lef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lvl1pPr>
          </a:lstStyle>
          <a:p>
            <a:r>
              <a:rPr lang="en-GB" dirty="0"/>
              <a:t>T</a:t>
            </a:r>
            <a:r>
              <a:rPr lang="en-US" dirty="0" err="1"/>
              <a:t>itle</a:t>
            </a:r>
            <a:endParaRPr lang="en-GB" dirty="0"/>
          </a:p>
        </p:txBody>
      </p:sp>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268400" y="457200"/>
            <a:ext cx="7466400" cy="5320800"/>
          </a:xfr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457200" y="1976438"/>
            <a:ext cx="3607594" cy="380206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801518757"/>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Image and Right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57200" y="457700"/>
            <a:ext cx="7466400" cy="5320800"/>
          </a:xfrm>
          <a:solidFill>
            <a:schemeClr val="bg1">
              <a:lumMod val="85000"/>
            </a:schemeClr>
          </a:solidFill>
          <a:ln>
            <a:noFill/>
          </a:ln>
        </p:spPr>
        <p:txBody>
          <a:bodyPr/>
          <a:lstStyle/>
          <a:p>
            <a:r>
              <a:rPr lang="en-US" dirty="0"/>
              <a:t>Click icon to add picture</a:t>
            </a:r>
            <a:endParaRPr lang="en-GB" dirty="0"/>
          </a:p>
        </p:txBody>
      </p:sp>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8127206" y="457200"/>
            <a:ext cx="3607594" cy="1271589"/>
          </a:xfrm>
        </p:spPr>
        <p:txBody>
          <a:bodyPr/>
          <a:lstStyle>
            <a:lvl1pPr>
              <a:lnSpc>
                <a:spcPct val="100000"/>
              </a:lnSpc>
              <a:defRPr/>
            </a:lvl1pPr>
          </a:lstStyle>
          <a:p>
            <a:r>
              <a:rPr lang="en-GB" dirty="0"/>
              <a:t>T</a:t>
            </a:r>
            <a:r>
              <a:rPr lang="en-US" dirty="0" err="1"/>
              <a:t>itle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8127206" y="1978933"/>
            <a:ext cx="3607594" cy="380206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54924739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Image and Righ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57200" y="457200"/>
            <a:ext cx="7466400" cy="5320800"/>
          </a:xfr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807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8406001" y="972000"/>
            <a:ext cx="2945418" cy="833438"/>
          </a:xfr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8406001" y="2134800"/>
            <a:ext cx="2945418" cy="3471863"/>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62090748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Image and Lef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268400" y="457200"/>
            <a:ext cx="7466400" cy="5320800"/>
          </a:xfr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45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786001" y="972000"/>
            <a:ext cx="2945418" cy="833438"/>
          </a:xfr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786001" y="2134800"/>
            <a:ext cx="2945418" cy="3471863"/>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5879038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 image portrait small on right">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7375616" cy="5536224"/>
          </a:xfrm>
          <a:solidFill>
            <a:schemeClr val="tx1"/>
          </a:solidFill>
          <a:ln>
            <a:noFill/>
          </a:ln>
        </p:spPr>
        <p:txBody>
          <a:bodyPr lIns="360000" tIns="360000" rIns="360000" bIns="360000"/>
          <a:lstStyle>
            <a:lvl1pPr>
              <a:lnSpc>
                <a:spcPct val="100000"/>
              </a:lnSpc>
              <a:defRPr>
                <a:solidFill>
                  <a:schemeClr val="bg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p:spPr>
        <p:txBody>
          <a:bodyPr/>
          <a:lstStyle/>
          <a:p>
            <a:r>
              <a:rPr lang="en-US" dirty="0"/>
              <a:t>Click icon to add picture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71335874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on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8980488" cy="2665125"/>
          </a:xfrm>
        </p:spPr>
        <p:txBody>
          <a:bodyPr/>
          <a:lstStyle>
            <a:lvl1pPr>
              <a:lnSpc>
                <a:spcPct val="100000"/>
              </a:lnSpc>
              <a:spcAft>
                <a:spcPts val="600"/>
              </a:spcAft>
              <a:defRPr sz="5000" b="1" i="0">
                <a:solidFill>
                  <a:schemeClr val="bg1"/>
                </a:solidFill>
                <a:latin typeface="+mn-lt"/>
              </a:defRPr>
            </a:lvl1pPr>
            <a:lvl2pPr marL="0" indent="0">
              <a:lnSpc>
                <a:spcPct val="100000"/>
              </a:lnSpc>
              <a:spcBef>
                <a:spcPts val="2400"/>
              </a:spcBef>
              <a:spcAft>
                <a:spcPts val="600"/>
              </a:spcAft>
              <a:buNone/>
              <a:defRPr sz="2400" b="1" i="0">
                <a:solidFill>
                  <a:schemeClr val="bg1"/>
                </a:solidFill>
                <a:latin typeface="+mn-lt"/>
              </a:defRPr>
            </a:lvl2pPr>
          </a:lstStyle>
          <a:p>
            <a:pPr lvl="0"/>
            <a:r>
              <a:rPr lang="en-US" dirty="0"/>
              <a:t>Title</a:t>
            </a:r>
          </a:p>
          <a:p>
            <a:pPr lvl="1"/>
            <a:r>
              <a:rPr lang="en-US" dirty="0"/>
              <a:t>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5410827"/>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images landscape">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4168478"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19" name="Text Placeholder 4"/>
          <p:cNvSpPr>
            <a:spLocks noGrp="1"/>
          </p:cNvSpPr>
          <p:nvPr>
            <p:ph type="body" sz="quarter" idx="15" hasCustomPrompt="1"/>
          </p:nvPr>
        </p:nvSpPr>
        <p:spPr>
          <a:xfrm>
            <a:off x="8036334"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22" name="Text Placeholder 4"/>
          <p:cNvSpPr>
            <a:spLocks noGrp="1"/>
          </p:cNvSpPr>
          <p:nvPr>
            <p:ph type="body" sz="quarter" idx="17" hasCustomPrompt="1"/>
          </p:nvPr>
        </p:nvSpPr>
        <p:spPr>
          <a:xfrm>
            <a:off x="4167790"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24" name="Text Placeholder 4"/>
          <p:cNvSpPr>
            <a:spLocks noGrp="1"/>
          </p:cNvSpPr>
          <p:nvPr>
            <p:ph type="body" sz="quarter" idx="19" hasCustomPrompt="1"/>
          </p:nvPr>
        </p:nvSpPr>
        <p:spPr>
          <a:xfrm>
            <a:off x="8036334"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15" name="Picture Placeholder 16"/>
          <p:cNvSpPr>
            <a:spLocks noGrp="1"/>
          </p:cNvSpPr>
          <p:nvPr>
            <p:ph type="pic" sz="quarter" idx="12"/>
          </p:nvPr>
        </p:nvSpPr>
        <p:spPr>
          <a:xfrm>
            <a:off x="4168478" y="457199"/>
            <a:ext cx="3664638" cy="2578116"/>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2578116"/>
          </a:xfrm>
        </p:spPr>
        <p:txBody>
          <a:bodyPr/>
          <a:lstStyle/>
          <a:p>
            <a:r>
              <a:rPr lang="en-US" dirty="0"/>
              <a:t>Click icon to add picture</a:t>
            </a:r>
          </a:p>
        </p:txBody>
      </p:sp>
      <p:sp>
        <p:nvSpPr>
          <p:cNvPr id="20" name="Picture Placeholder 16"/>
          <p:cNvSpPr>
            <a:spLocks noGrp="1"/>
          </p:cNvSpPr>
          <p:nvPr>
            <p:ph type="pic" sz="quarter" idx="16"/>
          </p:nvPr>
        </p:nvSpPr>
        <p:spPr>
          <a:xfrm>
            <a:off x="4168478" y="3433692"/>
            <a:ext cx="3664638" cy="2578116"/>
          </a:xfrm>
        </p:spPr>
        <p:txBody>
          <a:bodyPr/>
          <a:lstStyle/>
          <a:p>
            <a:r>
              <a:rPr lang="en-US" dirty="0"/>
              <a:t>Click icon to add picture</a:t>
            </a:r>
          </a:p>
        </p:txBody>
      </p:sp>
      <p:sp>
        <p:nvSpPr>
          <p:cNvPr id="23" name="Picture Placeholder 16"/>
          <p:cNvSpPr>
            <a:spLocks noGrp="1"/>
          </p:cNvSpPr>
          <p:nvPr>
            <p:ph type="pic" sz="quarter" idx="18"/>
          </p:nvPr>
        </p:nvSpPr>
        <p:spPr>
          <a:xfrm>
            <a:off x="8036334" y="3433692"/>
            <a:ext cx="3664638" cy="2578116"/>
          </a:xfrm>
        </p:spPr>
        <p:txBody>
          <a:bodyPr/>
          <a:lstStyle/>
          <a:p>
            <a:r>
              <a:rPr lang="en-US" dirty="0"/>
              <a:t>Click icon to add picture</a:t>
            </a:r>
          </a:p>
        </p:txBody>
      </p:sp>
      <p:sp>
        <p:nvSpPr>
          <p:cNvPr id="13"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08485568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text pullout">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images landscape NoCaption">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8"/>
            <a:ext cx="3664638" cy="2768325"/>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8"/>
            <a:ext cx="3664638" cy="2768325"/>
          </a:xfrm>
        </p:spPr>
        <p:txBody>
          <a:bodyPr/>
          <a:lstStyle/>
          <a:p>
            <a:r>
              <a:rPr lang="en-US" dirty="0"/>
              <a:t>Click icon to add picture</a:t>
            </a:r>
          </a:p>
        </p:txBody>
      </p:sp>
      <p:sp>
        <p:nvSpPr>
          <p:cNvPr id="20" name="Picture Placeholder 16"/>
          <p:cNvSpPr>
            <a:spLocks noGrp="1"/>
          </p:cNvSpPr>
          <p:nvPr>
            <p:ph type="pic" sz="quarter" idx="16"/>
          </p:nvPr>
        </p:nvSpPr>
        <p:spPr>
          <a:xfrm>
            <a:off x="4168478" y="3433691"/>
            <a:ext cx="3664638" cy="2768325"/>
          </a:xfrm>
        </p:spPr>
        <p:txBody>
          <a:bodyPr/>
          <a:lstStyle/>
          <a:p>
            <a:r>
              <a:rPr lang="en-US" dirty="0"/>
              <a:t>Click icon to add picture</a:t>
            </a:r>
          </a:p>
        </p:txBody>
      </p:sp>
      <p:sp>
        <p:nvSpPr>
          <p:cNvPr id="23" name="Picture Placeholder 16"/>
          <p:cNvSpPr>
            <a:spLocks noGrp="1"/>
          </p:cNvSpPr>
          <p:nvPr>
            <p:ph type="pic" sz="quarter" idx="18"/>
          </p:nvPr>
        </p:nvSpPr>
        <p:spPr>
          <a:xfrm>
            <a:off x="8036334" y="3433691"/>
            <a:ext cx="3664638" cy="2768325"/>
          </a:xfrm>
        </p:spPr>
        <p:txBody>
          <a:bodyPr/>
          <a:lstStyle/>
          <a:p>
            <a:r>
              <a:rPr lang="en-US" dirty="0"/>
              <a:t>Click icon to add picture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28980869"/>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20" name="Picture Placeholder 16"/>
          <p:cNvSpPr>
            <a:spLocks noGrp="1"/>
          </p:cNvSpPr>
          <p:nvPr>
            <p:ph type="pic" sz="quarter" idx="15"/>
          </p:nvPr>
        </p:nvSpPr>
        <p:spPr>
          <a:xfrm>
            <a:off x="9037637" y="2297726"/>
            <a:ext cx="2697163" cy="3421062"/>
          </a:xfrm>
        </p:spPr>
        <p:txBody>
          <a:bodyPr/>
          <a:lstStyle/>
          <a:p>
            <a:r>
              <a:rPr lang="en-US" dirty="0"/>
              <a:t>Click icon to add picture</a:t>
            </a:r>
          </a:p>
        </p:txBody>
      </p:sp>
      <p:sp>
        <p:nvSpPr>
          <p:cNvPr id="19" name="Picture Placeholder 16"/>
          <p:cNvSpPr>
            <a:spLocks noGrp="1"/>
          </p:cNvSpPr>
          <p:nvPr>
            <p:ph type="pic" sz="quarter" idx="14"/>
          </p:nvPr>
        </p:nvSpPr>
        <p:spPr>
          <a:xfrm>
            <a:off x="6178336" y="2297726"/>
            <a:ext cx="2697163" cy="3421062"/>
          </a:xfrm>
        </p:spPr>
        <p:txBody>
          <a:bodyPr/>
          <a:lstStyle/>
          <a:p>
            <a:r>
              <a:rPr lang="en-US" dirty="0"/>
              <a:t>Click icon to add picture</a:t>
            </a:r>
          </a:p>
        </p:txBody>
      </p:sp>
      <p:sp>
        <p:nvSpPr>
          <p:cNvPr id="18" name="Picture Placeholder 16"/>
          <p:cNvSpPr>
            <a:spLocks noGrp="1"/>
          </p:cNvSpPr>
          <p:nvPr>
            <p:ph type="pic" sz="quarter" idx="13"/>
          </p:nvPr>
        </p:nvSpPr>
        <p:spPr>
          <a:xfrm>
            <a:off x="3316286" y="2297726"/>
            <a:ext cx="2697163" cy="3421062"/>
          </a:xfrm>
        </p:spPr>
        <p:txBody>
          <a:bodyPr/>
          <a:lstStyle/>
          <a:p>
            <a:r>
              <a:rPr lang="en-US" dirty="0"/>
              <a:t>Click icon to add picture</a:t>
            </a:r>
          </a:p>
        </p:txBody>
      </p:sp>
      <p:sp>
        <p:nvSpPr>
          <p:cNvPr id="17" name="Picture Placeholder 16"/>
          <p:cNvSpPr>
            <a:spLocks noGrp="1"/>
          </p:cNvSpPr>
          <p:nvPr>
            <p:ph type="pic" sz="quarter" idx="12"/>
          </p:nvPr>
        </p:nvSpPr>
        <p:spPr>
          <a:xfrm>
            <a:off x="457200" y="2298423"/>
            <a:ext cx="2697163" cy="3421062"/>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0" name="Text Placeholder 4"/>
          <p:cNvSpPr>
            <a:spLocks noGrp="1"/>
          </p:cNvSpPr>
          <p:nvPr>
            <p:ph type="body" sz="quarter" idx="17" hasCustomPrompt="1"/>
          </p:nvPr>
        </p:nvSpPr>
        <p:spPr>
          <a:xfrm>
            <a:off x="3316285"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1" name="Text Placeholder 4"/>
          <p:cNvSpPr>
            <a:spLocks noGrp="1"/>
          </p:cNvSpPr>
          <p:nvPr>
            <p:ph type="body" sz="quarter" idx="18" hasCustomPrompt="1"/>
          </p:nvPr>
        </p:nvSpPr>
        <p:spPr>
          <a:xfrm>
            <a:off x="6175370" y="1879653"/>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2" name="Text Placeholder 4"/>
          <p:cNvSpPr>
            <a:spLocks noGrp="1"/>
          </p:cNvSpPr>
          <p:nvPr>
            <p:ph type="body" sz="quarter" idx="19" hasCustomPrompt="1"/>
          </p:nvPr>
        </p:nvSpPr>
        <p:spPr>
          <a:xfrm>
            <a:off x="9037637" y="1875935"/>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4"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10834101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17" name="Picture Placeholder 16"/>
          <p:cNvSpPr>
            <a:spLocks noGrp="1"/>
          </p:cNvSpPr>
          <p:nvPr>
            <p:ph type="pic" sz="quarter" idx="12"/>
          </p:nvPr>
        </p:nvSpPr>
        <p:spPr>
          <a:xfrm>
            <a:off x="457200" y="2298422"/>
            <a:ext cx="3502617" cy="3759477"/>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298422"/>
            <a:ext cx="3502617" cy="3759477"/>
          </a:xfr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298422"/>
            <a:ext cx="3502617" cy="3759477"/>
          </a:xfr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24344635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images landscap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GB" dirty="0"/>
              <a:t>T</a:t>
            </a:r>
            <a:r>
              <a:rPr lang="en-US" dirty="0" err="1"/>
              <a:t>itle</a:t>
            </a:r>
            <a:endParaRPr lang="en-US" dirty="0"/>
          </a:p>
        </p:txBody>
      </p:sp>
      <p:sp>
        <p:nvSpPr>
          <p:cNvPr id="17" name="Picture Placeholder 16"/>
          <p:cNvSpPr>
            <a:spLocks noGrp="1"/>
          </p:cNvSpPr>
          <p:nvPr>
            <p:ph type="pic" sz="quarter" idx="12"/>
          </p:nvPr>
        </p:nvSpPr>
        <p:spPr>
          <a:xfrm>
            <a:off x="457200" y="2593698"/>
            <a:ext cx="3502617" cy="2254528"/>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2171210"/>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593698"/>
            <a:ext cx="3502617" cy="2254528"/>
          </a:xfr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593698"/>
            <a:ext cx="3502617" cy="2254528"/>
          </a:xfr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868118078"/>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images landscape">
    <p:spTree>
      <p:nvGrpSpPr>
        <p:cNvPr id="1" name=""/>
        <p:cNvGrpSpPr/>
        <p:nvPr/>
      </p:nvGrpSpPr>
      <p:grpSpPr>
        <a:xfrm>
          <a:off x="0" y="0"/>
          <a:ext cx="0" cy="0"/>
          <a:chOff x="0" y="0"/>
          <a:chExt cx="0" cy="0"/>
        </a:xfrm>
      </p:grpSpPr>
      <p:sp>
        <p:nvSpPr>
          <p:cNvPr id="19" name="Picture Placeholder 16"/>
          <p:cNvSpPr>
            <a:spLocks noGrp="1"/>
          </p:cNvSpPr>
          <p:nvPr>
            <p:ph type="pic" sz="quarter" idx="14"/>
          </p:nvPr>
        </p:nvSpPr>
        <p:spPr>
          <a:xfrm>
            <a:off x="6178336" y="1875935"/>
            <a:ext cx="5556464" cy="3421062"/>
          </a:xfrm>
        </p:spPr>
        <p:txBody>
          <a:bodyPr/>
          <a:lstStyle/>
          <a:p>
            <a:r>
              <a:rPr lang="en-US" dirty="0"/>
              <a:t>Click icon to add picture</a:t>
            </a:r>
          </a:p>
        </p:txBody>
      </p:sp>
      <p:sp>
        <p:nvSpPr>
          <p:cNvPr id="11" name="Text Placeholder 4"/>
          <p:cNvSpPr>
            <a:spLocks noGrp="1"/>
          </p:cNvSpPr>
          <p:nvPr>
            <p:ph type="body" sz="quarter" idx="18" hasCustomPrompt="1"/>
          </p:nvPr>
        </p:nvSpPr>
        <p:spPr>
          <a:xfrm>
            <a:off x="6175370" y="5364261"/>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17" name="Picture Placeholder 16"/>
          <p:cNvSpPr>
            <a:spLocks noGrp="1"/>
          </p:cNvSpPr>
          <p:nvPr>
            <p:ph type="pic" sz="quarter" idx="12"/>
          </p:nvPr>
        </p:nvSpPr>
        <p:spPr>
          <a:xfrm>
            <a:off x="457200" y="1875935"/>
            <a:ext cx="5556248" cy="3421062"/>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8" name="Text Placeholder 4">
            <a:extLst>
              <a:ext uri="{FF2B5EF4-FFF2-40B4-BE49-F238E27FC236}">
                <a16:creationId xmlns:a16="http://schemas.microsoft.com/office/drawing/2014/main" id="{2A0022C7-7D4A-EE40-93C5-68D26840EEF0}"/>
              </a:ext>
            </a:extLst>
          </p:cNvPr>
          <p:cNvSpPr>
            <a:spLocks noGrp="1"/>
          </p:cNvSpPr>
          <p:nvPr>
            <p:ph type="body" sz="quarter" idx="19" hasCustomPrompt="1"/>
          </p:nvPr>
        </p:nvSpPr>
        <p:spPr>
          <a:xfrm>
            <a:off x="457200" y="5388268"/>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640601670"/>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 images portrait">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9"/>
            <a:ext cx="3664638" cy="5536224"/>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p:spPr>
        <p:txBody>
          <a:bodyPr/>
          <a:lstStyle/>
          <a:p>
            <a:r>
              <a:rPr lang="en-US" dirty="0"/>
              <a:t>Click icon to add picture</a:t>
            </a:r>
          </a:p>
        </p:txBody>
      </p:sp>
      <p:sp>
        <p:nvSpPr>
          <p:cNvPr id="22" name="Text Placeholder 4"/>
          <p:cNvSpPr>
            <a:spLocks noGrp="1"/>
          </p:cNvSpPr>
          <p:nvPr>
            <p:ph type="body" sz="quarter" idx="17" hasCustomPrompt="1"/>
          </p:nvPr>
        </p:nvSpPr>
        <p:spPr>
          <a:xfrm>
            <a:off x="4168866"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24" name="Text Placeholder 4"/>
          <p:cNvSpPr>
            <a:spLocks noGrp="1"/>
          </p:cNvSpPr>
          <p:nvPr>
            <p:ph type="body" sz="quarter" idx="19" hasCustomPrompt="1"/>
          </p:nvPr>
        </p:nvSpPr>
        <p:spPr>
          <a:xfrm>
            <a:off x="8036722"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a:t>Image caption</a:t>
            </a:r>
            <a:endParaRPr lang="en-US"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55321931"/>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ix images landscape">
    <p:spTree>
      <p:nvGrpSpPr>
        <p:cNvPr id="1" name=""/>
        <p:cNvGrpSpPr/>
        <p:nvPr/>
      </p:nvGrpSpPr>
      <p:grpSpPr>
        <a:xfrm>
          <a:off x="0" y="0"/>
          <a:ext cx="0" cy="0"/>
          <a:chOff x="0" y="0"/>
          <a:chExt cx="0" cy="0"/>
        </a:xfrm>
      </p:grpSpPr>
      <p:sp>
        <p:nvSpPr>
          <p:cNvPr id="14" name="Picture Placeholder 2"/>
          <p:cNvSpPr>
            <a:spLocks noGrp="1"/>
          </p:cNvSpPr>
          <p:nvPr>
            <p:ph type="pic" sz="quarter" idx="21"/>
          </p:nvPr>
        </p:nvSpPr>
        <p:spPr>
          <a:xfrm>
            <a:off x="4403195" y="1796508"/>
            <a:ext cx="3385609" cy="1963737"/>
          </a:xfrm>
        </p:spPr>
        <p:txBody>
          <a:bodyPr/>
          <a:lstStyle>
            <a:lvl1pPr>
              <a:defRPr/>
            </a:lvl1pPr>
          </a:lstStyle>
          <a:p>
            <a:r>
              <a:rPr lang="en-US" dirty="0"/>
              <a:t>Click icon to add picture</a:t>
            </a:r>
            <a:endParaRPr lang="en-GB" dirty="0"/>
          </a:p>
        </p:txBody>
      </p:sp>
      <p:sp>
        <p:nvSpPr>
          <p:cNvPr id="13" name="Picture Placeholder 2"/>
          <p:cNvSpPr>
            <a:spLocks noGrp="1"/>
          </p:cNvSpPr>
          <p:nvPr>
            <p:ph type="pic" sz="quarter" idx="20"/>
          </p:nvPr>
        </p:nvSpPr>
        <p:spPr>
          <a:xfrm>
            <a:off x="457200" y="4119733"/>
            <a:ext cx="3385609" cy="1963737"/>
          </a:xfrm>
        </p:spPr>
        <p:txBody>
          <a:bodyPr/>
          <a:lstStyle>
            <a:lvl1pPr>
              <a:defRPr/>
            </a:lvl1pPr>
          </a:lstStyle>
          <a:p>
            <a:r>
              <a:rPr lang="en-US" dirty="0"/>
              <a:t>Click icon to add picture</a:t>
            </a:r>
            <a:endParaRPr lang="en-GB" dirty="0"/>
          </a:p>
        </p:txBody>
      </p:sp>
      <p:sp>
        <p:nvSpPr>
          <p:cNvPr id="3" name="Picture Placeholder 2"/>
          <p:cNvSpPr>
            <a:spLocks noGrp="1"/>
          </p:cNvSpPr>
          <p:nvPr>
            <p:ph type="pic" sz="quarter" idx="19"/>
          </p:nvPr>
        </p:nvSpPr>
        <p:spPr>
          <a:xfrm>
            <a:off x="457200" y="1800525"/>
            <a:ext cx="3385609" cy="1963737"/>
          </a:xfr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8" name="Picture Placeholder 2"/>
          <p:cNvSpPr>
            <a:spLocks noGrp="1"/>
          </p:cNvSpPr>
          <p:nvPr>
            <p:ph type="pic" sz="quarter" idx="22"/>
          </p:nvPr>
        </p:nvSpPr>
        <p:spPr>
          <a:xfrm>
            <a:off x="8349191" y="1800523"/>
            <a:ext cx="3385609" cy="1963737"/>
          </a:xfrm>
        </p:spPr>
        <p:txBody>
          <a:bodyPr/>
          <a:lstStyle>
            <a:lvl1pPr>
              <a:defRPr/>
            </a:lvl1pPr>
          </a:lstStyle>
          <a:p>
            <a:r>
              <a:rPr lang="en-US" dirty="0"/>
              <a:t>Click icon to add picture</a:t>
            </a:r>
            <a:endParaRPr lang="en-GB" dirty="0"/>
          </a:p>
        </p:txBody>
      </p:sp>
      <p:sp>
        <p:nvSpPr>
          <p:cNvPr id="19" name="Picture Placeholder 2"/>
          <p:cNvSpPr>
            <a:spLocks noGrp="1"/>
          </p:cNvSpPr>
          <p:nvPr>
            <p:ph type="pic" sz="quarter" idx="23"/>
          </p:nvPr>
        </p:nvSpPr>
        <p:spPr>
          <a:xfrm>
            <a:off x="4403195" y="4118886"/>
            <a:ext cx="3385609" cy="1963737"/>
          </a:xfr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24"/>
          </p:nvPr>
        </p:nvSpPr>
        <p:spPr>
          <a:xfrm>
            <a:off x="8349190" y="4118887"/>
            <a:ext cx="3385609" cy="1963737"/>
          </a:xfrm>
        </p:spPr>
        <p:txBody>
          <a:bodyPr/>
          <a:lstStyle>
            <a:lvl1pPr>
              <a:defRPr/>
            </a:lvl1pPr>
          </a:lstStyle>
          <a:p>
            <a:r>
              <a:rPr lang="en-US" dirty="0"/>
              <a:t>Click icon to add picture</a:t>
            </a:r>
            <a:endParaRPr lang="en-GB"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917928185"/>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Eight images square">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699727" y="1599451"/>
            <a:ext cx="2126202" cy="1963737"/>
          </a:xfr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1" name="Picture Placeholder 2"/>
          <p:cNvSpPr>
            <a:spLocks noGrp="1"/>
          </p:cNvSpPr>
          <p:nvPr>
            <p:ph type="pic" sz="quarter" idx="27"/>
          </p:nvPr>
        </p:nvSpPr>
        <p:spPr>
          <a:xfrm>
            <a:off x="699727" y="3967576"/>
            <a:ext cx="2126202" cy="1963737"/>
          </a:xfrm>
        </p:spPr>
        <p:txBody>
          <a:bodyPr/>
          <a:lstStyle>
            <a:lvl1pPr>
              <a:defRPr/>
            </a:lvl1pPr>
          </a:lstStyle>
          <a:p>
            <a:r>
              <a:rPr lang="en-US" dirty="0"/>
              <a:t>Click icon to add picture</a:t>
            </a:r>
            <a:endParaRPr lang="en-GB" dirty="0"/>
          </a:p>
        </p:txBody>
      </p:sp>
      <p:sp>
        <p:nvSpPr>
          <p:cNvPr id="17" name="Text Placeholder 3"/>
          <p:cNvSpPr>
            <a:spLocks noGrp="1"/>
          </p:cNvSpPr>
          <p:nvPr>
            <p:ph type="body" sz="quarter" idx="31" hasCustomPrompt="1"/>
          </p:nvPr>
        </p:nvSpPr>
        <p:spPr>
          <a:xfrm>
            <a:off x="699727"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1" name="Text Placeholder 3"/>
          <p:cNvSpPr>
            <a:spLocks noGrp="1"/>
          </p:cNvSpPr>
          <p:nvPr>
            <p:ph type="body" sz="quarter" idx="32" hasCustomPrompt="1"/>
          </p:nvPr>
        </p:nvSpPr>
        <p:spPr>
          <a:xfrm>
            <a:off x="699727"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19" name="Picture Placeholder 2"/>
          <p:cNvSpPr>
            <a:spLocks noGrp="1"/>
          </p:cNvSpPr>
          <p:nvPr>
            <p:ph type="pic" sz="quarter" idx="33"/>
          </p:nvPr>
        </p:nvSpPr>
        <p:spPr>
          <a:xfrm>
            <a:off x="3577572" y="1599451"/>
            <a:ext cx="2126202" cy="1963737"/>
          </a:xfr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34"/>
          </p:nvPr>
        </p:nvSpPr>
        <p:spPr>
          <a:xfrm>
            <a:off x="3577572" y="3967576"/>
            <a:ext cx="2126202" cy="1963737"/>
          </a:xfrm>
        </p:spPr>
        <p:txBody>
          <a:bodyPr/>
          <a:lstStyle>
            <a:lvl1pPr>
              <a:defRPr/>
            </a:lvl1pPr>
          </a:lstStyle>
          <a:p>
            <a:r>
              <a:rPr lang="en-US" dirty="0"/>
              <a:t>Click icon to add picture</a:t>
            </a:r>
            <a:endParaRPr lang="en-GB" dirty="0"/>
          </a:p>
        </p:txBody>
      </p:sp>
      <p:sp>
        <p:nvSpPr>
          <p:cNvPr id="27" name="Text Placeholder 3"/>
          <p:cNvSpPr>
            <a:spLocks noGrp="1"/>
          </p:cNvSpPr>
          <p:nvPr>
            <p:ph type="body" sz="quarter" idx="35" hasCustomPrompt="1"/>
          </p:nvPr>
        </p:nvSpPr>
        <p:spPr>
          <a:xfrm>
            <a:off x="3577572"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8" name="Text Placeholder 3"/>
          <p:cNvSpPr>
            <a:spLocks noGrp="1"/>
          </p:cNvSpPr>
          <p:nvPr>
            <p:ph type="body" sz="quarter" idx="36" hasCustomPrompt="1"/>
          </p:nvPr>
        </p:nvSpPr>
        <p:spPr>
          <a:xfrm>
            <a:off x="3577572"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9" name="Picture Placeholder 2"/>
          <p:cNvSpPr>
            <a:spLocks noGrp="1"/>
          </p:cNvSpPr>
          <p:nvPr>
            <p:ph type="pic" sz="quarter" idx="37"/>
          </p:nvPr>
        </p:nvSpPr>
        <p:spPr>
          <a:xfrm>
            <a:off x="6455417" y="1597442"/>
            <a:ext cx="2126202" cy="1963737"/>
          </a:xfrm>
        </p:spPr>
        <p:txBody>
          <a:bodyPr/>
          <a:lstStyle>
            <a:lvl1pPr>
              <a:defRPr/>
            </a:lvl1pPr>
          </a:lstStyle>
          <a:p>
            <a:r>
              <a:rPr lang="en-US" dirty="0"/>
              <a:t>Click icon to add picture</a:t>
            </a:r>
            <a:endParaRPr lang="en-GB" dirty="0"/>
          </a:p>
        </p:txBody>
      </p:sp>
      <p:sp>
        <p:nvSpPr>
          <p:cNvPr id="30" name="Picture Placeholder 2"/>
          <p:cNvSpPr>
            <a:spLocks noGrp="1"/>
          </p:cNvSpPr>
          <p:nvPr>
            <p:ph type="pic" sz="quarter" idx="38"/>
          </p:nvPr>
        </p:nvSpPr>
        <p:spPr>
          <a:xfrm>
            <a:off x="6455417" y="3965567"/>
            <a:ext cx="2126202" cy="1963737"/>
          </a:xfrm>
        </p:spPr>
        <p:txBody>
          <a:bodyPr/>
          <a:lstStyle>
            <a:lvl1pPr>
              <a:defRPr/>
            </a:lvl1pPr>
          </a:lstStyle>
          <a:p>
            <a:r>
              <a:rPr lang="en-US" dirty="0"/>
              <a:t>Click icon to add picture</a:t>
            </a:r>
            <a:endParaRPr lang="en-GB" dirty="0"/>
          </a:p>
        </p:txBody>
      </p:sp>
      <p:sp>
        <p:nvSpPr>
          <p:cNvPr id="31" name="Text Placeholder 3"/>
          <p:cNvSpPr>
            <a:spLocks noGrp="1"/>
          </p:cNvSpPr>
          <p:nvPr>
            <p:ph type="body" sz="quarter" idx="39" hasCustomPrompt="1"/>
          </p:nvPr>
        </p:nvSpPr>
        <p:spPr>
          <a:xfrm>
            <a:off x="6455417"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2" name="Text Placeholder 3"/>
          <p:cNvSpPr>
            <a:spLocks noGrp="1"/>
          </p:cNvSpPr>
          <p:nvPr>
            <p:ph type="body" sz="quarter" idx="40" hasCustomPrompt="1"/>
          </p:nvPr>
        </p:nvSpPr>
        <p:spPr>
          <a:xfrm>
            <a:off x="6455417"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3" name="Picture Placeholder 2"/>
          <p:cNvSpPr>
            <a:spLocks noGrp="1"/>
          </p:cNvSpPr>
          <p:nvPr>
            <p:ph type="pic" sz="quarter" idx="41"/>
          </p:nvPr>
        </p:nvSpPr>
        <p:spPr>
          <a:xfrm>
            <a:off x="9333262" y="1597442"/>
            <a:ext cx="2126202" cy="1963737"/>
          </a:xfrm>
        </p:spPr>
        <p:txBody>
          <a:bodyPr/>
          <a:lstStyle>
            <a:lvl1pPr>
              <a:defRPr/>
            </a:lvl1pPr>
          </a:lstStyle>
          <a:p>
            <a:r>
              <a:rPr lang="en-US" dirty="0"/>
              <a:t>Click icon to add picture</a:t>
            </a:r>
            <a:endParaRPr lang="en-GB" dirty="0"/>
          </a:p>
        </p:txBody>
      </p:sp>
      <p:sp>
        <p:nvSpPr>
          <p:cNvPr id="34" name="Picture Placeholder 2"/>
          <p:cNvSpPr>
            <a:spLocks noGrp="1"/>
          </p:cNvSpPr>
          <p:nvPr>
            <p:ph type="pic" sz="quarter" idx="42"/>
          </p:nvPr>
        </p:nvSpPr>
        <p:spPr>
          <a:xfrm>
            <a:off x="9333262" y="3965567"/>
            <a:ext cx="2126202" cy="1963737"/>
          </a:xfrm>
        </p:spPr>
        <p:txBody>
          <a:bodyPr/>
          <a:lstStyle>
            <a:lvl1pPr>
              <a:defRPr/>
            </a:lvl1pPr>
          </a:lstStyle>
          <a:p>
            <a:r>
              <a:rPr lang="en-US" dirty="0"/>
              <a:t>Click icon to add picture</a:t>
            </a:r>
            <a:endParaRPr lang="en-GB" dirty="0"/>
          </a:p>
        </p:txBody>
      </p:sp>
      <p:sp>
        <p:nvSpPr>
          <p:cNvPr id="35" name="Text Placeholder 3"/>
          <p:cNvSpPr>
            <a:spLocks noGrp="1"/>
          </p:cNvSpPr>
          <p:nvPr>
            <p:ph type="body" sz="quarter" idx="43" hasCustomPrompt="1"/>
          </p:nvPr>
        </p:nvSpPr>
        <p:spPr>
          <a:xfrm>
            <a:off x="9333262"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6" name="Text Placeholder 3"/>
          <p:cNvSpPr>
            <a:spLocks noGrp="1"/>
          </p:cNvSpPr>
          <p:nvPr>
            <p:ph type="body" sz="quarter" idx="44" hasCustomPrompt="1"/>
          </p:nvPr>
        </p:nvSpPr>
        <p:spPr>
          <a:xfrm>
            <a:off x="9333262"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4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596561928"/>
      </p:ext>
    </p:extLst>
  </p:cSld>
  <p:clrMapOvr>
    <a:masterClrMapping/>
  </p:clrMapOvr>
  <p:transition>
    <p:fade/>
  </p:transition>
  <p:extLst>
    <p:ext uri="{DCECCB84-F9BA-43D5-87BE-67443E8EF086}">
      <p15:sldGuideLst xmlns:p15="http://schemas.microsoft.com/office/powerpoint/2012/main">
        <p15:guide id="1" orient="horz" pos="1003">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17" name="Picture Placeholder 16"/>
          <p:cNvSpPr>
            <a:spLocks noGrp="1"/>
          </p:cNvSpPr>
          <p:nvPr>
            <p:ph type="pic" sz="quarter" idx="12"/>
          </p:nvPr>
        </p:nvSpPr>
        <p:spPr>
          <a:xfrm>
            <a:off x="457200" y="1609234"/>
            <a:ext cx="11277600" cy="4543915"/>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645908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7" name="Picture Placeholder 16"/>
          <p:cNvSpPr>
            <a:spLocks noGrp="1"/>
          </p:cNvSpPr>
          <p:nvPr>
            <p:ph type="pic" sz="quarter" idx="12"/>
          </p:nvPr>
        </p:nvSpPr>
        <p:spPr>
          <a:xfrm>
            <a:off x="-104775" y="-74295"/>
            <a:ext cx="12296775" cy="7067549"/>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bg1"/>
                </a:solidFill>
                <a:effectLst>
                  <a:outerShdw blurRad="63500" sx="102000" sy="102000" algn="ctr" rotWithShape="0">
                    <a:prstClr val="black">
                      <a:alpha val="40000"/>
                    </a:prstClr>
                  </a:outerShdw>
                </a:effectLst>
              </a:defRPr>
            </a:lvl1pPr>
          </a:lstStyle>
          <a:p>
            <a:r>
              <a:rPr lang="en-US" dirty="0"/>
              <a:t>Title</a:t>
            </a:r>
          </a:p>
        </p:txBody>
      </p:sp>
      <p:sp>
        <p:nvSpPr>
          <p:cNvPr id="3" name="Slide Number Placeholder 2"/>
          <p:cNvSpPr>
            <a:spLocks noGrp="1"/>
          </p:cNvSpPr>
          <p:nvPr>
            <p:ph type="sldNum" sz="quarter" idx="1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36944270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1406069"/>
            <a:ext cx="11277600" cy="2880000"/>
          </a:xfrm>
        </p:spPr>
        <p:txBody>
          <a:bodyPr/>
          <a:lstStyle>
            <a:lvl1pPr>
              <a:lnSpc>
                <a:spcPct val="100000"/>
              </a:lnSpc>
              <a:defRPr sz="40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”Quote here - use purple text from palette to highlight specific words/phrases.”</a:t>
            </a:r>
          </a:p>
        </p:txBody>
      </p:sp>
      <p:sp>
        <p:nvSpPr>
          <p:cNvPr id="2" name="TextBox 1"/>
          <p:cNvSpPr txBox="1"/>
          <p:nvPr userDrawn="1"/>
        </p:nvSpPr>
        <p:spPr>
          <a:xfrm>
            <a:off x="8386354" y="6374674"/>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6" name="TextBox 5"/>
          <p:cNvSpPr txBox="1"/>
          <p:nvPr userDrawn="1"/>
        </p:nvSpPr>
        <p:spPr>
          <a:xfrm>
            <a:off x="2409825" y="6410325"/>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 name="Text Placeholder 7">
            <a:extLst>
              <a:ext uri="{FF2B5EF4-FFF2-40B4-BE49-F238E27FC236}">
                <a16:creationId xmlns:a16="http://schemas.microsoft.com/office/drawing/2014/main" id="{8B4A6BDB-F2D8-7B41-9F83-779E9FB47EA1}"/>
              </a:ext>
            </a:extLst>
          </p:cNvPr>
          <p:cNvSpPr>
            <a:spLocks noGrp="1"/>
          </p:cNvSpPr>
          <p:nvPr>
            <p:ph type="body" sz="quarter" idx="14" hasCustomPrompt="1"/>
          </p:nvPr>
        </p:nvSpPr>
        <p:spPr>
          <a:xfrm>
            <a:off x="7269933" y="4548404"/>
            <a:ext cx="4464867" cy="553143"/>
          </a:xfrm>
        </p:spPr>
        <p:txBody>
          <a:bodyPr anchor="ctr"/>
          <a:lstStyle>
            <a:lvl1pPr algn="r">
              <a:lnSpc>
                <a:spcPct val="100000"/>
              </a:lnSpc>
              <a:defRPr sz="3600" b="1" i="0">
                <a:ln>
                  <a:noFill/>
                </a:ln>
                <a:solidFill>
                  <a:schemeClr val="tx1"/>
                </a:solidFill>
                <a:latin typeface="+mn-lt"/>
              </a:defRPr>
            </a:lvl1pPr>
            <a:lvl2pPr marL="0" indent="0">
              <a:buNone/>
              <a:defRPr/>
            </a:lvl2pPr>
          </a:lstStyle>
          <a:p>
            <a:pPr lvl="0"/>
            <a:r>
              <a:rPr lang="en-US" dirty="0"/>
              <a:t>Name of contact</a:t>
            </a:r>
          </a:p>
        </p:txBody>
      </p:sp>
      <p:sp>
        <p:nvSpPr>
          <p:cNvPr id="9" name="Text Placeholder 7">
            <a:extLst>
              <a:ext uri="{FF2B5EF4-FFF2-40B4-BE49-F238E27FC236}">
                <a16:creationId xmlns:a16="http://schemas.microsoft.com/office/drawing/2014/main" id="{3B5E7D28-58DB-D84C-BB55-7B09C62C94D4}"/>
              </a:ext>
            </a:extLst>
          </p:cNvPr>
          <p:cNvSpPr>
            <a:spLocks noGrp="1"/>
          </p:cNvSpPr>
          <p:nvPr>
            <p:ph type="body" sz="quarter" idx="15" hasCustomPrompt="1"/>
          </p:nvPr>
        </p:nvSpPr>
        <p:spPr>
          <a:xfrm>
            <a:off x="7269933" y="5219626"/>
            <a:ext cx="4464867" cy="561975"/>
          </a:xfrm>
        </p:spPr>
        <p:txBody>
          <a:bodyPr/>
          <a:lstStyle>
            <a:lvl1pPr algn="r">
              <a:lnSpc>
                <a:spcPct val="100000"/>
              </a:lnSpc>
              <a:defRPr sz="2800">
                <a:ln>
                  <a:noFill/>
                </a:ln>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Job title</a:t>
            </a:r>
          </a:p>
        </p:txBody>
      </p:sp>
      <p:sp>
        <p:nvSpPr>
          <p:cNvPr id="11"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3" name="SmartArt Placeholder 62">
            <a:extLst>
              <a:ext uri="{FF2B5EF4-FFF2-40B4-BE49-F238E27FC236}">
                <a16:creationId xmlns:a16="http://schemas.microsoft.com/office/drawing/2014/main" id="{212B6F16-E0D2-814A-83CF-F2D9F7713856}"/>
              </a:ext>
            </a:extLst>
          </p:cNvPr>
          <p:cNvSpPr>
            <a:spLocks noGrp="1"/>
          </p:cNvSpPr>
          <p:nvPr>
            <p:ph type="dgm" sz="quarter" idx="37" hasCustomPrompt="1"/>
          </p:nvPr>
        </p:nvSpPr>
        <p:spPr>
          <a:xfrm>
            <a:off x="547715" y="1670050"/>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p:txBody>
          <a:bodyPr/>
          <a:lstStyle>
            <a:lvl1pPr>
              <a:lnSpc>
                <a:spcPct val="100000"/>
              </a:lnSpc>
              <a:defRPr/>
            </a:lvl1pPr>
          </a:lstStyle>
          <a:p>
            <a:r>
              <a:rPr lang="en-US" dirty="0"/>
              <a:t>Suggested title: Agenda</a:t>
            </a:r>
            <a:endParaRPr lang="en-GB" dirty="0"/>
          </a:p>
        </p:txBody>
      </p:sp>
      <p:sp>
        <p:nvSpPr>
          <p:cNvPr id="14" name="Text Placeholder 13">
            <a:extLst>
              <a:ext uri="{FF2B5EF4-FFF2-40B4-BE49-F238E27FC236}">
                <a16:creationId xmlns:a16="http://schemas.microsoft.com/office/drawing/2014/main" id="{B8FC3DC0-8351-9A4C-B707-70EAD96EB4D3}"/>
              </a:ext>
            </a:extLst>
          </p:cNvPr>
          <p:cNvSpPr>
            <a:spLocks noGrp="1"/>
          </p:cNvSpPr>
          <p:nvPr>
            <p:ph type="body" sz="quarter" idx="13" hasCustomPrompt="1"/>
          </p:nvPr>
        </p:nvSpPr>
        <p:spPr>
          <a:xfrm>
            <a:off x="547225" y="166958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5" name="Text Placeholder 13">
            <a:extLst>
              <a:ext uri="{FF2B5EF4-FFF2-40B4-BE49-F238E27FC236}">
                <a16:creationId xmlns:a16="http://schemas.microsoft.com/office/drawing/2014/main" id="{6CEFFB62-FD42-1145-B8B7-C7CF7F73891A}"/>
              </a:ext>
            </a:extLst>
          </p:cNvPr>
          <p:cNvSpPr>
            <a:spLocks noGrp="1"/>
          </p:cNvSpPr>
          <p:nvPr>
            <p:ph type="body" sz="quarter" idx="14" hasCustomPrompt="1"/>
          </p:nvPr>
        </p:nvSpPr>
        <p:spPr>
          <a:xfrm>
            <a:off x="1883848" y="166958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2026752"/>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7" name="Text Placeholder 13">
            <a:extLst>
              <a:ext uri="{FF2B5EF4-FFF2-40B4-BE49-F238E27FC236}">
                <a16:creationId xmlns:a16="http://schemas.microsoft.com/office/drawing/2014/main" id="{C4901FF4-BEDE-AC46-8C8F-C4BDCCF2470A}"/>
              </a:ext>
            </a:extLst>
          </p:cNvPr>
          <p:cNvSpPr>
            <a:spLocks noGrp="1"/>
          </p:cNvSpPr>
          <p:nvPr>
            <p:ph type="body" sz="quarter" idx="16" hasCustomPrompt="1"/>
          </p:nvPr>
        </p:nvSpPr>
        <p:spPr>
          <a:xfrm>
            <a:off x="1883848" y="2026752"/>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4" name="SmartArt Placeholder 62">
            <a:extLst>
              <a:ext uri="{FF2B5EF4-FFF2-40B4-BE49-F238E27FC236}">
                <a16:creationId xmlns:a16="http://schemas.microsoft.com/office/drawing/2014/main" id="{148F0C48-0919-6940-93FB-00E0D97D285D}"/>
              </a:ext>
            </a:extLst>
          </p:cNvPr>
          <p:cNvSpPr>
            <a:spLocks noGrp="1"/>
          </p:cNvSpPr>
          <p:nvPr>
            <p:ph type="dgm" sz="quarter" idx="38" hasCustomPrompt="1"/>
          </p:nvPr>
        </p:nvSpPr>
        <p:spPr>
          <a:xfrm>
            <a:off x="547715" y="2384176"/>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65" name="Text Placeholder 13">
            <a:extLst>
              <a:ext uri="{FF2B5EF4-FFF2-40B4-BE49-F238E27FC236}">
                <a16:creationId xmlns:a16="http://schemas.microsoft.com/office/drawing/2014/main" id="{FE44350B-B402-C542-BC2A-F5F9E3814A3E}"/>
              </a:ext>
            </a:extLst>
          </p:cNvPr>
          <p:cNvSpPr>
            <a:spLocks noGrp="1"/>
          </p:cNvSpPr>
          <p:nvPr>
            <p:ph type="body" sz="quarter" idx="39" hasCustomPrompt="1"/>
          </p:nvPr>
        </p:nvSpPr>
        <p:spPr>
          <a:xfrm>
            <a:off x="547225" y="238371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66" name="Text Placeholder 13">
            <a:extLst>
              <a:ext uri="{FF2B5EF4-FFF2-40B4-BE49-F238E27FC236}">
                <a16:creationId xmlns:a16="http://schemas.microsoft.com/office/drawing/2014/main" id="{74124C0B-5C31-F946-848A-0F0EB71D954D}"/>
              </a:ext>
            </a:extLst>
          </p:cNvPr>
          <p:cNvSpPr>
            <a:spLocks noGrp="1"/>
          </p:cNvSpPr>
          <p:nvPr>
            <p:ph type="body" sz="quarter" idx="40" hasCustomPrompt="1"/>
          </p:nvPr>
        </p:nvSpPr>
        <p:spPr>
          <a:xfrm>
            <a:off x="1883848" y="238371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7" name="Text Placeholder 13">
            <a:extLst>
              <a:ext uri="{FF2B5EF4-FFF2-40B4-BE49-F238E27FC236}">
                <a16:creationId xmlns:a16="http://schemas.microsoft.com/office/drawing/2014/main" id="{9D7A714D-D166-A34F-8574-B7CEB3744314}"/>
              </a:ext>
            </a:extLst>
          </p:cNvPr>
          <p:cNvSpPr>
            <a:spLocks noGrp="1"/>
          </p:cNvSpPr>
          <p:nvPr>
            <p:ph type="body" sz="quarter" idx="41" hasCustomPrompt="1"/>
          </p:nvPr>
        </p:nvSpPr>
        <p:spPr>
          <a:xfrm>
            <a:off x="547225" y="274087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68" name="Text Placeholder 13">
            <a:extLst>
              <a:ext uri="{FF2B5EF4-FFF2-40B4-BE49-F238E27FC236}">
                <a16:creationId xmlns:a16="http://schemas.microsoft.com/office/drawing/2014/main" id="{179D8575-2EE8-1E4E-A510-2033EDDAE14F}"/>
              </a:ext>
            </a:extLst>
          </p:cNvPr>
          <p:cNvSpPr>
            <a:spLocks noGrp="1"/>
          </p:cNvSpPr>
          <p:nvPr>
            <p:ph type="body" sz="quarter" idx="42" hasCustomPrompt="1"/>
          </p:nvPr>
        </p:nvSpPr>
        <p:spPr>
          <a:xfrm>
            <a:off x="1883848" y="274087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9" name="SmartArt Placeholder 62">
            <a:extLst>
              <a:ext uri="{FF2B5EF4-FFF2-40B4-BE49-F238E27FC236}">
                <a16:creationId xmlns:a16="http://schemas.microsoft.com/office/drawing/2014/main" id="{ECBC3B98-2CA6-EB41-82EC-D1811410A4F3}"/>
              </a:ext>
            </a:extLst>
          </p:cNvPr>
          <p:cNvSpPr>
            <a:spLocks noGrp="1"/>
          </p:cNvSpPr>
          <p:nvPr>
            <p:ph type="dgm" sz="quarter" idx="43" hasCustomPrompt="1"/>
          </p:nvPr>
        </p:nvSpPr>
        <p:spPr>
          <a:xfrm>
            <a:off x="547715" y="3097086"/>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0" name="Text Placeholder 13">
            <a:extLst>
              <a:ext uri="{FF2B5EF4-FFF2-40B4-BE49-F238E27FC236}">
                <a16:creationId xmlns:a16="http://schemas.microsoft.com/office/drawing/2014/main" id="{010F887A-E638-5348-8238-A1D2A06D2894}"/>
              </a:ext>
            </a:extLst>
          </p:cNvPr>
          <p:cNvSpPr>
            <a:spLocks noGrp="1"/>
          </p:cNvSpPr>
          <p:nvPr>
            <p:ph type="body" sz="quarter" idx="44" hasCustomPrompt="1"/>
          </p:nvPr>
        </p:nvSpPr>
        <p:spPr>
          <a:xfrm>
            <a:off x="547225" y="309662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1" name="Text Placeholder 13">
            <a:extLst>
              <a:ext uri="{FF2B5EF4-FFF2-40B4-BE49-F238E27FC236}">
                <a16:creationId xmlns:a16="http://schemas.microsoft.com/office/drawing/2014/main" id="{629194BB-D13A-B94D-8E7C-C5C9FE796F94}"/>
              </a:ext>
            </a:extLst>
          </p:cNvPr>
          <p:cNvSpPr>
            <a:spLocks noGrp="1"/>
          </p:cNvSpPr>
          <p:nvPr>
            <p:ph type="body" sz="quarter" idx="45" hasCustomPrompt="1"/>
          </p:nvPr>
        </p:nvSpPr>
        <p:spPr>
          <a:xfrm>
            <a:off x="1883848" y="309662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2" name="Text Placeholder 13">
            <a:extLst>
              <a:ext uri="{FF2B5EF4-FFF2-40B4-BE49-F238E27FC236}">
                <a16:creationId xmlns:a16="http://schemas.microsoft.com/office/drawing/2014/main" id="{F366BE82-873B-9140-A152-7B1C9A0A3A1D}"/>
              </a:ext>
            </a:extLst>
          </p:cNvPr>
          <p:cNvSpPr>
            <a:spLocks noGrp="1"/>
          </p:cNvSpPr>
          <p:nvPr>
            <p:ph type="body" sz="quarter" idx="46" hasCustomPrompt="1"/>
          </p:nvPr>
        </p:nvSpPr>
        <p:spPr>
          <a:xfrm>
            <a:off x="547225" y="345378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3" name="Text Placeholder 13">
            <a:extLst>
              <a:ext uri="{FF2B5EF4-FFF2-40B4-BE49-F238E27FC236}">
                <a16:creationId xmlns:a16="http://schemas.microsoft.com/office/drawing/2014/main" id="{A72AFFCA-3971-0C4F-ACBB-930BECC76257}"/>
              </a:ext>
            </a:extLst>
          </p:cNvPr>
          <p:cNvSpPr>
            <a:spLocks noGrp="1"/>
          </p:cNvSpPr>
          <p:nvPr>
            <p:ph type="body" sz="quarter" idx="47" hasCustomPrompt="1"/>
          </p:nvPr>
        </p:nvSpPr>
        <p:spPr>
          <a:xfrm>
            <a:off x="1883848" y="345378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4" name="SmartArt Placeholder 62">
            <a:extLst>
              <a:ext uri="{FF2B5EF4-FFF2-40B4-BE49-F238E27FC236}">
                <a16:creationId xmlns:a16="http://schemas.microsoft.com/office/drawing/2014/main" id="{2FAB2B70-F52A-1D44-8643-9B2F4F58D6A0}"/>
              </a:ext>
            </a:extLst>
          </p:cNvPr>
          <p:cNvSpPr>
            <a:spLocks noGrp="1"/>
          </p:cNvSpPr>
          <p:nvPr>
            <p:ph type="dgm" sz="quarter" idx="48" hasCustomPrompt="1"/>
          </p:nvPr>
        </p:nvSpPr>
        <p:spPr>
          <a:xfrm>
            <a:off x="547715" y="3811212"/>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5" name="Text Placeholder 13">
            <a:extLst>
              <a:ext uri="{FF2B5EF4-FFF2-40B4-BE49-F238E27FC236}">
                <a16:creationId xmlns:a16="http://schemas.microsoft.com/office/drawing/2014/main" id="{7EFD8762-810B-7E44-9080-EDA7BD134462}"/>
              </a:ext>
            </a:extLst>
          </p:cNvPr>
          <p:cNvSpPr>
            <a:spLocks noGrp="1"/>
          </p:cNvSpPr>
          <p:nvPr>
            <p:ph type="body" sz="quarter" idx="49" hasCustomPrompt="1"/>
          </p:nvPr>
        </p:nvSpPr>
        <p:spPr>
          <a:xfrm>
            <a:off x="547225" y="381074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6" name="Text Placeholder 13">
            <a:extLst>
              <a:ext uri="{FF2B5EF4-FFF2-40B4-BE49-F238E27FC236}">
                <a16:creationId xmlns:a16="http://schemas.microsoft.com/office/drawing/2014/main" id="{9A9953FB-B942-2349-BEBB-B54FCA37AFA7}"/>
              </a:ext>
            </a:extLst>
          </p:cNvPr>
          <p:cNvSpPr>
            <a:spLocks noGrp="1"/>
          </p:cNvSpPr>
          <p:nvPr>
            <p:ph type="body" sz="quarter" idx="50" hasCustomPrompt="1"/>
          </p:nvPr>
        </p:nvSpPr>
        <p:spPr>
          <a:xfrm>
            <a:off x="1883848" y="381074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7" name="Text Placeholder 13">
            <a:extLst>
              <a:ext uri="{FF2B5EF4-FFF2-40B4-BE49-F238E27FC236}">
                <a16:creationId xmlns:a16="http://schemas.microsoft.com/office/drawing/2014/main" id="{E8DF94C7-0B49-A849-B8BD-B96CF93625B0}"/>
              </a:ext>
            </a:extLst>
          </p:cNvPr>
          <p:cNvSpPr>
            <a:spLocks noGrp="1"/>
          </p:cNvSpPr>
          <p:nvPr>
            <p:ph type="body" sz="quarter" idx="51" hasCustomPrompt="1"/>
          </p:nvPr>
        </p:nvSpPr>
        <p:spPr>
          <a:xfrm>
            <a:off x="547225" y="416791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8" name="Text Placeholder 13">
            <a:extLst>
              <a:ext uri="{FF2B5EF4-FFF2-40B4-BE49-F238E27FC236}">
                <a16:creationId xmlns:a16="http://schemas.microsoft.com/office/drawing/2014/main" id="{E3AA9170-4408-454B-927E-8C53391B10A4}"/>
              </a:ext>
            </a:extLst>
          </p:cNvPr>
          <p:cNvSpPr>
            <a:spLocks noGrp="1"/>
          </p:cNvSpPr>
          <p:nvPr>
            <p:ph type="body" sz="quarter" idx="52" hasCustomPrompt="1"/>
          </p:nvPr>
        </p:nvSpPr>
        <p:spPr>
          <a:xfrm>
            <a:off x="1883848" y="416791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9" name="SmartArt Placeholder 62">
            <a:extLst>
              <a:ext uri="{FF2B5EF4-FFF2-40B4-BE49-F238E27FC236}">
                <a16:creationId xmlns:a16="http://schemas.microsoft.com/office/drawing/2014/main" id="{5A12EE5E-A6BF-E64F-9E52-3DD1CF6528E2}"/>
              </a:ext>
            </a:extLst>
          </p:cNvPr>
          <p:cNvSpPr>
            <a:spLocks noGrp="1"/>
          </p:cNvSpPr>
          <p:nvPr>
            <p:ph type="dgm" sz="quarter" idx="53" hasCustomPrompt="1"/>
          </p:nvPr>
        </p:nvSpPr>
        <p:spPr>
          <a:xfrm>
            <a:off x="547689" y="4536385"/>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0" name="Text Placeholder 13">
            <a:extLst>
              <a:ext uri="{FF2B5EF4-FFF2-40B4-BE49-F238E27FC236}">
                <a16:creationId xmlns:a16="http://schemas.microsoft.com/office/drawing/2014/main" id="{C4E0A4DE-2EA6-7644-9A08-8B73AFF77DA3}"/>
              </a:ext>
            </a:extLst>
          </p:cNvPr>
          <p:cNvSpPr>
            <a:spLocks noGrp="1"/>
          </p:cNvSpPr>
          <p:nvPr>
            <p:ph type="body" sz="quarter" idx="54" hasCustomPrompt="1"/>
          </p:nvPr>
        </p:nvSpPr>
        <p:spPr>
          <a:xfrm>
            <a:off x="547199" y="4535920"/>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1" name="Text Placeholder 13">
            <a:extLst>
              <a:ext uri="{FF2B5EF4-FFF2-40B4-BE49-F238E27FC236}">
                <a16:creationId xmlns:a16="http://schemas.microsoft.com/office/drawing/2014/main" id="{3C8DE332-2ED6-904D-92D4-A829CDC63E49}"/>
              </a:ext>
            </a:extLst>
          </p:cNvPr>
          <p:cNvSpPr>
            <a:spLocks noGrp="1"/>
          </p:cNvSpPr>
          <p:nvPr>
            <p:ph type="body" sz="quarter" idx="55" hasCustomPrompt="1"/>
          </p:nvPr>
        </p:nvSpPr>
        <p:spPr>
          <a:xfrm>
            <a:off x="1883822" y="4535920"/>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2" name="Text Placeholder 13">
            <a:extLst>
              <a:ext uri="{FF2B5EF4-FFF2-40B4-BE49-F238E27FC236}">
                <a16:creationId xmlns:a16="http://schemas.microsoft.com/office/drawing/2014/main" id="{A90A7B0F-4839-D645-95FA-D06BFECF672C}"/>
              </a:ext>
            </a:extLst>
          </p:cNvPr>
          <p:cNvSpPr>
            <a:spLocks noGrp="1"/>
          </p:cNvSpPr>
          <p:nvPr>
            <p:ph type="body" sz="quarter" idx="56" hasCustomPrompt="1"/>
          </p:nvPr>
        </p:nvSpPr>
        <p:spPr>
          <a:xfrm>
            <a:off x="547199" y="489308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3" name="Text Placeholder 13">
            <a:extLst>
              <a:ext uri="{FF2B5EF4-FFF2-40B4-BE49-F238E27FC236}">
                <a16:creationId xmlns:a16="http://schemas.microsoft.com/office/drawing/2014/main" id="{D36F4330-851C-CF4A-94D5-5F2CE791F512}"/>
              </a:ext>
            </a:extLst>
          </p:cNvPr>
          <p:cNvSpPr>
            <a:spLocks noGrp="1"/>
          </p:cNvSpPr>
          <p:nvPr>
            <p:ph type="body" sz="quarter" idx="57" hasCustomPrompt="1"/>
          </p:nvPr>
        </p:nvSpPr>
        <p:spPr>
          <a:xfrm>
            <a:off x="1883822" y="489308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4" name="SmartArt Placeholder 62">
            <a:extLst>
              <a:ext uri="{FF2B5EF4-FFF2-40B4-BE49-F238E27FC236}">
                <a16:creationId xmlns:a16="http://schemas.microsoft.com/office/drawing/2014/main" id="{4E24CE58-86AF-0C40-8595-20C7C8155350}"/>
              </a:ext>
            </a:extLst>
          </p:cNvPr>
          <p:cNvSpPr>
            <a:spLocks noGrp="1"/>
          </p:cNvSpPr>
          <p:nvPr>
            <p:ph type="dgm" sz="quarter" idx="58" hasCustomPrompt="1"/>
          </p:nvPr>
        </p:nvSpPr>
        <p:spPr>
          <a:xfrm>
            <a:off x="547689" y="5250511"/>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5" name="Text Placeholder 13">
            <a:extLst>
              <a:ext uri="{FF2B5EF4-FFF2-40B4-BE49-F238E27FC236}">
                <a16:creationId xmlns:a16="http://schemas.microsoft.com/office/drawing/2014/main" id="{9D3EE5FC-57B2-494A-823F-F63C62CE1C1B}"/>
              </a:ext>
            </a:extLst>
          </p:cNvPr>
          <p:cNvSpPr>
            <a:spLocks noGrp="1"/>
          </p:cNvSpPr>
          <p:nvPr>
            <p:ph type="body" sz="quarter" idx="59" hasCustomPrompt="1"/>
          </p:nvPr>
        </p:nvSpPr>
        <p:spPr>
          <a:xfrm>
            <a:off x="547199" y="5250046"/>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6" name="Text Placeholder 13">
            <a:extLst>
              <a:ext uri="{FF2B5EF4-FFF2-40B4-BE49-F238E27FC236}">
                <a16:creationId xmlns:a16="http://schemas.microsoft.com/office/drawing/2014/main" id="{6F824B84-DA2A-6246-B761-6AEC93ACAC1D}"/>
              </a:ext>
            </a:extLst>
          </p:cNvPr>
          <p:cNvSpPr>
            <a:spLocks noGrp="1"/>
          </p:cNvSpPr>
          <p:nvPr>
            <p:ph type="body" sz="quarter" idx="60" hasCustomPrompt="1"/>
          </p:nvPr>
        </p:nvSpPr>
        <p:spPr>
          <a:xfrm>
            <a:off x="1883822" y="5250046"/>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7" name="Text Placeholder 13">
            <a:extLst>
              <a:ext uri="{FF2B5EF4-FFF2-40B4-BE49-F238E27FC236}">
                <a16:creationId xmlns:a16="http://schemas.microsoft.com/office/drawing/2014/main" id="{E73F10E2-3C04-634E-93DD-C701C76BE82C}"/>
              </a:ext>
            </a:extLst>
          </p:cNvPr>
          <p:cNvSpPr>
            <a:spLocks noGrp="1"/>
          </p:cNvSpPr>
          <p:nvPr>
            <p:ph type="body" sz="quarter" idx="61" hasCustomPrompt="1"/>
          </p:nvPr>
        </p:nvSpPr>
        <p:spPr>
          <a:xfrm>
            <a:off x="547199" y="5607213"/>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8" name="Text Placeholder 13">
            <a:extLst>
              <a:ext uri="{FF2B5EF4-FFF2-40B4-BE49-F238E27FC236}">
                <a16:creationId xmlns:a16="http://schemas.microsoft.com/office/drawing/2014/main" id="{77DC81B4-B14C-9B42-B8EC-9E9B363D0CAC}"/>
              </a:ext>
            </a:extLst>
          </p:cNvPr>
          <p:cNvSpPr>
            <a:spLocks noGrp="1"/>
          </p:cNvSpPr>
          <p:nvPr>
            <p:ph type="body" sz="quarter" idx="62" hasCustomPrompt="1"/>
          </p:nvPr>
        </p:nvSpPr>
        <p:spPr>
          <a:xfrm>
            <a:off x="1883822" y="5607213"/>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9" name="SmartArt Placeholder 62">
            <a:extLst>
              <a:ext uri="{FF2B5EF4-FFF2-40B4-BE49-F238E27FC236}">
                <a16:creationId xmlns:a16="http://schemas.microsoft.com/office/drawing/2014/main" id="{F4C94132-F5BD-8B46-9588-C3222863EF1B}"/>
              </a:ext>
            </a:extLst>
          </p:cNvPr>
          <p:cNvSpPr>
            <a:spLocks noGrp="1"/>
          </p:cNvSpPr>
          <p:nvPr>
            <p:ph type="dgm" sz="quarter" idx="63" hasCustomPrompt="1"/>
          </p:nvPr>
        </p:nvSpPr>
        <p:spPr>
          <a:xfrm>
            <a:off x="6392836" y="1668277"/>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0" name="Text Placeholder 13">
            <a:extLst>
              <a:ext uri="{FF2B5EF4-FFF2-40B4-BE49-F238E27FC236}">
                <a16:creationId xmlns:a16="http://schemas.microsoft.com/office/drawing/2014/main" id="{9EACC04B-AA2B-994F-B301-F5C463EF1C97}"/>
              </a:ext>
            </a:extLst>
          </p:cNvPr>
          <p:cNvSpPr>
            <a:spLocks noGrp="1"/>
          </p:cNvSpPr>
          <p:nvPr>
            <p:ph type="body" sz="quarter" idx="64" hasCustomPrompt="1"/>
          </p:nvPr>
        </p:nvSpPr>
        <p:spPr>
          <a:xfrm>
            <a:off x="6392346" y="1667812"/>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1" name="Text Placeholder 13">
            <a:extLst>
              <a:ext uri="{FF2B5EF4-FFF2-40B4-BE49-F238E27FC236}">
                <a16:creationId xmlns:a16="http://schemas.microsoft.com/office/drawing/2014/main" id="{91A12B76-C0F8-394E-9FCA-475176D61C9C}"/>
              </a:ext>
            </a:extLst>
          </p:cNvPr>
          <p:cNvSpPr>
            <a:spLocks noGrp="1"/>
          </p:cNvSpPr>
          <p:nvPr>
            <p:ph type="body" sz="quarter" idx="65" hasCustomPrompt="1"/>
          </p:nvPr>
        </p:nvSpPr>
        <p:spPr>
          <a:xfrm>
            <a:off x="7728969" y="1667812"/>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2" name="Text Placeholder 13">
            <a:extLst>
              <a:ext uri="{FF2B5EF4-FFF2-40B4-BE49-F238E27FC236}">
                <a16:creationId xmlns:a16="http://schemas.microsoft.com/office/drawing/2014/main" id="{4F793747-083E-6749-956F-3D4049986DF5}"/>
              </a:ext>
            </a:extLst>
          </p:cNvPr>
          <p:cNvSpPr>
            <a:spLocks noGrp="1"/>
          </p:cNvSpPr>
          <p:nvPr>
            <p:ph type="body" sz="quarter" idx="66" hasCustomPrompt="1"/>
          </p:nvPr>
        </p:nvSpPr>
        <p:spPr>
          <a:xfrm>
            <a:off x="6392346" y="2024979"/>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3" name="Text Placeholder 13">
            <a:extLst>
              <a:ext uri="{FF2B5EF4-FFF2-40B4-BE49-F238E27FC236}">
                <a16:creationId xmlns:a16="http://schemas.microsoft.com/office/drawing/2014/main" id="{468FC420-561D-A049-A479-B0539EDB2732}"/>
              </a:ext>
            </a:extLst>
          </p:cNvPr>
          <p:cNvSpPr>
            <a:spLocks noGrp="1"/>
          </p:cNvSpPr>
          <p:nvPr>
            <p:ph type="body" sz="quarter" idx="67" hasCustomPrompt="1"/>
          </p:nvPr>
        </p:nvSpPr>
        <p:spPr>
          <a:xfrm>
            <a:off x="7728969" y="2024979"/>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4" name="SmartArt Placeholder 62">
            <a:extLst>
              <a:ext uri="{FF2B5EF4-FFF2-40B4-BE49-F238E27FC236}">
                <a16:creationId xmlns:a16="http://schemas.microsoft.com/office/drawing/2014/main" id="{43F930A9-34E2-464A-86A6-7631CC02A513}"/>
              </a:ext>
            </a:extLst>
          </p:cNvPr>
          <p:cNvSpPr>
            <a:spLocks noGrp="1"/>
          </p:cNvSpPr>
          <p:nvPr>
            <p:ph type="dgm" sz="quarter" idx="68" hasCustomPrompt="1"/>
          </p:nvPr>
        </p:nvSpPr>
        <p:spPr>
          <a:xfrm>
            <a:off x="6392836" y="2382403"/>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5" name="Text Placeholder 13">
            <a:extLst>
              <a:ext uri="{FF2B5EF4-FFF2-40B4-BE49-F238E27FC236}">
                <a16:creationId xmlns:a16="http://schemas.microsoft.com/office/drawing/2014/main" id="{48EC371A-BEA4-E347-B435-31D68E3B2827}"/>
              </a:ext>
            </a:extLst>
          </p:cNvPr>
          <p:cNvSpPr>
            <a:spLocks noGrp="1"/>
          </p:cNvSpPr>
          <p:nvPr>
            <p:ph type="body" sz="quarter" idx="69" hasCustomPrompt="1"/>
          </p:nvPr>
        </p:nvSpPr>
        <p:spPr>
          <a:xfrm>
            <a:off x="6392346" y="238193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6" name="Text Placeholder 13">
            <a:extLst>
              <a:ext uri="{FF2B5EF4-FFF2-40B4-BE49-F238E27FC236}">
                <a16:creationId xmlns:a16="http://schemas.microsoft.com/office/drawing/2014/main" id="{0C966EDD-8DD2-EF4E-8FDF-BEBC82810A1B}"/>
              </a:ext>
            </a:extLst>
          </p:cNvPr>
          <p:cNvSpPr>
            <a:spLocks noGrp="1"/>
          </p:cNvSpPr>
          <p:nvPr>
            <p:ph type="body" sz="quarter" idx="70" hasCustomPrompt="1"/>
          </p:nvPr>
        </p:nvSpPr>
        <p:spPr>
          <a:xfrm>
            <a:off x="7728969" y="238193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7" name="Text Placeholder 13">
            <a:extLst>
              <a:ext uri="{FF2B5EF4-FFF2-40B4-BE49-F238E27FC236}">
                <a16:creationId xmlns:a16="http://schemas.microsoft.com/office/drawing/2014/main" id="{8B3297F5-1D85-C14A-B604-E06F2AE48BF6}"/>
              </a:ext>
            </a:extLst>
          </p:cNvPr>
          <p:cNvSpPr>
            <a:spLocks noGrp="1"/>
          </p:cNvSpPr>
          <p:nvPr>
            <p:ph type="body" sz="quarter" idx="71" hasCustomPrompt="1"/>
          </p:nvPr>
        </p:nvSpPr>
        <p:spPr>
          <a:xfrm>
            <a:off x="6392346" y="273910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8" name="Text Placeholder 13">
            <a:extLst>
              <a:ext uri="{FF2B5EF4-FFF2-40B4-BE49-F238E27FC236}">
                <a16:creationId xmlns:a16="http://schemas.microsoft.com/office/drawing/2014/main" id="{7CAA2403-C340-0049-A8E5-3C2D367092EF}"/>
              </a:ext>
            </a:extLst>
          </p:cNvPr>
          <p:cNvSpPr>
            <a:spLocks noGrp="1"/>
          </p:cNvSpPr>
          <p:nvPr>
            <p:ph type="body" sz="quarter" idx="72" hasCustomPrompt="1"/>
          </p:nvPr>
        </p:nvSpPr>
        <p:spPr>
          <a:xfrm>
            <a:off x="7728969" y="273910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9" name="SmartArt Placeholder 62">
            <a:extLst>
              <a:ext uri="{FF2B5EF4-FFF2-40B4-BE49-F238E27FC236}">
                <a16:creationId xmlns:a16="http://schemas.microsoft.com/office/drawing/2014/main" id="{AEF3D2FB-E031-A543-BDE7-F33EC8422DD0}"/>
              </a:ext>
            </a:extLst>
          </p:cNvPr>
          <p:cNvSpPr>
            <a:spLocks noGrp="1"/>
          </p:cNvSpPr>
          <p:nvPr>
            <p:ph type="dgm" sz="quarter" idx="73" hasCustomPrompt="1"/>
          </p:nvPr>
        </p:nvSpPr>
        <p:spPr>
          <a:xfrm>
            <a:off x="6392836" y="3095313"/>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0" name="Text Placeholder 13">
            <a:extLst>
              <a:ext uri="{FF2B5EF4-FFF2-40B4-BE49-F238E27FC236}">
                <a16:creationId xmlns:a16="http://schemas.microsoft.com/office/drawing/2014/main" id="{857CD44E-2FDB-E047-A552-8CA495C45F41}"/>
              </a:ext>
            </a:extLst>
          </p:cNvPr>
          <p:cNvSpPr>
            <a:spLocks noGrp="1"/>
          </p:cNvSpPr>
          <p:nvPr>
            <p:ph type="body" sz="quarter" idx="74" hasCustomPrompt="1"/>
          </p:nvPr>
        </p:nvSpPr>
        <p:spPr>
          <a:xfrm>
            <a:off x="6392346" y="309484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1" name="Text Placeholder 13">
            <a:extLst>
              <a:ext uri="{FF2B5EF4-FFF2-40B4-BE49-F238E27FC236}">
                <a16:creationId xmlns:a16="http://schemas.microsoft.com/office/drawing/2014/main" id="{46DE0E77-E34D-4742-AE57-A06AB4FEE444}"/>
              </a:ext>
            </a:extLst>
          </p:cNvPr>
          <p:cNvSpPr>
            <a:spLocks noGrp="1"/>
          </p:cNvSpPr>
          <p:nvPr>
            <p:ph type="body" sz="quarter" idx="75" hasCustomPrompt="1"/>
          </p:nvPr>
        </p:nvSpPr>
        <p:spPr>
          <a:xfrm>
            <a:off x="7728969" y="309484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2" name="Text Placeholder 13">
            <a:extLst>
              <a:ext uri="{FF2B5EF4-FFF2-40B4-BE49-F238E27FC236}">
                <a16:creationId xmlns:a16="http://schemas.microsoft.com/office/drawing/2014/main" id="{2707CEBD-B6A4-2041-8D36-FBB05C289133}"/>
              </a:ext>
            </a:extLst>
          </p:cNvPr>
          <p:cNvSpPr>
            <a:spLocks noGrp="1"/>
          </p:cNvSpPr>
          <p:nvPr>
            <p:ph type="body" sz="quarter" idx="76" hasCustomPrompt="1"/>
          </p:nvPr>
        </p:nvSpPr>
        <p:spPr>
          <a:xfrm>
            <a:off x="6392346" y="345201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3" name="Text Placeholder 13">
            <a:extLst>
              <a:ext uri="{FF2B5EF4-FFF2-40B4-BE49-F238E27FC236}">
                <a16:creationId xmlns:a16="http://schemas.microsoft.com/office/drawing/2014/main" id="{2E1BF832-9EDA-2A48-A7D3-B2BB6C9E55F4}"/>
              </a:ext>
            </a:extLst>
          </p:cNvPr>
          <p:cNvSpPr>
            <a:spLocks noGrp="1"/>
          </p:cNvSpPr>
          <p:nvPr>
            <p:ph type="body" sz="quarter" idx="77" hasCustomPrompt="1"/>
          </p:nvPr>
        </p:nvSpPr>
        <p:spPr>
          <a:xfrm>
            <a:off x="7728969" y="345201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4" name="SmartArt Placeholder 62">
            <a:extLst>
              <a:ext uri="{FF2B5EF4-FFF2-40B4-BE49-F238E27FC236}">
                <a16:creationId xmlns:a16="http://schemas.microsoft.com/office/drawing/2014/main" id="{16A12CE5-6E1C-B94F-AFC8-2063D73F82D9}"/>
              </a:ext>
            </a:extLst>
          </p:cNvPr>
          <p:cNvSpPr>
            <a:spLocks noGrp="1"/>
          </p:cNvSpPr>
          <p:nvPr>
            <p:ph type="dgm" sz="quarter" idx="78" hasCustomPrompt="1"/>
          </p:nvPr>
        </p:nvSpPr>
        <p:spPr>
          <a:xfrm>
            <a:off x="6392836" y="3809439"/>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5" name="Text Placeholder 13">
            <a:extLst>
              <a:ext uri="{FF2B5EF4-FFF2-40B4-BE49-F238E27FC236}">
                <a16:creationId xmlns:a16="http://schemas.microsoft.com/office/drawing/2014/main" id="{89CD92D7-39F9-3F42-AA2D-D6DD2C2CDE54}"/>
              </a:ext>
            </a:extLst>
          </p:cNvPr>
          <p:cNvSpPr>
            <a:spLocks noGrp="1"/>
          </p:cNvSpPr>
          <p:nvPr>
            <p:ph type="body" sz="quarter" idx="79" hasCustomPrompt="1"/>
          </p:nvPr>
        </p:nvSpPr>
        <p:spPr>
          <a:xfrm>
            <a:off x="6392346" y="380897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6" name="Text Placeholder 13">
            <a:extLst>
              <a:ext uri="{FF2B5EF4-FFF2-40B4-BE49-F238E27FC236}">
                <a16:creationId xmlns:a16="http://schemas.microsoft.com/office/drawing/2014/main" id="{6CAC9A07-BC03-0A4A-B842-3331895FE554}"/>
              </a:ext>
            </a:extLst>
          </p:cNvPr>
          <p:cNvSpPr>
            <a:spLocks noGrp="1"/>
          </p:cNvSpPr>
          <p:nvPr>
            <p:ph type="body" sz="quarter" idx="80" hasCustomPrompt="1"/>
          </p:nvPr>
        </p:nvSpPr>
        <p:spPr>
          <a:xfrm>
            <a:off x="7728969" y="380897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7" name="Text Placeholder 13">
            <a:extLst>
              <a:ext uri="{FF2B5EF4-FFF2-40B4-BE49-F238E27FC236}">
                <a16:creationId xmlns:a16="http://schemas.microsoft.com/office/drawing/2014/main" id="{58799F7A-9DC7-5046-9946-6F313D234992}"/>
              </a:ext>
            </a:extLst>
          </p:cNvPr>
          <p:cNvSpPr>
            <a:spLocks noGrp="1"/>
          </p:cNvSpPr>
          <p:nvPr>
            <p:ph type="body" sz="quarter" idx="81" hasCustomPrompt="1"/>
          </p:nvPr>
        </p:nvSpPr>
        <p:spPr>
          <a:xfrm>
            <a:off x="6392346" y="416614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8" name="Text Placeholder 13">
            <a:extLst>
              <a:ext uri="{FF2B5EF4-FFF2-40B4-BE49-F238E27FC236}">
                <a16:creationId xmlns:a16="http://schemas.microsoft.com/office/drawing/2014/main" id="{3AA6541C-8234-344B-AFB6-C87AE151354D}"/>
              </a:ext>
            </a:extLst>
          </p:cNvPr>
          <p:cNvSpPr>
            <a:spLocks noGrp="1"/>
          </p:cNvSpPr>
          <p:nvPr>
            <p:ph type="body" sz="quarter" idx="82" hasCustomPrompt="1"/>
          </p:nvPr>
        </p:nvSpPr>
        <p:spPr>
          <a:xfrm>
            <a:off x="7728969" y="416614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9" name="SmartArt Placeholder 62">
            <a:extLst>
              <a:ext uri="{FF2B5EF4-FFF2-40B4-BE49-F238E27FC236}">
                <a16:creationId xmlns:a16="http://schemas.microsoft.com/office/drawing/2014/main" id="{4247C634-EDAB-E54C-8783-3222C82EA6E9}"/>
              </a:ext>
            </a:extLst>
          </p:cNvPr>
          <p:cNvSpPr>
            <a:spLocks noGrp="1"/>
          </p:cNvSpPr>
          <p:nvPr>
            <p:ph type="dgm" sz="quarter" idx="83" hasCustomPrompt="1"/>
          </p:nvPr>
        </p:nvSpPr>
        <p:spPr>
          <a:xfrm>
            <a:off x="6392810" y="4534612"/>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0" name="Text Placeholder 13">
            <a:extLst>
              <a:ext uri="{FF2B5EF4-FFF2-40B4-BE49-F238E27FC236}">
                <a16:creationId xmlns:a16="http://schemas.microsoft.com/office/drawing/2014/main" id="{8F6F467F-C4AA-0447-9442-2E5651F8422D}"/>
              </a:ext>
            </a:extLst>
          </p:cNvPr>
          <p:cNvSpPr>
            <a:spLocks noGrp="1"/>
          </p:cNvSpPr>
          <p:nvPr>
            <p:ph type="body" sz="quarter" idx="84" hasCustomPrompt="1"/>
          </p:nvPr>
        </p:nvSpPr>
        <p:spPr>
          <a:xfrm>
            <a:off x="6392320" y="453414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1" name="Text Placeholder 13">
            <a:extLst>
              <a:ext uri="{FF2B5EF4-FFF2-40B4-BE49-F238E27FC236}">
                <a16:creationId xmlns:a16="http://schemas.microsoft.com/office/drawing/2014/main" id="{8EA54117-BF2A-5641-9DAB-D86EFED900C4}"/>
              </a:ext>
            </a:extLst>
          </p:cNvPr>
          <p:cNvSpPr>
            <a:spLocks noGrp="1"/>
          </p:cNvSpPr>
          <p:nvPr>
            <p:ph type="body" sz="quarter" idx="85" hasCustomPrompt="1"/>
          </p:nvPr>
        </p:nvSpPr>
        <p:spPr>
          <a:xfrm>
            <a:off x="7728943" y="453414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2" name="Text Placeholder 13">
            <a:extLst>
              <a:ext uri="{FF2B5EF4-FFF2-40B4-BE49-F238E27FC236}">
                <a16:creationId xmlns:a16="http://schemas.microsoft.com/office/drawing/2014/main" id="{F6D1CE01-8FB8-2D49-A82D-3A7F77DEE34C}"/>
              </a:ext>
            </a:extLst>
          </p:cNvPr>
          <p:cNvSpPr>
            <a:spLocks noGrp="1"/>
          </p:cNvSpPr>
          <p:nvPr>
            <p:ph type="body" sz="quarter" idx="86" hasCustomPrompt="1"/>
          </p:nvPr>
        </p:nvSpPr>
        <p:spPr>
          <a:xfrm>
            <a:off x="6392320" y="489131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3" name="Text Placeholder 13">
            <a:extLst>
              <a:ext uri="{FF2B5EF4-FFF2-40B4-BE49-F238E27FC236}">
                <a16:creationId xmlns:a16="http://schemas.microsoft.com/office/drawing/2014/main" id="{B5620BDA-BF20-F04E-A32F-FF5F4BC7BE42}"/>
              </a:ext>
            </a:extLst>
          </p:cNvPr>
          <p:cNvSpPr>
            <a:spLocks noGrp="1"/>
          </p:cNvSpPr>
          <p:nvPr>
            <p:ph type="body" sz="quarter" idx="87" hasCustomPrompt="1"/>
          </p:nvPr>
        </p:nvSpPr>
        <p:spPr>
          <a:xfrm>
            <a:off x="7728943" y="489131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4" name="SmartArt Placeholder 62">
            <a:extLst>
              <a:ext uri="{FF2B5EF4-FFF2-40B4-BE49-F238E27FC236}">
                <a16:creationId xmlns:a16="http://schemas.microsoft.com/office/drawing/2014/main" id="{B4721741-51FE-FE40-B652-63679F533AB4}"/>
              </a:ext>
            </a:extLst>
          </p:cNvPr>
          <p:cNvSpPr>
            <a:spLocks noGrp="1"/>
          </p:cNvSpPr>
          <p:nvPr>
            <p:ph type="dgm" sz="quarter" idx="88" hasCustomPrompt="1"/>
          </p:nvPr>
        </p:nvSpPr>
        <p:spPr>
          <a:xfrm>
            <a:off x="6392810" y="5248738"/>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5" name="Text Placeholder 13">
            <a:extLst>
              <a:ext uri="{FF2B5EF4-FFF2-40B4-BE49-F238E27FC236}">
                <a16:creationId xmlns:a16="http://schemas.microsoft.com/office/drawing/2014/main" id="{1C41AB08-283E-AB42-858C-A77C1A8AE9E0}"/>
              </a:ext>
            </a:extLst>
          </p:cNvPr>
          <p:cNvSpPr>
            <a:spLocks noGrp="1"/>
          </p:cNvSpPr>
          <p:nvPr>
            <p:ph type="body" sz="quarter" idx="89" hasCustomPrompt="1"/>
          </p:nvPr>
        </p:nvSpPr>
        <p:spPr>
          <a:xfrm>
            <a:off x="6392320" y="5248273"/>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6" name="Text Placeholder 13">
            <a:extLst>
              <a:ext uri="{FF2B5EF4-FFF2-40B4-BE49-F238E27FC236}">
                <a16:creationId xmlns:a16="http://schemas.microsoft.com/office/drawing/2014/main" id="{C19AE65C-AB52-F641-9C0B-46FA78506C5B}"/>
              </a:ext>
            </a:extLst>
          </p:cNvPr>
          <p:cNvSpPr>
            <a:spLocks noGrp="1"/>
          </p:cNvSpPr>
          <p:nvPr>
            <p:ph type="body" sz="quarter" idx="90" hasCustomPrompt="1"/>
          </p:nvPr>
        </p:nvSpPr>
        <p:spPr>
          <a:xfrm>
            <a:off x="7728943" y="5248273"/>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7" name="Text Placeholder 13">
            <a:extLst>
              <a:ext uri="{FF2B5EF4-FFF2-40B4-BE49-F238E27FC236}">
                <a16:creationId xmlns:a16="http://schemas.microsoft.com/office/drawing/2014/main" id="{D42F5088-27FB-F64F-BF49-930374E98F2F}"/>
              </a:ext>
            </a:extLst>
          </p:cNvPr>
          <p:cNvSpPr>
            <a:spLocks noGrp="1"/>
          </p:cNvSpPr>
          <p:nvPr>
            <p:ph type="body" sz="quarter" idx="91" hasCustomPrompt="1"/>
          </p:nvPr>
        </p:nvSpPr>
        <p:spPr>
          <a:xfrm>
            <a:off x="6392320" y="5605440"/>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8" name="Text Placeholder 13">
            <a:extLst>
              <a:ext uri="{FF2B5EF4-FFF2-40B4-BE49-F238E27FC236}">
                <a16:creationId xmlns:a16="http://schemas.microsoft.com/office/drawing/2014/main" id="{A173C30C-C36F-EF45-9C1C-B41E9CFBF869}"/>
              </a:ext>
            </a:extLst>
          </p:cNvPr>
          <p:cNvSpPr>
            <a:spLocks noGrp="1"/>
          </p:cNvSpPr>
          <p:nvPr>
            <p:ph type="body" sz="quarter" idx="92" hasCustomPrompt="1"/>
          </p:nvPr>
        </p:nvSpPr>
        <p:spPr>
          <a:xfrm>
            <a:off x="7728943" y="5605440"/>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9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534519579"/>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200" y="469392"/>
            <a:ext cx="7269734" cy="968474"/>
          </a:xfrm>
        </p:spPr>
        <p:txBody>
          <a:bodyPr/>
          <a:lstStyle>
            <a:lvl1pPr>
              <a:lnSpc>
                <a:spcPct val="100000"/>
              </a:lnSpc>
              <a:defRPr/>
            </a:lvl1pPr>
          </a:lstStyle>
          <a:p>
            <a:r>
              <a:rPr lang="en-US" dirty="0"/>
              <a:t>Schedule title</a:t>
            </a:r>
            <a:endParaRPr lang="en-GB" dirty="0"/>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1983209"/>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19" name="Text Placeholder 13">
            <a:extLst>
              <a:ext uri="{FF2B5EF4-FFF2-40B4-BE49-F238E27FC236}">
                <a16:creationId xmlns:a16="http://schemas.microsoft.com/office/drawing/2014/main" id="{DFBA8BCA-E875-7F4E-A834-259130898944}"/>
              </a:ext>
            </a:extLst>
          </p:cNvPr>
          <p:cNvSpPr>
            <a:spLocks noGrp="1"/>
          </p:cNvSpPr>
          <p:nvPr>
            <p:ph type="body" sz="quarter" idx="63" hasCustomPrompt="1"/>
          </p:nvPr>
        </p:nvSpPr>
        <p:spPr>
          <a:xfrm>
            <a:off x="178543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20" name="Text Placeholder 13">
            <a:extLst>
              <a:ext uri="{FF2B5EF4-FFF2-40B4-BE49-F238E27FC236}">
                <a16:creationId xmlns:a16="http://schemas.microsoft.com/office/drawing/2014/main" id="{82088DE0-7429-344A-BF59-ED6FCA6FBCD1}"/>
              </a:ext>
            </a:extLst>
          </p:cNvPr>
          <p:cNvSpPr>
            <a:spLocks noGrp="1"/>
          </p:cNvSpPr>
          <p:nvPr>
            <p:ph type="body" sz="quarter" idx="64" hasCustomPrompt="1"/>
          </p:nvPr>
        </p:nvSpPr>
        <p:spPr>
          <a:xfrm>
            <a:off x="547225" y="237548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1" name="Text Placeholder 13">
            <a:extLst>
              <a:ext uri="{FF2B5EF4-FFF2-40B4-BE49-F238E27FC236}">
                <a16:creationId xmlns:a16="http://schemas.microsoft.com/office/drawing/2014/main" id="{C0CC2A2E-61DE-634A-81F9-F6E9D6EDC461}"/>
              </a:ext>
            </a:extLst>
          </p:cNvPr>
          <p:cNvSpPr>
            <a:spLocks noGrp="1"/>
          </p:cNvSpPr>
          <p:nvPr>
            <p:ph type="body" sz="quarter" idx="65" hasCustomPrompt="1"/>
          </p:nvPr>
        </p:nvSpPr>
        <p:spPr>
          <a:xfrm>
            <a:off x="547199" y="2761545"/>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2" name="Text Placeholder 13">
            <a:extLst>
              <a:ext uri="{FF2B5EF4-FFF2-40B4-BE49-F238E27FC236}">
                <a16:creationId xmlns:a16="http://schemas.microsoft.com/office/drawing/2014/main" id="{F8E8D78C-FD43-6B47-BFA3-A5FF653884E9}"/>
              </a:ext>
            </a:extLst>
          </p:cNvPr>
          <p:cNvSpPr>
            <a:spLocks noGrp="1"/>
          </p:cNvSpPr>
          <p:nvPr>
            <p:ph type="body" sz="quarter" idx="66" hasCustomPrompt="1"/>
          </p:nvPr>
        </p:nvSpPr>
        <p:spPr>
          <a:xfrm>
            <a:off x="547198" y="3144676"/>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7" name="Text Placeholder 13">
            <a:extLst>
              <a:ext uri="{FF2B5EF4-FFF2-40B4-BE49-F238E27FC236}">
                <a16:creationId xmlns:a16="http://schemas.microsoft.com/office/drawing/2014/main" id="{F67A0A54-1919-1246-8F14-6B773854ED8B}"/>
              </a:ext>
            </a:extLst>
          </p:cNvPr>
          <p:cNvSpPr>
            <a:spLocks noGrp="1"/>
          </p:cNvSpPr>
          <p:nvPr>
            <p:ph type="body" sz="quarter" idx="67" hasCustomPrompt="1"/>
          </p:nvPr>
        </p:nvSpPr>
        <p:spPr>
          <a:xfrm>
            <a:off x="547225" y="352735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8" name="Text Placeholder 13">
            <a:extLst>
              <a:ext uri="{FF2B5EF4-FFF2-40B4-BE49-F238E27FC236}">
                <a16:creationId xmlns:a16="http://schemas.microsoft.com/office/drawing/2014/main" id="{DCB96053-D343-1E4C-80AB-F27FEA3D1CA5}"/>
              </a:ext>
            </a:extLst>
          </p:cNvPr>
          <p:cNvSpPr>
            <a:spLocks noGrp="1"/>
          </p:cNvSpPr>
          <p:nvPr>
            <p:ph type="body" sz="quarter" idx="68" hasCustomPrompt="1"/>
          </p:nvPr>
        </p:nvSpPr>
        <p:spPr>
          <a:xfrm>
            <a:off x="547225" y="3907632"/>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9" name="Text Placeholder 13">
            <a:extLst>
              <a:ext uri="{FF2B5EF4-FFF2-40B4-BE49-F238E27FC236}">
                <a16:creationId xmlns:a16="http://schemas.microsoft.com/office/drawing/2014/main" id="{8036E36E-DAF0-F94C-9F52-6EAFFF05D724}"/>
              </a:ext>
            </a:extLst>
          </p:cNvPr>
          <p:cNvSpPr>
            <a:spLocks noGrp="1"/>
          </p:cNvSpPr>
          <p:nvPr>
            <p:ph type="body" sz="quarter" idx="69" hasCustomPrompt="1"/>
          </p:nvPr>
        </p:nvSpPr>
        <p:spPr>
          <a:xfrm>
            <a:off x="547199" y="4288250"/>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0" name="Text Placeholder 13">
            <a:extLst>
              <a:ext uri="{FF2B5EF4-FFF2-40B4-BE49-F238E27FC236}">
                <a16:creationId xmlns:a16="http://schemas.microsoft.com/office/drawing/2014/main" id="{4F3CA523-45DB-144C-9A6E-4A6EA68FF8F4}"/>
              </a:ext>
            </a:extLst>
          </p:cNvPr>
          <p:cNvSpPr>
            <a:spLocks noGrp="1"/>
          </p:cNvSpPr>
          <p:nvPr>
            <p:ph type="body" sz="quarter" idx="70" hasCustomPrompt="1"/>
          </p:nvPr>
        </p:nvSpPr>
        <p:spPr>
          <a:xfrm>
            <a:off x="547198" y="467138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1" name="Text Placeholder 13">
            <a:extLst>
              <a:ext uri="{FF2B5EF4-FFF2-40B4-BE49-F238E27FC236}">
                <a16:creationId xmlns:a16="http://schemas.microsoft.com/office/drawing/2014/main" id="{9AE82DBE-F207-EA45-B231-DEE98C7C3BA8}"/>
              </a:ext>
            </a:extLst>
          </p:cNvPr>
          <p:cNvSpPr>
            <a:spLocks noGrp="1"/>
          </p:cNvSpPr>
          <p:nvPr>
            <p:ph type="body" sz="quarter" idx="71" hasCustomPrompt="1"/>
          </p:nvPr>
        </p:nvSpPr>
        <p:spPr>
          <a:xfrm>
            <a:off x="547225" y="5053608"/>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2" name="Text Placeholder 13">
            <a:extLst>
              <a:ext uri="{FF2B5EF4-FFF2-40B4-BE49-F238E27FC236}">
                <a16:creationId xmlns:a16="http://schemas.microsoft.com/office/drawing/2014/main" id="{F8900B26-515F-674A-B4B6-B9CBBE078F83}"/>
              </a:ext>
            </a:extLst>
          </p:cNvPr>
          <p:cNvSpPr>
            <a:spLocks noGrp="1"/>
          </p:cNvSpPr>
          <p:nvPr>
            <p:ph type="body" sz="quarter" idx="72" hasCustomPrompt="1"/>
          </p:nvPr>
        </p:nvSpPr>
        <p:spPr>
          <a:xfrm>
            <a:off x="547225" y="5428123"/>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3" name="Text Placeholder 13">
            <a:extLst>
              <a:ext uri="{FF2B5EF4-FFF2-40B4-BE49-F238E27FC236}">
                <a16:creationId xmlns:a16="http://schemas.microsoft.com/office/drawing/2014/main" id="{8182585A-9232-A041-8859-86194597BA1B}"/>
              </a:ext>
            </a:extLst>
          </p:cNvPr>
          <p:cNvSpPr>
            <a:spLocks noGrp="1"/>
          </p:cNvSpPr>
          <p:nvPr>
            <p:ph type="body" sz="quarter" idx="73" hasCustomPrompt="1"/>
          </p:nvPr>
        </p:nvSpPr>
        <p:spPr>
          <a:xfrm>
            <a:off x="547199" y="580781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47" name="Text Placeholder 13">
            <a:extLst>
              <a:ext uri="{FF2B5EF4-FFF2-40B4-BE49-F238E27FC236}">
                <a16:creationId xmlns:a16="http://schemas.microsoft.com/office/drawing/2014/main" id="{FA0791B6-7F06-0944-A97B-01E9E43D3F87}"/>
              </a:ext>
            </a:extLst>
          </p:cNvPr>
          <p:cNvSpPr>
            <a:spLocks noGrp="1"/>
          </p:cNvSpPr>
          <p:nvPr>
            <p:ph type="body" sz="quarter" idx="74" hasCustomPrompt="1"/>
          </p:nvPr>
        </p:nvSpPr>
        <p:spPr>
          <a:xfrm>
            <a:off x="278692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8" name="Text Placeholder 13">
            <a:extLst>
              <a:ext uri="{FF2B5EF4-FFF2-40B4-BE49-F238E27FC236}">
                <a16:creationId xmlns:a16="http://schemas.microsoft.com/office/drawing/2014/main" id="{620FFA3F-315D-5148-9C9F-8E4B80422BBF}"/>
              </a:ext>
            </a:extLst>
          </p:cNvPr>
          <p:cNvSpPr>
            <a:spLocks noGrp="1"/>
          </p:cNvSpPr>
          <p:nvPr>
            <p:ph type="body" sz="quarter" idx="75" hasCustomPrompt="1"/>
          </p:nvPr>
        </p:nvSpPr>
        <p:spPr>
          <a:xfrm>
            <a:off x="378840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9" name="Text Placeholder 13">
            <a:extLst>
              <a:ext uri="{FF2B5EF4-FFF2-40B4-BE49-F238E27FC236}">
                <a16:creationId xmlns:a16="http://schemas.microsoft.com/office/drawing/2014/main" id="{A9631397-CB8B-A942-89F3-AA6D9F991442}"/>
              </a:ext>
            </a:extLst>
          </p:cNvPr>
          <p:cNvSpPr>
            <a:spLocks noGrp="1"/>
          </p:cNvSpPr>
          <p:nvPr>
            <p:ph type="body" sz="quarter" idx="76" hasCustomPrompt="1"/>
          </p:nvPr>
        </p:nvSpPr>
        <p:spPr>
          <a:xfrm>
            <a:off x="478989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0" name="Text Placeholder 13">
            <a:extLst>
              <a:ext uri="{FF2B5EF4-FFF2-40B4-BE49-F238E27FC236}">
                <a16:creationId xmlns:a16="http://schemas.microsoft.com/office/drawing/2014/main" id="{5AADC139-7C18-A945-8888-BB29AB7271B8}"/>
              </a:ext>
            </a:extLst>
          </p:cNvPr>
          <p:cNvSpPr>
            <a:spLocks noGrp="1"/>
          </p:cNvSpPr>
          <p:nvPr>
            <p:ph type="body" sz="quarter" idx="77" hasCustomPrompt="1"/>
          </p:nvPr>
        </p:nvSpPr>
        <p:spPr>
          <a:xfrm>
            <a:off x="579137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1" name="Text Placeholder 13">
            <a:extLst>
              <a:ext uri="{FF2B5EF4-FFF2-40B4-BE49-F238E27FC236}">
                <a16:creationId xmlns:a16="http://schemas.microsoft.com/office/drawing/2014/main" id="{4BFB230B-36C7-C54B-9BF3-334120B9335F}"/>
              </a:ext>
            </a:extLst>
          </p:cNvPr>
          <p:cNvSpPr>
            <a:spLocks noGrp="1"/>
          </p:cNvSpPr>
          <p:nvPr>
            <p:ph type="body" sz="quarter" idx="78" hasCustomPrompt="1"/>
          </p:nvPr>
        </p:nvSpPr>
        <p:spPr>
          <a:xfrm>
            <a:off x="679286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2" name="Text Placeholder 13">
            <a:extLst>
              <a:ext uri="{FF2B5EF4-FFF2-40B4-BE49-F238E27FC236}">
                <a16:creationId xmlns:a16="http://schemas.microsoft.com/office/drawing/2014/main" id="{CA9FB207-E614-D04F-85D5-AC05A06942DA}"/>
              </a:ext>
            </a:extLst>
          </p:cNvPr>
          <p:cNvSpPr>
            <a:spLocks noGrp="1"/>
          </p:cNvSpPr>
          <p:nvPr>
            <p:ph type="body" sz="quarter" idx="79" hasCustomPrompt="1"/>
          </p:nvPr>
        </p:nvSpPr>
        <p:spPr>
          <a:xfrm>
            <a:off x="779434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3" name="Text Placeholder 13">
            <a:extLst>
              <a:ext uri="{FF2B5EF4-FFF2-40B4-BE49-F238E27FC236}">
                <a16:creationId xmlns:a16="http://schemas.microsoft.com/office/drawing/2014/main" id="{C46DF494-10DA-ED47-A97E-B90C2D7D671D}"/>
              </a:ext>
            </a:extLst>
          </p:cNvPr>
          <p:cNvSpPr>
            <a:spLocks noGrp="1"/>
          </p:cNvSpPr>
          <p:nvPr>
            <p:ph type="body" sz="quarter" idx="80" hasCustomPrompt="1"/>
          </p:nvPr>
        </p:nvSpPr>
        <p:spPr>
          <a:xfrm>
            <a:off x="879583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4" name="Text Placeholder 13">
            <a:extLst>
              <a:ext uri="{FF2B5EF4-FFF2-40B4-BE49-F238E27FC236}">
                <a16:creationId xmlns:a16="http://schemas.microsoft.com/office/drawing/2014/main" id="{0F8B7831-37F7-B547-B21B-8BDF5FFFE04E}"/>
              </a:ext>
            </a:extLst>
          </p:cNvPr>
          <p:cNvSpPr>
            <a:spLocks noGrp="1"/>
          </p:cNvSpPr>
          <p:nvPr>
            <p:ph type="body" sz="quarter" idx="81" hasCustomPrompt="1"/>
          </p:nvPr>
        </p:nvSpPr>
        <p:spPr>
          <a:xfrm>
            <a:off x="979731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5" name="Text Placeholder 13">
            <a:extLst>
              <a:ext uri="{FF2B5EF4-FFF2-40B4-BE49-F238E27FC236}">
                <a16:creationId xmlns:a16="http://schemas.microsoft.com/office/drawing/2014/main" id="{D625DF05-5606-604F-B453-D21A60E7D554}"/>
              </a:ext>
            </a:extLst>
          </p:cNvPr>
          <p:cNvSpPr>
            <a:spLocks noGrp="1"/>
          </p:cNvSpPr>
          <p:nvPr>
            <p:ph type="body" sz="quarter" idx="82" hasCustomPrompt="1"/>
          </p:nvPr>
        </p:nvSpPr>
        <p:spPr>
          <a:xfrm>
            <a:off x="1079880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5" name="SmartArt Placeholder 4">
            <a:extLst>
              <a:ext uri="{FF2B5EF4-FFF2-40B4-BE49-F238E27FC236}">
                <a16:creationId xmlns:a16="http://schemas.microsoft.com/office/drawing/2014/main" id="{D3904BEC-59C0-9D43-99B5-CA3295CCBA64}"/>
              </a:ext>
            </a:extLst>
          </p:cNvPr>
          <p:cNvSpPr>
            <a:spLocks noGrp="1"/>
          </p:cNvSpPr>
          <p:nvPr>
            <p:ph type="dgm" sz="quarter" idx="83" hasCustomPrompt="1"/>
          </p:nvPr>
        </p:nvSpPr>
        <p:spPr>
          <a:xfrm>
            <a:off x="178639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59" name="SmartArt Placeholder 4">
            <a:extLst>
              <a:ext uri="{FF2B5EF4-FFF2-40B4-BE49-F238E27FC236}">
                <a16:creationId xmlns:a16="http://schemas.microsoft.com/office/drawing/2014/main" id="{500C9191-DB47-2E4E-87A8-05477F83D34A}"/>
              </a:ext>
            </a:extLst>
          </p:cNvPr>
          <p:cNvSpPr>
            <a:spLocks noGrp="1"/>
          </p:cNvSpPr>
          <p:nvPr>
            <p:ph type="dgm" sz="quarter" idx="84" hasCustomPrompt="1"/>
          </p:nvPr>
        </p:nvSpPr>
        <p:spPr>
          <a:xfrm>
            <a:off x="178639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0" name="SmartArt Placeholder 4">
            <a:extLst>
              <a:ext uri="{FF2B5EF4-FFF2-40B4-BE49-F238E27FC236}">
                <a16:creationId xmlns:a16="http://schemas.microsoft.com/office/drawing/2014/main" id="{BE2B7141-0CE5-784F-9DA5-C445AF4F51C7}"/>
              </a:ext>
            </a:extLst>
          </p:cNvPr>
          <p:cNvSpPr>
            <a:spLocks noGrp="1"/>
          </p:cNvSpPr>
          <p:nvPr>
            <p:ph type="dgm" sz="quarter" idx="85" hasCustomPrompt="1"/>
          </p:nvPr>
        </p:nvSpPr>
        <p:spPr>
          <a:xfrm>
            <a:off x="178543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1" name="SmartArt Placeholder 4">
            <a:extLst>
              <a:ext uri="{FF2B5EF4-FFF2-40B4-BE49-F238E27FC236}">
                <a16:creationId xmlns:a16="http://schemas.microsoft.com/office/drawing/2014/main" id="{AF93DD85-9FE9-AF45-BEC9-783B65A434D2}"/>
              </a:ext>
            </a:extLst>
          </p:cNvPr>
          <p:cNvSpPr>
            <a:spLocks noGrp="1"/>
          </p:cNvSpPr>
          <p:nvPr>
            <p:ph type="dgm" sz="quarter" idx="86" hasCustomPrompt="1"/>
          </p:nvPr>
        </p:nvSpPr>
        <p:spPr>
          <a:xfrm>
            <a:off x="178543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2" name="SmartArt Placeholder 4">
            <a:extLst>
              <a:ext uri="{FF2B5EF4-FFF2-40B4-BE49-F238E27FC236}">
                <a16:creationId xmlns:a16="http://schemas.microsoft.com/office/drawing/2014/main" id="{62413477-E4D6-604B-8561-735A7FE8E62C}"/>
              </a:ext>
            </a:extLst>
          </p:cNvPr>
          <p:cNvSpPr>
            <a:spLocks noGrp="1"/>
          </p:cNvSpPr>
          <p:nvPr>
            <p:ph type="dgm" sz="quarter" idx="87" hasCustomPrompt="1"/>
          </p:nvPr>
        </p:nvSpPr>
        <p:spPr>
          <a:xfrm>
            <a:off x="178543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3" name="SmartArt Placeholder 4">
            <a:extLst>
              <a:ext uri="{FF2B5EF4-FFF2-40B4-BE49-F238E27FC236}">
                <a16:creationId xmlns:a16="http://schemas.microsoft.com/office/drawing/2014/main" id="{9983299C-7BDE-FE4C-BC8E-07A0FB9F0F28}"/>
              </a:ext>
            </a:extLst>
          </p:cNvPr>
          <p:cNvSpPr>
            <a:spLocks noGrp="1"/>
          </p:cNvSpPr>
          <p:nvPr>
            <p:ph type="dgm" sz="quarter" idx="88" hasCustomPrompt="1"/>
          </p:nvPr>
        </p:nvSpPr>
        <p:spPr>
          <a:xfrm>
            <a:off x="178639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4" name="SmartArt Placeholder 4">
            <a:extLst>
              <a:ext uri="{FF2B5EF4-FFF2-40B4-BE49-F238E27FC236}">
                <a16:creationId xmlns:a16="http://schemas.microsoft.com/office/drawing/2014/main" id="{D2685EAF-DD01-7B41-B692-81ED7A6EF129}"/>
              </a:ext>
            </a:extLst>
          </p:cNvPr>
          <p:cNvSpPr>
            <a:spLocks noGrp="1"/>
          </p:cNvSpPr>
          <p:nvPr>
            <p:ph type="dgm" sz="quarter" idx="89" hasCustomPrompt="1"/>
          </p:nvPr>
        </p:nvSpPr>
        <p:spPr>
          <a:xfrm>
            <a:off x="178639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5" name="SmartArt Placeholder 4">
            <a:extLst>
              <a:ext uri="{FF2B5EF4-FFF2-40B4-BE49-F238E27FC236}">
                <a16:creationId xmlns:a16="http://schemas.microsoft.com/office/drawing/2014/main" id="{663BB0E7-3FAD-A94B-870F-A63E1066FC00}"/>
              </a:ext>
            </a:extLst>
          </p:cNvPr>
          <p:cNvSpPr>
            <a:spLocks noGrp="1"/>
          </p:cNvSpPr>
          <p:nvPr>
            <p:ph type="dgm" sz="quarter" idx="90" hasCustomPrompt="1"/>
          </p:nvPr>
        </p:nvSpPr>
        <p:spPr>
          <a:xfrm>
            <a:off x="178543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6" name="SmartArt Placeholder 4">
            <a:extLst>
              <a:ext uri="{FF2B5EF4-FFF2-40B4-BE49-F238E27FC236}">
                <a16:creationId xmlns:a16="http://schemas.microsoft.com/office/drawing/2014/main" id="{25A2B122-C044-9548-AF69-A284ABAE8F1B}"/>
              </a:ext>
            </a:extLst>
          </p:cNvPr>
          <p:cNvSpPr>
            <a:spLocks noGrp="1"/>
          </p:cNvSpPr>
          <p:nvPr>
            <p:ph type="dgm" sz="quarter" idx="91" hasCustomPrompt="1"/>
          </p:nvPr>
        </p:nvSpPr>
        <p:spPr>
          <a:xfrm>
            <a:off x="178543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7" name="SmartArt Placeholder 4">
            <a:extLst>
              <a:ext uri="{FF2B5EF4-FFF2-40B4-BE49-F238E27FC236}">
                <a16:creationId xmlns:a16="http://schemas.microsoft.com/office/drawing/2014/main" id="{3C40608E-A908-0B44-914B-774ABA03C7D2}"/>
              </a:ext>
            </a:extLst>
          </p:cNvPr>
          <p:cNvSpPr>
            <a:spLocks noGrp="1"/>
          </p:cNvSpPr>
          <p:nvPr>
            <p:ph type="dgm" sz="quarter" idx="92" hasCustomPrompt="1"/>
          </p:nvPr>
        </p:nvSpPr>
        <p:spPr>
          <a:xfrm>
            <a:off x="178543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8" name="SmartArt Placeholder 4">
            <a:extLst>
              <a:ext uri="{FF2B5EF4-FFF2-40B4-BE49-F238E27FC236}">
                <a16:creationId xmlns:a16="http://schemas.microsoft.com/office/drawing/2014/main" id="{CC0231FA-B974-6E40-9CE2-5328B94056B4}"/>
              </a:ext>
            </a:extLst>
          </p:cNvPr>
          <p:cNvSpPr>
            <a:spLocks noGrp="1"/>
          </p:cNvSpPr>
          <p:nvPr>
            <p:ph type="dgm" sz="quarter" idx="93" hasCustomPrompt="1"/>
          </p:nvPr>
        </p:nvSpPr>
        <p:spPr>
          <a:xfrm>
            <a:off x="178542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9" name="SmartArt Placeholder 4">
            <a:extLst>
              <a:ext uri="{FF2B5EF4-FFF2-40B4-BE49-F238E27FC236}">
                <a16:creationId xmlns:a16="http://schemas.microsoft.com/office/drawing/2014/main" id="{D79BBA93-C843-D643-AC6D-85070713BA87}"/>
              </a:ext>
            </a:extLst>
          </p:cNvPr>
          <p:cNvSpPr>
            <a:spLocks noGrp="1"/>
          </p:cNvSpPr>
          <p:nvPr>
            <p:ph type="dgm" sz="quarter" idx="94" hasCustomPrompt="1"/>
          </p:nvPr>
        </p:nvSpPr>
        <p:spPr>
          <a:xfrm>
            <a:off x="278788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0" name="SmartArt Placeholder 4">
            <a:extLst>
              <a:ext uri="{FF2B5EF4-FFF2-40B4-BE49-F238E27FC236}">
                <a16:creationId xmlns:a16="http://schemas.microsoft.com/office/drawing/2014/main" id="{9D7BC1DD-C984-E948-9914-FA1BC0FBA72E}"/>
              </a:ext>
            </a:extLst>
          </p:cNvPr>
          <p:cNvSpPr>
            <a:spLocks noGrp="1"/>
          </p:cNvSpPr>
          <p:nvPr>
            <p:ph type="dgm" sz="quarter" idx="95" hasCustomPrompt="1"/>
          </p:nvPr>
        </p:nvSpPr>
        <p:spPr>
          <a:xfrm>
            <a:off x="278788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1" name="SmartArt Placeholder 4">
            <a:extLst>
              <a:ext uri="{FF2B5EF4-FFF2-40B4-BE49-F238E27FC236}">
                <a16:creationId xmlns:a16="http://schemas.microsoft.com/office/drawing/2014/main" id="{7849389C-350B-2641-B19E-9B52E56C437A}"/>
              </a:ext>
            </a:extLst>
          </p:cNvPr>
          <p:cNvSpPr>
            <a:spLocks noGrp="1"/>
          </p:cNvSpPr>
          <p:nvPr>
            <p:ph type="dgm" sz="quarter" idx="96" hasCustomPrompt="1"/>
          </p:nvPr>
        </p:nvSpPr>
        <p:spPr>
          <a:xfrm>
            <a:off x="278692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2" name="SmartArt Placeholder 4">
            <a:extLst>
              <a:ext uri="{FF2B5EF4-FFF2-40B4-BE49-F238E27FC236}">
                <a16:creationId xmlns:a16="http://schemas.microsoft.com/office/drawing/2014/main" id="{44BD863E-C021-7F42-9548-5E52FD272041}"/>
              </a:ext>
            </a:extLst>
          </p:cNvPr>
          <p:cNvSpPr>
            <a:spLocks noGrp="1"/>
          </p:cNvSpPr>
          <p:nvPr>
            <p:ph type="dgm" sz="quarter" idx="97" hasCustomPrompt="1"/>
          </p:nvPr>
        </p:nvSpPr>
        <p:spPr>
          <a:xfrm>
            <a:off x="278692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3" name="SmartArt Placeholder 4">
            <a:extLst>
              <a:ext uri="{FF2B5EF4-FFF2-40B4-BE49-F238E27FC236}">
                <a16:creationId xmlns:a16="http://schemas.microsoft.com/office/drawing/2014/main" id="{018CD05D-A1B7-D645-8E14-CBAE8623AE35}"/>
              </a:ext>
            </a:extLst>
          </p:cNvPr>
          <p:cNvSpPr>
            <a:spLocks noGrp="1"/>
          </p:cNvSpPr>
          <p:nvPr>
            <p:ph type="dgm" sz="quarter" idx="98" hasCustomPrompt="1"/>
          </p:nvPr>
        </p:nvSpPr>
        <p:spPr>
          <a:xfrm>
            <a:off x="278692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4" name="SmartArt Placeholder 4">
            <a:extLst>
              <a:ext uri="{FF2B5EF4-FFF2-40B4-BE49-F238E27FC236}">
                <a16:creationId xmlns:a16="http://schemas.microsoft.com/office/drawing/2014/main" id="{FF41A869-AF4A-ED4A-A707-31D2E468D15C}"/>
              </a:ext>
            </a:extLst>
          </p:cNvPr>
          <p:cNvSpPr>
            <a:spLocks noGrp="1"/>
          </p:cNvSpPr>
          <p:nvPr>
            <p:ph type="dgm" sz="quarter" idx="99" hasCustomPrompt="1"/>
          </p:nvPr>
        </p:nvSpPr>
        <p:spPr>
          <a:xfrm>
            <a:off x="278788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5" name="SmartArt Placeholder 4">
            <a:extLst>
              <a:ext uri="{FF2B5EF4-FFF2-40B4-BE49-F238E27FC236}">
                <a16:creationId xmlns:a16="http://schemas.microsoft.com/office/drawing/2014/main" id="{DB7AD519-B4B0-4940-95E0-884A342B4BAC}"/>
              </a:ext>
            </a:extLst>
          </p:cNvPr>
          <p:cNvSpPr>
            <a:spLocks noGrp="1"/>
          </p:cNvSpPr>
          <p:nvPr>
            <p:ph type="dgm" sz="quarter" idx="100" hasCustomPrompt="1"/>
          </p:nvPr>
        </p:nvSpPr>
        <p:spPr>
          <a:xfrm>
            <a:off x="278788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6" name="SmartArt Placeholder 4">
            <a:extLst>
              <a:ext uri="{FF2B5EF4-FFF2-40B4-BE49-F238E27FC236}">
                <a16:creationId xmlns:a16="http://schemas.microsoft.com/office/drawing/2014/main" id="{E678F0D9-4130-8841-9E45-2C9045B5151E}"/>
              </a:ext>
            </a:extLst>
          </p:cNvPr>
          <p:cNvSpPr>
            <a:spLocks noGrp="1"/>
          </p:cNvSpPr>
          <p:nvPr>
            <p:ph type="dgm" sz="quarter" idx="101" hasCustomPrompt="1"/>
          </p:nvPr>
        </p:nvSpPr>
        <p:spPr>
          <a:xfrm>
            <a:off x="278692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7" name="SmartArt Placeholder 4">
            <a:extLst>
              <a:ext uri="{FF2B5EF4-FFF2-40B4-BE49-F238E27FC236}">
                <a16:creationId xmlns:a16="http://schemas.microsoft.com/office/drawing/2014/main" id="{B84D953F-EED7-E842-B0A4-0924E81FC51C}"/>
              </a:ext>
            </a:extLst>
          </p:cNvPr>
          <p:cNvSpPr>
            <a:spLocks noGrp="1"/>
          </p:cNvSpPr>
          <p:nvPr>
            <p:ph type="dgm" sz="quarter" idx="102" hasCustomPrompt="1"/>
          </p:nvPr>
        </p:nvSpPr>
        <p:spPr>
          <a:xfrm>
            <a:off x="278692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8" name="SmartArt Placeholder 4">
            <a:extLst>
              <a:ext uri="{FF2B5EF4-FFF2-40B4-BE49-F238E27FC236}">
                <a16:creationId xmlns:a16="http://schemas.microsoft.com/office/drawing/2014/main" id="{391C7F12-8563-7147-A182-06963DF78063}"/>
              </a:ext>
            </a:extLst>
          </p:cNvPr>
          <p:cNvSpPr>
            <a:spLocks noGrp="1"/>
          </p:cNvSpPr>
          <p:nvPr>
            <p:ph type="dgm" sz="quarter" idx="103" hasCustomPrompt="1"/>
          </p:nvPr>
        </p:nvSpPr>
        <p:spPr>
          <a:xfrm>
            <a:off x="278692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9" name="SmartArt Placeholder 4">
            <a:extLst>
              <a:ext uri="{FF2B5EF4-FFF2-40B4-BE49-F238E27FC236}">
                <a16:creationId xmlns:a16="http://schemas.microsoft.com/office/drawing/2014/main" id="{4E33A558-F664-9E40-9E57-03ABAAD8C1BF}"/>
              </a:ext>
            </a:extLst>
          </p:cNvPr>
          <p:cNvSpPr>
            <a:spLocks noGrp="1"/>
          </p:cNvSpPr>
          <p:nvPr>
            <p:ph type="dgm" sz="quarter" idx="104" hasCustomPrompt="1"/>
          </p:nvPr>
        </p:nvSpPr>
        <p:spPr>
          <a:xfrm>
            <a:off x="278692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0" name="SmartArt Placeholder 4">
            <a:extLst>
              <a:ext uri="{FF2B5EF4-FFF2-40B4-BE49-F238E27FC236}">
                <a16:creationId xmlns:a16="http://schemas.microsoft.com/office/drawing/2014/main" id="{916BED62-0FC3-334A-A7F3-77DB9AE0FCF5}"/>
              </a:ext>
            </a:extLst>
          </p:cNvPr>
          <p:cNvSpPr>
            <a:spLocks noGrp="1"/>
          </p:cNvSpPr>
          <p:nvPr>
            <p:ph type="dgm" sz="quarter" idx="105" hasCustomPrompt="1"/>
          </p:nvPr>
        </p:nvSpPr>
        <p:spPr>
          <a:xfrm>
            <a:off x="378839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1" name="SmartArt Placeholder 4">
            <a:extLst>
              <a:ext uri="{FF2B5EF4-FFF2-40B4-BE49-F238E27FC236}">
                <a16:creationId xmlns:a16="http://schemas.microsoft.com/office/drawing/2014/main" id="{16BF0D1D-21D4-0D4E-ABBB-3EA23D0C4856}"/>
              </a:ext>
            </a:extLst>
          </p:cNvPr>
          <p:cNvSpPr>
            <a:spLocks noGrp="1"/>
          </p:cNvSpPr>
          <p:nvPr>
            <p:ph type="dgm" sz="quarter" idx="106" hasCustomPrompt="1"/>
          </p:nvPr>
        </p:nvSpPr>
        <p:spPr>
          <a:xfrm>
            <a:off x="378839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2" name="SmartArt Placeholder 4">
            <a:extLst>
              <a:ext uri="{FF2B5EF4-FFF2-40B4-BE49-F238E27FC236}">
                <a16:creationId xmlns:a16="http://schemas.microsoft.com/office/drawing/2014/main" id="{BF7546C5-8A43-C445-9E48-DBDD6EB51829}"/>
              </a:ext>
            </a:extLst>
          </p:cNvPr>
          <p:cNvSpPr>
            <a:spLocks noGrp="1"/>
          </p:cNvSpPr>
          <p:nvPr>
            <p:ph type="dgm" sz="quarter" idx="107" hasCustomPrompt="1"/>
          </p:nvPr>
        </p:nvSpPr>
        <p:spPr>
          <a:xfrm>
            <a:off x="378743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3" name="SmartArt Placeholder 4">
            <a:extLst>
              <a:ext uri="{FF2B5EF4-FFF2-40B4-BE49-F238E27FC236}">
                <a16:creationId xmlns:a16="http://schemas.microsoft.com/office/drawing/2014/main" id="{1A5C5A92-7675-E64E-AAFE-1B291D090C9D}"/>
              </a:ext>
            </a:extLst>
          </p:cNvPr>
          <p:cNvSpPr>
            <a:spLocks noGrp="1"/>
          </p:cNvSpPr>
          <p:nvPr>
            <p:ph type="dgm" sz="quarter" idx="108" hasCustomPrompt="1"/>
          </p:nvPr>
        </p:nvSpPr>
        <p:spPr>
          <a:xfrm>
            <a:off x="378743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4" name="SmartArt Placeholder 4">
            <a:extLst>
              <a:ext uri="{FF2B5EF4-FFF2-40B4-BE49-F238E27FC236}">
                <a16:creationId xmlns:a16="http://schemas.microsoft.com/office/drawing/2014/main" id="{4CD87507-D51F-D943-9F1D-78B5F84F6A84}"/>
              </a:ext>
            </a:extLst>
          </p:cNvPr>
          <p:cNvSpPr>
            <a:spLocks noGrp="1"/>
          </p:cNvSpPr>
          <p:nvPr>
            <p:ph type="dgm" sz="quarter" idx="109" hasCustomPrompt="1"/>
          </p:nvPr>
        </p:nvSpPr>
        <p:spPr>
          <a:xfrm>
            <a:off x="378743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5" name="SmartArt Placeholder 4">
            <a:extLst>
              <a:ext uri="{FF2B5EF4-FFF2-40B4-BE49-F238E27FC236}">
                <a16:creationId xmlns:a16="http://schemas.microsoft.com/office/drawing/2014/main" id="{D85DDFE5-3D19-5D47-A6F6-F25A9A1FE799}"/>
              </a:ext>
            </a:extLst>
          </p:cNvPr>
          <p:cNvSpPr>
            <a:spLocks noGrp="1"/>
          </p:cNvSpPr>
          <p:nvPr>
            <p:ph type="dgm" sz="quarter" idx="110" hasCustomPrompt="1"/>
          </p:nvPr>
        </p:nvSpPr>
        <p:spPr>
          <a:xfrm>
            <a:off x="378839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6" name="SmartArt Placeholder 4">
            <a:extLst>
              <a:ext uri="{FF2B5EF4-FFF2-40B4-BE49-F238E27FC236}">
                <a16:creationId xmlns:a16="http://schemas.microsoft.com/office/drawing/2014/main" id="{44E4D983-9DE2-5744-ABBB-825463238FB3}"/>
              </a:ext>
            </a:extLst>
          </p:cNvPr>
          <p:cNvSpPr>
            <a:spLocks noGrp="1"/>
          </p:cNvSpPr>
          <p:nvPr>
            <p:ph type="dgm" sz="quarter" idx="111" hasCustomPrompt="1"/>
          </p:nvPr>
        </p:nvSpPr>
        <p:spPr>
          <a:xfrm>
            <a:off x="378839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7" name="SmartArt Placeholder 4">
            <a:extLst>
              <a:ext uri="{FF2B5EF4-FFF2-40B4-BE49-F238E27FC236}">
                <a16:creationId xmlns:a16="http://schemas.microsoft.com/office/drawing/2014/main" id="{9BF4CDA6-7DA8-DB48-98B8-B64C6369E72F}"/>
              </a:ext>
            </a:extLst>
          </p:cNvPr>
          <p:cNvSpPr>
            <a:spLocks noGrp="1"/>
          </p:cNvSpPr>
          <p:nvPr>
            <p:ph type="dgm" sz="quarter" idx="112" hasCustomPrompt="1"/>
          </p:nvPr>
        </p:nvSpPr>
        <p:spPr>
          <a:xfrm>
            <a:off x="378743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8" name="SmartArt Placeholder 4">
            <a:extLst>
              <a:ext uri="{FF2B5EF4-FFF2-40B4-BE49-F238E27FC236}">
                <a16:creationId xmlns:a16="http://schemas.microsoft.com/office/drawing/2014/main" id="{3E2DF36D-B306-D347-8406-BF2CF8911F96}"/>
              </a:ext>
            </a:extLst>
          </p:cNvPr>
          <p:cNvSpPr>
            <a:spLocks noGrp="1"/>
          </p:cNvSpPr>
          <p:nvPr>
            <p:ph type="dgm" sz="quarter" idx="113" hasCustomPrompt="1"/>
          </p:nvPr>
        </p:nvSpPr>
        <p:spPr>
          <a:xfrm>
            <a:off x="378743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9" name="SmartArt Placeholder 4">
            <a:extLst>
              <a:ext uri="{FF2B5EF4-FFF2-40B4-BE49-F238E27FC236}">
                <a16:creationId xmlns:a16="http://schemas.microsoft.com/office/drawing/2014/main" id="{460B18FE-C455-2145-96B5-E11849A04484}"/>
              </a:ext>
            </a:extLst>
          </p:cNvPr>
          <p:cNvSpPr>
            <a:spLocks noGrp="1"/>
          </p:cNvSpPr>
          <p:nvPr>
            <p:ph type="dgm" sz="quarter" idx="114" hasCustomPrompt="1"/>
          </p:nvPr>
        </p:nvSpPr>
        <p:spPr>
          <a:xfrm>
            <a:off x="378743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0" name="SmartArt Placeholder 4">
            <a:extLst>
              <a:ext uri="{FF2B5EF4-FFF2-40B4-BE49-F238E27FC236}">
                <a16:creationId xmlns:a16="http://schemas.microsoft.com/office/drawing/2014/main" id="{433E13D3-E304-F54C-9AC3-14C32ECF8512}"/>
              </a:ext>
            </a:extLst>
          </p:cNvPr>
          <p:cNvSpPr>
            <a:spLocks noGrp="1"/>
          </p:cNvSpPr>
          <p:nvPr>
            <p:ph type="dgm" sz="quarter" idx="115" hasCustomPrompt="1"/>
          </p:nvPr>
        </p:nvSpPr>
        <p:spPr>
          <a:xfrm>
            <a:off x="378743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1" name="SmartArt Placeholder 4">
            <a:extLst>
              <a:ext uri="{FF2B5EF4-FFF2-40B4-BE49-F238E27FC236}">
                <a16:creationId xmlns:a16="http://schemas.microsoft.com/office/drawing/2014/main" id="{C6AF47DF-E4B8-C747-992A-627B6554E0BF}"/>
              </a:ext>
            </a:extLst>
          </p:cNvPr>
          <p:cNvSpPr>
            <a:spLocks noGrp="1"/>
          </p:cNvSpPr>
          <p:nvPr>
            <p:ph type="dgm" sz="quarter" idx="116" hasCustomPrompt="1"/>
          </p:nvPr>
        </p:nvSpPr>
        <p:spPr>
          <a:xfrm>
            <a:off x="478989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2" name="SmartArt Placeholder 4">
            <a:extLst>
              <a:ext uri="{FF2B5EF4-FFF2-40B4-BE49-F238E27FC236}">
                <a16:creationId xmlns:a16="http://schemas.microsoft.com/office/drawing/2014/main" id="{764BDE27-4A2F-4F47-8D1C-2B498C2E64D2}"/>
              </a:ext>
            </a:extLst>
          </p:cNvPr>
          <p:cNvSpPr>
            <a:spLocks noGrp="1"/>
          </p:cNvSpPr>
          <p:nvPr>
            <p:ph type="dgm" sz="quarter" idx="117" hasCustomPrompt="1"/>
          </p:nvPr>
        </p:nvSpPr>
        <p:spPr>
          <a:xfrm>
            <a:off x="478989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3" name="SmartArt Placeholder 4">
            <a:extLst>
              <a:ext uri="{FF2B5EF4-FFF2-40B4-BE49-F238E27FC236}">
                <a16:creationId xmlns:a16="http://schemas.microsoft.com/office/drawing/2014/main" id="{122AC16D-70B8-874C-8D09-522484050517}"/>
              </a:ext>
            </a:extLst>
          </p:cNvPr>
          <p:cNvSpPr>
            <a:spLocks noGrp="1"/>
          </p:cNvSpPr>
          <p:nvPr>
            <p:ph type="dgm" sz="quarter" idx="118" hasCustomPrompt="1"/>
          </p:nvPr>
        </p:nvSpPr>
        <p:spPr>
          <a:xfrm>
            <a:off x="478892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4" name="SmartArt Placeholder 4">
            <a:extLst>
              <a:ext uri="{FF2B5EF4-FFF2-40B4-BE49-F238E27FC236}">
                <a16:creationId xmlns:a16="http://schemas.microsoft.com/office/drawing/2014/main" id="{EC5D3DF6-8E7D-AC47-A408-8D2B15EC7446}"/>
              </a:ext>
            </a:extLst>
          </p:cNvPr>
          <p:cNvSpPr>
            <a:spLocks noGrp="1"/>
          </p:cNvSpPr>
          <p:nvPr>
            <p:ph type="dgm" sz="quarter" idx="119" hasCustomPrompt="1"/>
          </p:nvPr>
        </p:nvSpPr>
        <p:spPr>
          <a:xfrm>
            <a:off x="478892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5" name="SmartArt Placeholder 4">
            <a:extLst>
              <a:ext uri="{FF2B5EF4-FFF2-40B4-BE49-F238E27FC236}">
                <a16:creationId xmlns:a16="http://schemas.microsoft.com/office/drawing/2014/main" id="{6B2FE00D-4551-CC4E-8457-7470D3AC4A86}"/>
              </a:ext>
            </a:extLst>
          </p:cNvPr>
          <p:cNvSpPr>
            <a:spLocks noGrp="1"/>
          </p:cNvSpPr>
          <p:nvPr>
            <p:ph type="dgm" sz="quarter" idx="120" hasCustomPrompt="1"/>
          </p:nvPr>
        </p:nvSpPr>
        <p:spPr>
          <a:xfrm>
            <a:off x="478892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6" name="SmartArt Placeholder 4">
            <a:extLst>
              <a:ext uri="{FF2B5EF4-FFF2-40B4-BE49-F238E27FC236}">
                <a16:creationId xmlns:a16="http://schemas.microsoft.com/office/drawing/2014/main" id="{E45F01EB-F506-CA44-8609-36E750B62B82}"/>
              </a:ext>
            </a:extLst>
          </p:cNvPr>
          <p:cNvSpPr>
            <a:spLocks noGrp="1"/>
          </p:cNvSpPr>
          <p:nvPr>
            <p:ph type="dgm" sz="quarter" idx="121" hasCustomPrompt="1"/>
          </p:nvPr>
        </p:nvSpPr>
        <p:spPr>
          <a:xfrm>
            <a:off x="478988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7" name="SmartArt Placeholder 4">
            <a:extLst>
              <a:ext uri="{FF2B5EF4-FFF2-40B4-BE49-F238E27FC236}">
                <a16:creationId xmlns:a16="http://schemas.microsoft.com/office/drawing/2014/main" id="{4770998F-81F2-B04B-A143-7471E0A1370F}"/>
              </a:ext>
            </a:extLst>
          </p:cNvPr>
          <p:cNvSpPr>
            <a:spLocks noGrp="1"/>
          </p:cNvSpPr>
          <p:nvPr>
            <p:ph type="dgm" sz="quarter" idx="122" hasCustomPrompt="1"/>
          </p:nvPr>
        </p:nvSpPr>
        <p:spPr>
          <a:xfrm>
            <a:off x="478988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8" name="SmartArt Placeholder 4">
            <a:extLst>
              <a:ext uri="{FF2B5EF4-FFF2-40B4-BE49-F238E27FC236}">
                <a16:creationId xmlns:a16="http://schemas.microsoft.com/office/drawing/2014/main" id="{02A0E6DF-3AC0-B14B-B9B0-1CD205FB04FA}"/>
              </a:ext>
            </a:extLst>
          </p:cNvPr>
          <p:cNvSpPr>
            <a:spLocks noGrp="1"/>
          </p:cNvSpPr>
          <p:nvPr>
            <p:ph type="dgm" sz="quarter" idx="123" hasCustomPrompt="1"/>
          </p:nvPr>
        </p:nvSpPr>
        <p:spPr>
          <a:xfrm>
            <a:off x="478892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9" name="SmartArt Placeholder 4">
            <a:extLst>
              <a:ext uri="{FF2B5EF4-FFF2-40B4-BE49-F238E27FC236}">
                <a16:creationId xmlns:a16="http://schemas.microsoft.com/office/drawing/2014/main" id="{1F3AD946-5815-4545-8E78-036155DA70E1}"/>
              </a:ext>
            </a:extLst>
          </p:cNvPr>
          <p:cNvSpPr>
            <a:spLocks noGrp="1"/>
          </p:cNvSpPr>
          <p:nvPr>
            <p:ph type="dgm" sz="quarter" idx="124" hasCustomPrompt="1"/>
          </p:nvPr>
        </p:nvSpPr>
        <p:spPr>
          <a:xfrm>
            <a:off x="478892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0" name="SmartArt Placeholder 4">
            <a:extLst>
              <a:ext uri="{FF2B5EF4-FFF2-40B4-BE49-F238E27FC236}">
                <a16:creationId xmlns:a16="http://schemas.microsoft.com/office/drawing/2014/main" id="{76842FE0-72D1-0242-9D9C-E82AD09E5E6C}"/>
              </a:ext>
            </a:extLst>
          </p:cNvPr>
          <p:cNvSpPr>
            <a:spLocks noGrp="1"/>
          </p:cNvSpPr>
          <p:nvPr>
            <p:ph type="dgm" sz="quarter" idx="125" hasCustomPrompt="1"/>
          </p:nvPr>
        </p:nvSpPr>
        <p:spPr>
          <a:xfrm>
            <a:off x="478892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1" name="SmartArt Placeholder 4">
            <a:extLst>
              <a:ext uri="{FF2B5EF4-FFF2-40B4-BE49-F238E27FC236}">
                <a16:creationId xmlns:a16="http://schemas.microsoft.com/office/drawing/2014/main" id="{1E609B16-F04A-EF43-8117-E141BBCF5688}"/>
              </a:ext>
            </a:extLst>
          </p:cNvPr>
          <p:cNvSpPr>
            <a:spLocks noGrp="1"/>
          </p:cNvSpPr>
          <p:nvPr>
            <p:ph type="dgm" sz="quarter" idx="126" hasCustomPrompt="1"/>
          </p:nvPr>
        </p:nvSpPr>
        <p:spPr>
          <a:xfrm>
            <a:off x="478892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2" name="SmartArt Placeholder 4">
            <a:extLst>
              <a:ext uri="{FF2B5EF4-FFF2-40B4-BE49-F238E27FC236}">
                <a16:creationId xmlns:a16="http://schemas.microsoft.com/office/drawing/2014/main" id="{490D0BBB-2055-DC49-8068-131C98DB1F0B}"/>
              </a:ext>
            </a:extLst>
          </p:cNvPr>
          <p:cNvSpPr>
            <a:spLocks noGrp="1"/>
          </p:cNvSpPr>
          <p:nvPr>
            <p:ph type="dgm" sz="quarter" idx="127" hasCustomPrompt="1"/>
          </p:nvPr>
        </p:nvSpPr>
        <p:spPr>
          <a:xfrm>
            <a:off x="5792332"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3" name="SmartArt Placeholder 4">
            <a:extLst>
              <a:ext uri="{FF2B5EF4-FFF2-40B4-BE49-F238E27FC236}">
                <a16:creationId xmlns:a16="http://schemas.microsoft.com/office/drawing/2014/main" id="{6E3FCBC1-06D6-B04F-B660-6B6DE2F49860}"/>
              </a:ext>
            </a:extLst>
          </p:cNvPr>
          <p:cNvSpPr>
            <a:spLocks noGrp="1"/>
          </p:cNvSpPr>
          <p:nvPr>
            <p:ph type="dgm" sz="quarter" idx="128" hasCustomPrompt="1"/>
          </p:nvPr>
        </p:nvSpPr>
        <p:spPr>
          <a:xfrm>
            <a:off x="5792332"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4" name="SmartArt Placeholder 4">
            <a:extLst>
              <a:ext uri="{FF2B5EF4-FFF2-40B4-BE49-F238E27FC236}">
                <a16:creationId xmlns:a16="http://schemas.microsoft.com/office/drawing/2014/main" id="{C47C8B1A-7F93-B649-A7BC-746AF33C57D6}"/>
              </a:ext>
            </a:extLst>
          </p:cNvPr>
          <p:cNvSpPr>
            <a:spLocks noGrp="1"/>
          </p:cNvSpPr>
          <p:nvPr>
            <p:ph type="dgm" sz="quarter" idx="129" hasCustomPrompt="1"/>
          </p:nvPr>
        </p:nvSpPr>
        <p:spPr>
          <a:xfrm>
            <a:off x="5791366"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5" name="SmartArt Placeholder 4">
            <a:extLst>
              <a:ext uri="{FF2B5EF4-FFF2-40B4-BE49-F238E27FC236}">
                <a16:creationId xmlns:a16="http://schemas.microsoft.com/office/drawing/2014/main" id="{CBF5AB7D-08C7-4441-94B1-431D5C826026}"/>
              </a:ext>
            </a:extLst>
          </p:cNvPr>
          <p:cNvSpPr>
            <a:spLocks noGrp="1"/>
          </p:cNvSpPr>
          <p:nvPr>
            <p:ph type="dgm" sz="quarter" idx="130" hasCustomPrompt="1"/>
          </p:nvPr>
        </p:nvSpPr>
        <p:spPr>
          <a:xfrm>
            <a:off x="5791367"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6" name="SmartArt Placeholder 4">
            <a:extLst>
              <a:ext uri="{FF2B5EF4-FFF2-40B4-BE49-F238E27FC236}">
                <a16:creationId xmlns:a16="http://schemas.microsoft.com/office/drawing/2014/main" id="{E96AB84F-1B01-484D-9D13-3267E5B43073}"/>
              </a:ext>
            </a:extLst>
          </p:cNvPr>
          <p:cNvSpPr>
            <a:spLocks noGrp="1"/>
          </p:cNvSpPr>
          <p:nvPr>
            <p:ph type="dgm" sz="quarter" idx="131" hasCustomPrompt="1"/>
          </p:nvPr>
        </p:nvSpPr>
        <p:spPr>
          <a:xfrm>
            <a:off x="5791368"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7" name="SmartArt Placeholder 4">
            <a:extLst>
              <a:ext uri="{FF2B5EF4-FFF2-40B4-BE49-F238E27FC236}">
                <a16:creationId xmlns:a16="http://schemas.microsoft.com/office/drawing/2014/main" id="{60F2E4F9-64FF-5649-A510-6630935E4E76}"/>
              </a:ext>
            </a:extLst>
          </p:cNvPr>
          <p:cNvSpPr>
            <a:spLocks noGrp="1"/>
          </p:cNvSpPr>
          <p:nvPr>
            <p:ph type="dgm" sz="quarter" idx="132" hasCustomPrompt="1"/>
          </p:nvPr>
        </p:nvSpPr>
        <p:spPr>
          <a:xfrm>
            <a:off x="5792330"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8" name="SmartArt Placeholder 4">
            <a:extLst>
              <a:ext uri="{FF2B5EF4-FFF2-40B4-BE49-F238E27FC236}">
                <a16:creationId xmlns:a16="http://schemas.microsoft.com/office/drawing/2014/main" id="{B799A981-BF59-474F-9F29-B5F7FEDB3CAE}"/>
              </a:ext>
            </a:extLst>
          </p:cNvPr>
          <p:cNvSpPr>
            <a:spLocks noGrp="1"/>
          </p:cNvSpPr>
          <p:nvPr>
            <p:ph type="dgm" sz="quarter" idx="133" hasCustomPrompt="1"/>
          </p:nvPr>
        </p:nvSpPr>
        <p:spPr>
          <a:xfrm>
            <a:off x="5792330"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9" name="SmartArt Placeholder 4">
            <a:extLst>
              <a:ext uri="{FF2B5EF4-FFF2-40B4-BE49-F238E27FC236}">
                <a16:creationId xmlns:a16="http://schemas.microsoft.com/office/drawing/2014/main" id="{4FFAE25E-FC07-DE47-AF8B-C9D323F2916C}"/>
              </a:ext>
            </a:extLst>
          </p:cNvPr>
          <p:cNvSpPr>
            <a:spLocks noGrp="1"/>
          </p:cNvSpPr>
          <p:nvPr>
            <p:ph type="dgm" sz="quarter" idx="134" hasCustomPrompt="1"/>
          </p:nvPr>
        </p:nvSpPr>
        <p:spPr>
          <a:xfrm>
            <a:off x="5791364"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0" name="SmartArt Placeholder 4">
            <a:extLst>
              <a:ext uri="{FF2B5EF4-FFF2-40B4-BE49-F238E27FC236}">
                <a16:creationId xmlns:a16="http://schemas.microsoft.com/office/drawing/2014/main" id="{EE6A44F1-9ACD-9E4C-B4A6-B1D04F098537}"/>
              </a:ext>
            </a:extLst>
          </p:cNvPr>
          <p:cNvSpPr>
            <a:spLocks noGrp="1"/>
          </p:cNvSpPr>
          <p:nvPr>
            <p:ph type="dgm" sz="quarter" idx="135" hasCustomPrompt="1"/>
          </p:nvPr>
        </p:nvSpPr>
        <p:spPr>
          <a:xfrm>
            <a:off x="5791365"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1" name="SmartArt Placeholder 4">
            <a:extLst>
              <a:ext uri="{FF2B5EF4-FFF2-40B4-BE49-F238E27FC236}">
                <a16:creationId xmlns:a16="http://schemas.microsoft.com/office/drawing/2014/main" id="{03F5DCB6-3080-1644-AE01-12B2625ABD72}"/>
              </a:ext>
            </a:extLst>
          </p:cNvPr>
          <p:cNvSpPr>
            <a:spLocks noGrp="1"/>
          </p:cNvSpPr>
          <p:nvPr>
            <p:ph type="dgm" sz="quarter" idx="136" hasCustomPrompt="1"/>
          </p:nvPr>
        </p:nvSpPr>
        <p:spPr>
          <a:xfrm>
            <a:off x="5791366"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2" name="SmartArt Placeholder 4">
            <a:extLst>
              <a:ext uri="{FF2B5EF4-FFF2-40B4-BE49-F238E27FC236}">
                <a16:creationId xmlns:a16="http://schemas.microsoft.com/office/drawing/2014/main" id="{7AB7FF6A-1837-B64E-94F0-C76F1F020A87}"/>
              </a:ext>
            </a:extLst>
          </p:cNvPr>
          <p:cNvSpPr>
            <a:spLocks noGrp="1"/>
          </p:cNvSpPr>
          <p:nvPr>
            <p:ph type="dgm" sz="quarter" idx="137" hasCustomPrompt="1"/>
          </p:nvPr>
        </p:nvSpPr>
        <p:spPr>
          <a:xfrm>
            <a:off x="5791363"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4" name="SmartArt Placeholder 4">
            <a:extLst>
              <a:ext uri="{FF2B5EF4-FFF2-40B4-BE49-F238E27FC236}">
                <a16:creationId xmlns:a16="http://schemas.microsoft.com/office/drawing/2014/main" id="{72B48CF5-8037-4E4F-B5CF-C648074DC791}"/>
              </a:ext>
            </a:extLst>
          </p:cNvPr>
          <p:cNvSpPr>
            <a:spLocks noGrp="1"/>
          </p:cNvSpPr>
          <p:nvPr>
            <p:ph type="dgm" sz="quarter" idx="138" hasCustomPrompt="1"/>
          </p:nvPr>
        </p:nvSpPr>
        <p:spPr>
          <a:xfrm>
            <a:off x="6792866"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5" name="SmartArt Placeholder 4">
            <a:extLst>
              <a:ext uri="{FF2B5EF4-FFF2-40B4-BE49-F238E27FC236}">
                <a16:creationId xmlns:a16="http://schemas.microsoft.com/office/drawing/2014/main" id="{E7101632-BF9A-5E48-8D95-E3DF428A08B5}"/>
              </a:ext>
            </a:extLst>
          </p:cNvPr>
          <p:cNvSpPr>
            <a:spLocks noGrp="1"/>
          </p:cNvSpPr>
          <p:nvPr>
            <p:ph type="dgm" sz="quarter" idx="139" hasCustomPrompt="1"/>
          </p:nvPr>
        </p:nvSpPr>
        <p:spPr>
          <a:xfrm>
            <a:off x="6792866"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6" name="SmartArt Placeholder 4">
            <a:extLst>
              <a:ext uri="{FF2B5EF4-FFF2-40B4-BE49-F238E27FC236}">
                <a16:creationId xmlns:a16="http://schemas.microsoft.com/office/drawing/2014/main" id="{15A98BDA-CA33-074B-8C8E-32C6B8025D0E}"/>
              </a:ext>
            </a:extLst>
          </p:cNvPr>
          <p:cNvSpPr>
            <a:spLocks noGrp="1"/>
          </p:cNvSpPr>
          <p:nvPr>
            <p:ph type="dgm" sz="quarter" idx="140" hasCustomPrompt="1"/>
          </p:nvPr>
        </p:nvSpPr>
        <p:spPr>
          <a:xfrm>
            <a:off x="6791900"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7" name="SmartArt Placeholder 4">
            <a:extLst>
              <a:ext uri="{FF2B5EF4-FFF2-40B4-BE49-F238E27FC236}">
                <a16:creationId xmlns:a16="http://schemas.microsoft.com/office/drawing/2014/main" id="{72E20542-A9E7-1345-936F-CC6DFF5239E0}"/>
              </a:ext>
            </a:extLst>
          </p:cNvPr>
          <p:cNvSpPr>
            <a:spLocks noGrp="1"/>
          </p:cNvSpPr>
          <p:nvPr>
            <p:ph type="dgm" sz="quarter" idx="141" hasCustomPrompt="1"/>
          </p:nvPr>
        </p:nvSpPr>
        <p:spPr>
          <a:xfrm>
            <a:off x="6791901"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8" name="SmartArt Placeholder 4">
            <a:extLst>
              <a:ext uri="{FF2B5EF4-FFF2-40B4-BE49-F238E27FC236}">
                <a16:creationId xmlns:a16="http://schemas.microsoft.com/office/drawing/2014/main" id="{3A0ECB10-A0D9-F34E-8B1B-2F88BA44FC2E}"/>
              </a:ext>
            </a:extLst>
          </p:cNvPr>
          <p:cNvSpPr>
            <a:spLocks noGrp="1"/>
          </p:cNvSpPr>
          <p:nvPr>
            <p:ph type="dgm" sz="quarter" idx="142" hasCustomPrompt="1"/>
          </p:nvPr>
        </p:nvSpPr>
        <p:spPr>
          <a:xfrm>
            <a:off x="6791902"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9" name="SmartArt Placeholder 4">
            <a:extLst>
              <a:ext uri="{FF2B5EF4-FFF2-40B4-BE49-F238E27FC236}">
                <a16:creationId xmlns:a16="http://schemas.microsoft.com/office/drawing/2014/main" id="{0C8F5D61-C01E-C148-8B5D-985411B38316}"/>
              </a:ext>
            </a:extLst>
          </p:cNvPr>
          <p:cNvSpPr>
            <a:spLocks noGrp="1"/>
          </p:cNvSpPr>
          <p:nvPr>
            <p:ph type="dgm" sz="quarter" idx="143" hasCustomPrompt="1"/>
          </p:nvPr>
        </p:nvSpPr>
        <p:spPr>
          <a:xfrm>
            <a:off x="6792864"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0" name="SmartArt Placeholder 4">
            <a:extLst>
              <a:ext uri="{FF2B5EF4-FFF2-40B4-BE49-F238E27FC236}">
                <a16:creationId xmlns:a16="http://schemas.microsoft.com/office/drawing/2014/main" id="{F5760954-381E-F646-AE3C-CC4674129B4F}"/>
              </a:ext>
            </a:extLst>
          </p:cNvPr>
          <p:cNvSpPr>
            <a:spLocks noGrp="1"/>
          </p:cNvSpPr>
          <p:nvPr>
            <p:ph type="dgm" sz="quarter" idx="144" hasCustomPrompt="1"/>
          </p:nvPr>
        </p:nvSpPr>
        <p:spPr>
          <a:xfrm>
            <a:off x="6792864"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1" name="SmartArt Placeholder 4">
            <a:extLst>
              <a:ext uri="{FF2B5EF4-FFF2-40B4-BE49-F238E27FC236}">
                <a16:creationId xmlns:a16="http://schemas.microsoft.com/office/drawing/2014/main" id="{DCB3A1F7-36A5-6541-A8F5-400D75D6328A}"/>
              </a:ext>
            </a:extLst>
          </p:cNvPr>
          <p:cNvSpPr>
            <a:spLocks noGrp="1"/>
          </p:cNvSpPr>
          <p:nvPr>
            <p:ph type="dgm" sz="quarter" idx="145" hasCustomPrompt="1"/>
          </p:nvPr>
        </p:nvSpPr>
        <p:spPr>
          <a:xfrm>
            <a:off x="6791898"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2" name="SmartArt Placeholder 4">
            <a:extLst>
              <a:ext uri="{FF2B5EF4-FFF2-40B4-BE49-F238E27FC236}">
                <a16:creationId xmlns:a16="http://schemas.microsoft.com/office/drawing/2014/main" id="{7A2ADB20-AA38-CE4B-A785-0CE5BC5A123F}"/>
              </a:ext>
            </a:extLst>
          </p:cNvPr>
          <p:cNvSpPr>
            <a:spLocks noGrp="1"/>
          </p:cNvSpPr>
          <p:nvPr>
            <p:ph type="dgm" sz="quarter" idx="146" hasCustomPrompt="1"/>
          </p:nvPr>
        </p:nvSpPr>
        <p:spPr>
          <a:xfrm>
            <a:off x="6791899"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3" name="SmartArt Placeholder 4">
            <a:extLst>
              <a:ext uri="{FF2B5EF4-FFF2-40B4-BE49-F238E27FC236}">
                <a16:creationId xmlns:a16="http://schemas.microsoft.com/office/drawing/2014/main" id="{EE212360-213A-C04A-98E0-BB8F76046E99}"/>
              </a:ext>
            </a:extLst>
          </p:cNvPr>
          <p:cNvSpPr>
            <a:spLocks noGrp="1"/>
          </p:cNvSpPr>
          <p:nvPr>
            <p:ph type="dgm" sz="quarter" idx="147" hasCustomPrompt="1"/>
          </p:nvPr>
        </p:nvSpPr>
        <p:spPr>
          <a:xfrm>
            <a:off x="6791900"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4" name="SmartArt Placeholder 4">
            <a:extLst>
              <a:ext uri="{FF2B5EF4-FFF2-40B4-BE49-F238E27FC236}">
                <a16:creationId xmlns:a16="http://schemas.microsoft.com/office/drawing/2014/main" id="{A0333252-67DC-F245-95B2-F912B26157BE}"/>
              </a:ext>
            </a:extLst>
          </p:cNvPr>
          <p:cNvSpPr>
            <a:spLocks noGrp="1"/>
          </p:cNvSpPr>
          <p:nvPr>
            <p:ph type="dgm" sz="quarter" idx="148" hasCustomPrompt="1"/>
          </p:nvPr>
        </p:nvSpPr>
        <p:spPr>
          <a:xfrm>
            <a:off x="6791897"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5" name="SmartArt Placeholder 4">
            <a:extLst>
              <a:ext uri="{FF2B5EF4-FFF2-40B4-BE49-F238E27FC236}">
                <a16:creationId xmlns:a16="http://schemas.microsoft.com/office/drawing/2014/main" id="{E573D733-B89C-7B4E-96E7-661622535D90}"/>
              </a:ext>
            </a:extLst>
          </p:cNvPr>
          <p:cNvSpPr>
            <a:spLocks noGrp="1"/>
          </p:cNvSpPr>
          <p:nvPr>
            <p:ph type="dgm" sz="quarter" idx="149" hasCustomPrompt="1"/>
          </p:nvPr>
        </p:nvSpPr>
        <p:spPr>
          <a:xfrm>
            <a:off x="779435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6" name="SmartArt Placeholder 4">
            <a:extLst>
              <a:ext uri="{FF2B5EF4-FFF2-40B4-BE49-F238E27FC236}">
                <a16:creationId xmlns:a16="http://schemas.microsoft.com/office/drawing/2014/main" id="{92310242-1155-B748-A293-CD7E520E6CEC}"/>
              </a:ext>
            </a:extLst>
          </p:cNvPr>
          <p:cNvSpPr>
            <a:spLocks noGrp="1"/>
          </p:cNvSpPr>
          <p:nvPr>
            <p:ph type="dgm" sz="quarter" idx="150" hasCustomPrompt="1"/>
          </p:nvPr>
        </p:nvSpPr>
        <p:spPr>
          <a:xfrm>
            <a:off x="779435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7" name="SmartArt Placeholder 4">
            <a:extLst>
              <a:ext uri="{FF2B5EF4-FFF2-40B4-BE49-F238E27FC236}">
                <a16:creationId xmlns:a16="http://schemas.microsoft.com/office/drawing/2014/main" id="{16C42E6F-EC6C-914B-AF31-645673352CFE}"/>
              </a:ext>
            </a:extLst>
          </p:cNvPr>
          <p:cNvSpPr>
            <a:spLocks noGrp="1"/>
          </p:cNvSpPr>
          <p:nvPr>
            <p:ph type="dgm" sz="quarter" idx="151" hasCustomPrompt="1"/>
          </p:nvPr>
        </p:nvSpPr>
        <p:spPr>
          <a:xfrm>
            <a:off x="779339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8" name="SmartArt Placeholder 4">
            <a:extLst>
              <a:ext uri="{FF2B5EF4-FFF2-40B4-BE49-F238E27FC236}">
                <a16:creationId xmlns:a16="http://schemas.microsoft.com/office/drawing/2014/main" id="{2F4E7B8B-9A69-CC4A-B961-3E9108DD2139}"/>
              </a:ext>
            </a:extLst>
          </p:cNvPr>
          <p:cNvSpPr>
            <a:spLocks noGrp="1"/>
          </p:cNvSpPr>
          <p:nvPr>
            <p:ph type="dgm" sz="quarter" idx="152" hasCustomPrompt="1"/>
          </p:nvPr>
        </p:nvSpPr>
        <p:spPr>
          <a:xfrm>
            <a:off x="779339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9" name="SmartArt Placeholder 4">
            <a:extLst>
              <a:ext uri="{FF2B5EF4-FFF2-40B4-BE49-F238E27FC236}">
                <a16:creationId xmlns:a16="http://schemas.microsoft.com/office/drawing/2014/main" id="{91F1B634-607E-FB48-827F-9BABC15B53BA}"/>
              </a:ext>
            </a:extLst>
          </p:cNvPr>
          <p:cNvSpPr>
            <a:spLocks noGrp="1"/>
          </p:cNvSpPr>
          <p:nvPr>
            <p:ph type="dgm" sz="quarter" idx="153" hasCustomPrompt="1"/>
          </p:nvPr>
        </p:nvSpPr>
        <p:spPr>
          <a:xfrm>
            <a:off x="779339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0" name="SmartArt Placeholder 4">
            <a:extLst>
              <a:ext uri="{FF2B5EF4-FFF2-40B4-BE49-F238E27FC236}">
                <a16:creationId xmlns:a16="http://schemas.microsoft.com/office/drawing/2014/main" id="{4151A955-F6DD-E140-A111-2022BED764A8}"/>
              </a:ext>
            </a:extLst>
          </p:cNvPr>
          <p:cNvSpPr>
            <a:spLocks noGrp="1"/>
          </p:cNvSpPr>
          <p:nvPr>
            <p:ph type="dgm" sz="quarter" idx="154" hasCustomPrompt="1"/>
          </p:nvPr>
        </p:nvSpPr>
        <p:spPr>
          <a:xfrm>
            <a:off x="779435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1" name="SmartArt Placeholder 4">
            <a:extLst>
              <a:ext uri="{FF2B5EF4-FFF2-40B4-BE49-F238E27FC236}">
                <a16:creationId xmlns:a16="http://schemas.microsoft.com/office/drawing/2014/main" id="{8489421A-33A4-C44A-9EF5-79571B7D9FA3}"/>
              </a:ext>
            </a:extLst>
          </p:cNvPr>
          <p:cNvSpPr>
            <a:spLocks noGrp="1"/>
          </p:cNvSpPr>
          <p:nvPr>
            <p:ph type="dgm" sz="quarter" idx="155" hasCustomPrompt="1"/>
          </p:nvPr>
        </p:nvSpPr>
        <p:spPr>
          <a:xfrm>
            <a:off x="779435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2" name="SmartArt Placeholder 4">
            <a:extLst>
              <a:ext uri="{FF2B5EF4-FFF2-40B4-BE49-F238E27FC236}">
                <a16:creationId xmlns:a16="http://schemas.microsoft.com/office/drawing/2014/main" id="{1AC4FE84-ECAA-5A4F-B0B3-A8441D120DB3}"/>
              </a:ext>
            </a:extLst>
          </p:cNvPr>
          <p:cNvSpPr>
            <a:spLocks noGrp="1"/>
          </p:cNvSpPr>
          <p:nvPr>
            <p:ph type="dgm" sz="quarter" idx="156" hasCustomPrompt="1"/>
          </p:nvPr>
        </p:nvSpPr>
        <p:spPr>
          <a:xfrm>
            <a:off x="779338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3" name="SmartArt Placeholder 4">
            <a:extLst>
              <a:ext uri="{FF2B5EF4-FFF2-40B4-BE49-F238E27FC236}">
                <a16:creationId xmlns:a16="http://schemas.microsoft.com/office/drawing/2014/main" id="{1BCA9CDE-3AED-BF42-B2D3-FFD87E4A6D31}"/>
              </a:ext>
            </a:extLst>
          </p:cNvPr>
          <p:cNvSpPr>
            <a:spLocks noGrp="1"/>
          </p:cNvSpPr>
          <p:nvPr>
            <p:ph type="dgm" sz="quarter" idx="157" hasCustomPrompt="1"/>
          </p:nvPr>
        </p:nvSpPr>
        <p:spPr>
          <a:xfrm>
            <a:off x="779339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4" name="SmartArt Placeholder 4">
            <a:extLst>
              <a:ext uri="{FF2B5EF4-FFF2-40B4-BE49-F238E27FC236}">
                <a16:creationId xmlns:a16="http://schemas.microsoft.com/office/drawing/2014/main" id="{3DC2FFD8-A345-9046-9EAB-C5F9F229B287}"/>
              </a:ext>
            </a:extLst>
          </p:cNvPr>
          <p:cNvSpPr>
            <a:spLocks noGrp="1"/>
          </p:cNvSpPr>
          <p:nvPr>
            <p:ph type="dgm" sz="quarter" idx="158" hasCustomPrompt="1"/>
          </p:nvPr>
        </p:nvSpPr>
        <p:spPr>
          <a:xfrm>
            <a:off x="779339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5" name="SmartArt Placeholder 4">
            <a:extLst>
              <a:ext uri="{FF2B5EF4-FFF2-40B4-BE49-F238E27FC236}">
                <a16:creationId xmlns:a16="http://schemas.microsoft.com/office/drawing/2014/main" id="{BAAA71ED-C9E7-A645-8F4D-21BB44F2D307}"/>
              </a:ext>
            </a:extLst>
          </p:cNvPr>
          <p:cNvSpPr>
            <a:spLocks noGrp="1"/>
          </p:cNvSpPr>
          <p:nvPr>
            <p:ph type="dgm" sz="quarter" idx="159" hasCustomPrompt="1"/>
          </p:nvPr>
        </p:nvSpPr>
        <p:spPr>
          <a:xfrm>
            <a:off x="779338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6" name="SmartArt Placeholder 4">
            <a:extLst>
              <a:ext uri="{FF2B5EF4-FFF2-40B4-BE49-F238E27FC236}">
                <a16:creationId xmlns:a16="http://schemas.microsoft.com/office/drawing/2014/main" id="{6EDB630B-F660-964F-B69F-AC105D948342}"/>
              </a:ext>
            </a:extLst>
          </p:cNvPr>
          <p:cNvSpPr>
            <a:spLocks noGrp="1"/>
          </p:cNvSpPr>
          <p:nvPr>
            <p:ph type="dgm" sz="quarter" idx="160" hasCustomPrompt="1"/>
          </p:nvPr>
        </p:nvSpPr>
        <p:spPr>
          <a:xfrm>
            <a:off x="879486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7" name="SmartArt Placeholder 4">
            <a:extLst>
              <a:ext uri="{FF2B5EF4-FFF2-40B4-BE49-F238E27FC236}">
                <a16:creationId xmlns:a16="http://schemas.microsoft.com/office/drawing/2014/main" id="{BDC19D3C-5A4B-104E-B628-A285476DB8D0}"/>
              </a:ext>
            </a:extLst>
          </p:cNvPr>
          <p:cNvSpPr>
            <a:spLocks noGrp="1"/>
          </p:cNvSpPr>
          <p:nvPr>
            <p:ph type="dgm" sz="quarter" idx="161" hasCustomPrompt="1"/>
          </p:nvPr>
        </p:nvSpPr>
        <p:spPr>
          <a:xfrm>
            <a:off x="879486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8" name="SmartArt Placeholder 4">
            <a:extLst>
              <a:ext uri="{FF2B5EF4-FFF2-40B4-BE49-F238E27FC236}">
                <a16:creationId xmlns:a16="http://schemas.microsoft.com/office/drawing/2014/main" id="{9533E1D4-972F-8541-806F-AE9CDAD2C153}"/>
              </a:ext>
            </a:extLst>
          </p:cNvPr>
          <p:cNvSpPr>
            <a:spLocks noGrp="1"/>
          </p:cNvSpPr>
          <p:nvPr>
            <p:ph type="dgm" sz="quarter" idx="162" hasCustomPrompt="1"/>
          </p:nvPr>
        </p:nvSpPr>
        <p:spPr>
          <a:xfrm>
            <a:off x="879390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9" name="SmartArt Placeholder 4">
            <a:extLst>
              <a:ext uri="{FF2B5EF4-FFF2-40B4-BE49-F238E27FC236}">
                <a16:creationId xmlns:a16="http://schemas.microsoft.com/office/drawing/2014/main" id="{6CF11CBC-2A82-A444-83A2-4E4B9CC0AA97}"/>
              </a:ext>
            </a:extLst>
          </p:cNvPr>
          <p:cNvSpPr>
            <a:spLocks noGrp="1"/>
          </p:cNvSpPr>
          <p:nvPr>
            <p:ph type="dgm" sz="quarter" idx="163" hasCustomPrompt="1"/>
          </p:nvPr>
        </p:nvSpPr>
        <p:spPr>
          <a:xfrm>
            <a:off x="879390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0" name="SmartArt Placeholder 4">
            <a:extLst>
              <a:ext uri="{FF2B5EF4-FFF2-40B4-BE49-F238E27FC236}">
                <a16:creationId xmlns:a16="http://schemas.microsoft.com/office/drawing/2014/main" id="{76AB5889-514A-4D45-B814-6C241EE9AD87}"/>
              </a:ext>
            </a:extLst>
          </p:cNvPr>
          <p:cNvSpPr>
            <a:spLocks noGrp="1"/>
          </p:cNvSpPr>
          <p:nvPr>
            <p:ph type="dgm" sz="quarter" idx="164" hasCustomPrompt="1"/>
          </p:nvPr>
        </p:nvSpPr>
        <p:spPr>
          <a:xfrm>
            <a:off x="879390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1" name="SmartArt Placeholder 4">
            <a:extLst>
              <a:ext uri="{FF2B5EF4-FFF2-40B4-BE49-F238E27FC236}">
                <a16:creationId xmlns:a16="http://schemas.microsoft.com/office/drawing/2014/main" id="{F08F7498-AFA0-7240-B0E6-F9730AFADADD}"/>
              </a:ext>
            </a:extLst>
          </p:cNvPr>
          <p:cNvSpPr>
            <a:spLocks noGrp="1"/>
          </p:cNvSpPr>
          <p:nvPr>
            <p:ph type="dgm" sz="quarter" idx="165" hasCustomPrompt="1"/>
          </p:nvPr>
        </p:nvSpPr>
        <p:spPr>
          <a:xfrm>
            <a:off x="879486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2" name="SmartArt Placeholder 4">
            <a:extLst>
              <a:ext uri="{FF2B5EF4-FFF2-40B4-BE49-F238E27FC236}">
                <a16:creationId xmlns:a16="http://schemas.microsoft.com/office/drawing/2014/main" id="{8C7B46E1-7F30-1F44-8184-B3BCC205522C}"/>
              </a:ext>
            </a:extLst>
          </p:cNvPr>
          <p:cNvSpPr>
            <a:spLocks noGrp="1"/>
          </p:cNvSpPr>
          <p:nvPr>
            <p:ph type="dgm" sz="quarter" idx="166" hasCustomPrompt="1"/>
          </p:nvPr>
        </p:nvSpPr>
        <p:spPr>
          <a:xfrm>
            <a:off x="879486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3" name="SmartArt Placeholder 4">
            <a:extLst>
              <a:ext uri="{FF2B5EF4-FFF2-40B4-BE49-F238E27FC236}">
                <a16:creationId xmlns:a16="http://schemas.microsoft.com/office/drawing/2014/main" id="{BA39093F-CE2C-B342-BD55-F1B199D69574}"/>
              </a:ext>
            </a:extLst>
          </p:cNvPr>
          <p:cNvSpPr>
            <a:spLocks noGrp="1"/>
          </p:cNvSpPr>
          <p:nvPr>
            <p:ph type="dgm" sz="quarter" idx="167" hasCustomPrompt="1"/>
          </p:nvPr>
        </p:nvSpPr>
        <p:spPr>
          <a:xfrm>
            <a:off x="879389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4" name="SmartArt Placeholder 4">
            <a:extLst>
              <a:ext uri="{FF2B5EF4-FFF2-40B4-BE49-F238E27FC236}">
                <a16:creationId xmlns:a16="http://schemas.microsoft.com/office/drawing/2014/main" id="{7BA3215D-8767-0F4C-A9AB-23D0D15782BA}"/>
              </a:ext>
            </a:extLst>
          </p:cNvPr>
          <p:cNvSpPr>
            <a:spLocks noGrp="1"/>
          </p:cNvSpPr>
          <p:nvPr>
            <p:ph type="dgm" sz="quarter" idx="168" hasCustomPrompt="1"/>
          </p:nvPr>
        </p:nvSpPr>
        <p:spPr>
          <a:xfrm>
            <a:off x="879390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5" name="SmartArt Placeholder 4">
            <a:extLst>
              <a:ext uri="{FF2B5EF4-FFF2-40B4-BE49-F238E27FC236}">
                <a16:creationId xmlns:a16="http://schemas.microsoft.com/office/drawing/2014/main" id="{A988EC68-E0F8-5B47-860E-C10EA8645EB7}"/>
              </a:ext>
            </a:extLst>
          </p:cNvPr>
          <p:cNvSpPr>
            <a:spLocks noGrp="1"/>
          </p:cNvSpPr>
          <p:nvPr>
            <p:ph type="dgm" sz="quarter" idx="169" hasCustomPrompt="1"/>
          </p:nvPr>
        </p:nvSpPr>
        <p:spPr>
          <a:xfrm>
            <a:off x="879390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6" name="SmartArt Placeholder 4">
            <a:extLst>
              <a:ext uri="{FF2B5EF4-FFF2-40B4-BE49-F238E27FC236}">
                <a16:creationId xmlns:a16="http://schemas.microsoft.com/office/drawing/2014/main" id="{3A6F09E9-0EDE-DE4C-A626-BBAC0CC0069D}"/>
              </a:ext>
            </a:extLst>
          </p:cNvPr>
          <p:cNvSpPr>
            <a:spLocks noGrp="1"/>
          </p:cNvSpPr>
          <p:nvPr>
            <p:ph type="dgm" sz="quarter" idx="170" hasCustomPrompt="1"/>
          </p:nvPr>
        </p:nvSpPr>
        <p:spPr>
          <a:xfrm>
            <a:off x="879389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7" name="SmartArt Placeholder 4">
            <a:extLst>
              <a:ext uri="{FF2B5EF4-FFF2-40B4-BE49-F238E27FC236}">
                <a16:creationId xmlns:a16="http://schemas.microsoft.com/office/drawing/2014/main" id="{35AF5881-52D5-F047-A764-E2108E07208C}"/>
              </a:ext>
            </a:extLst>
          </p:cNvPr>
          <p:cNvSpPr>
            <a:spLocks noGrp="1"/>
          </p:cNvSpPr>
          <p:nvPr>
            <p:ph type="dgm" sz="quarter" idx="171" hasCustomPrompt="1"/>
          </p:nvPr>
        </p:nvSpPr>
        <p:spPr>
          <a:xfrm>
            <a:off x="979635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8" name="SmartArt Placeholder 4">
            <a:extLst>
              <a:ext uri="{FF2B5EF4-FFF2-40B4-BE49-F238E27FC236}">
                <a16:creationId xmlns:a16="http://schemas.microsoft.com/office/drawing/2014/main" id="{8F42F657-E12A-F24B-BCB7-5A8EA0BE061F}"/>
              </a:ext>
            </a:extLst>
          </p:cNvPr>
          <p:cNvSpPr>
            <a:spLocks noGrp="1"/>
          </p:cNvSpPr>
          <p:nvPr>
            <p:ph type="dgm" sz="quarter" idx="172" hasCustomPrompt="1"/>
          </p:nvPr>
        </p:nvSpPr>
        <p:spPr>
          <a:xfrm>
            <a:off x="979635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9" name="SmartArt Placeholder 4">
            <a:extLst>
              <a:ext uri="{FF2B5EF4-FFF2-40B4-BE49-F238E27FC236}">
                <a16:creationId xmlns:a16="http://schemas.microsoft.com/office/drawing/2014/main" id="{A9F3B08D-6250-9A4B-9CC9-9235620327FB}"/>
              </a:ext>
            </a:extLst>
          </p:cNvPr>
          <p:cNvSpPr>
            <a:spLocks noGrp="1"/>
          </p:cNvSpPr>
          <p:nvPr>
            <p:ph type="dgm" sz="quarter" idx="173" hasCustomPrompt="1"/>
          </p:nvPr>
        </p:nvSpPr>
        <p:spPr>
          <a:xfrm>
            <a:off x="979539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0" name="SmartArt Placeholder 4">
            <a:extLst>
              <a:ext uri="{FF2B5EF4-FFF2-40B4-BE49-F238E27FC236}">
                <a16:creationId xmlns:a16="http://schemas.microsoft.com/office/drawing/2014/main" id="{BB04BA58-C66D-B645-B31B-E46449DE69CD}"/>
              </a:ext>
            </a:extLst>
          </p:cNvPr>
          <p:cNvSpPr>
            <a:spLocks noGrp="1"/>
          </p:cNvSpPr>
          <p:nvPr>
            <p:ph type="dgm" sz="quarter" idx="174" hasCustomPrompt="1"/>
          </p:nvPr>
        </p:nvSpPr>
        <p:spPr>
          <a:xfrm>
            <a:off x="979539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1" name="SmartArt Placeholder 4">
            <a:extLst>
              <a:ext uri="{FF2B5EF4-FFF2-40B4-BE49-F238E27FC236}">
                <a16:creationId xmlns:a16="http://schemas.microsoft.com/office/drawing/2014/main" id="{7AF7EAC8-8862-8043-ADD5-7D22B6FF408E}"/>
              </a:ext>
            </a:extLst>
          </p:cNvPr>
          <p:cNvSpPr>
            <a:spLocks noGrp="1"/>
          </p:cNvSpPr>
          <p:nvPr>
            <p:ph type="dgm" sz="quarter" idx="175" hasCustomPrompt="1"/>
          </p:nvPr>
        </p:nvSpPr>
        <p:spPr>
          <a:xfrm>
            <a:off x="979539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2" name="SmartArt Placeholder 4">
            <a:extLst>
              <a:ext uri="{FF2B5EF4-FFF2-40B4-BE49-F238E27FC236}">
                <a16:creationId xmlns:a16="http://schemas.microsoft.com/office/drawing/2014/main" id="{8694F2E6-E752-1A46-BCA9-CC14D3AB7F6B}"/>
              </a:ext>
            </a:extLst>
          </p:cNvPr>
          <p:cNvSpPr>
            <a:spLocks noGrp="1"/>
          </p:cNvSpPr>
          <p:nvPr>
            <p:ph type="dgm" sz="quarter" idx="176" hasCustomPrompt="1"/>
          </p:nvPr>
        </p:nvSpPr>
        <p:spPr>
          <a:xfrm>
            <a:off x="979635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3" name="SmartArt Placeholder 4">
            <a:extLst>
              <a:ext uri="{FF2B5EF4-FFF2-40B4-BE49-F238E27FC236}">
                <a16:creationId xmlns:a16="http://schemas.microsoft.com/office/drawing/2014/main" id="{1E237C9C-0FDB-F547-9D72-707092EE5B26}"/>
              </a:ext>
            </a:extLst>
          </p:cNvPr>
          <p:cNvSpPr>
            <a:spLocks noGrp="1"/>
          </p:cNvSpPr>
          <p:nvPr>
            <p:ph type="dgm" sz="quarter" idx="177" hasCustomPrompt="1"/>
          </p:nvPr>
        </p:nvSpPr>
        <p:spPr>
          <a:xfrm>
            <a:off x="979635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4" name="SmartArt Placeholder 4">
            <a:extLst>
              <a:ext uri="{FF2B5EF4-FFF2-40B4-BE49-F238E27FC236}">
                <a16:creationId xmlns:a16="http://schemas.microsoft.com/office/drawing/2014/main" id="{9A707CEE-2087-1D4A-907F-BA01ACF19B51}"/>
              </a:ext>
            </a:extLst>
          </p:cNvPr>
          <p:cNvSpPr>
            <a:spLocks noGrp="1"/>
          </p:cNvSpPr>
          <p:nvPr>
            <p:ph type="dgm" sz="quarter" idx="178" hasCustomPrompt="1"/>
          </p:nvPr>
        </p:nvSpPr>
        <p:spPr>
          <a:xfrm>
            <a:off x="979539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5" name="SmartArt Placeholder 4">
            <a:extLst>
              <a:ext uri="{FF2B5EF4-FFF2-40B4-BE49-F238E27FC236}">
                <a16:creationId xmlns:a16="http://schemas.microsoft.com/office/drawing/2014/main" id="{D4E4F204-8B26-5942-8435-9C97D4ADF107}"/>
              </a:ext>
            </a:extLst>
          </p:cNvPr>
          <p:cNvSpPr>
            <a:spLocks noGrp="1"/>
          </p:cNvSpPr>
          <p:nvPr>
            <p:ph type="dgm" sz="quarter" idx="179" hasCustomPrompt="1"/>
          </p:nvPr>
        </p:nvSpPr>
        <p:spPr>
          <a:xfrm>
            <a:off x="979539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6" name="SmartArt Placeholder 4">
            <a:extLst>
              <a:ext uri="{FF2B5EF4-FFF2-40B4-BE49-F238E27FC236}">
                <a16:creationId xmlns:a16="http://schemas.microsoft.com/office/drawing/2014/main" id="{8E12DA37-9663-2546-B073-6A4D8F12A947}"/>
              </a:ext>
            </a:extLst>
          </p:cNvPr>
          <p:cNvSpPr>
            <a:spLocks noGrp="1"/>
          </p:cNvSpPr>
          <p:nvPr>
            <p:ph type="dgm" sz="quarter" idx="180" hasCustomPrompt="1"/>
          </p:nvPr>
        </p:nvSpPr>
        <p:spPr>
          <a:xfrm>
            <a:off x="979539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7" name="SmartArt Placeholder 4">
            <a:extLst>
              <a:ext uri="{FF2B5EF4-FFF2-40B4-BE49-F238E27FC236}">
                <a16:creationId xmlns:a16="http://schemas.microsoft.com/office/drawing/2014/main" id="{2AC55D12-2D3F-9541-BB1C-CC31A22B6665}"/>
              </a:ext>
            </a:extLst>
          </p:cNvPr>
          <p:cNvSpPr>
            <a:spLocks noGrp="1"/>
          </p:cNvSpPr>
          <p:nvPr>
            <p:ph type="dgm" sz="quarter" idx="181" hasCustomPrompt="1"/>
          </p:nvPr>
        </p:nvSpPr>
        <p:spPr>
          <a:xfrm>
            <a:off x="979538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8" name="SmartArt Placeholder 4">
            <a:extLst>
              <a:ext uri="{FF2B5EF4-FFF2-40B4-BE49-F238E27FC236}">
                <a16:creationId xmlns:a16="http://schemas.microsoft.com/office/drawing/2014/main" id="{13FBDD72-D7FF-314C-9437-EDEA08FB4519}"/>
              </a:ext>
            </a:extLst>
          </p:cNvPr>
          <p:cNvSpPr>
            <a:spLocks noGrp="1"/>
          </p:cNvSpPr>
          <p:nvPr>
            <p:ph type="dgm" sz="quarter" idx="182" hasCustomPrompt="1"/>
          </p:nvPr>
        </p:nvSpPr>
        <p:spPr>
          <a:xfrm>
            <a:off x="1079880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9" name="SmartArt Placeholder 4">
            <a:extLst>
              <a:ext uri="{FF2B5EF4-FFF2-40B4-BE49-F238E27FC236}">
                <a16:creationId xmlns:a16="http://schemas.microsoft.com/office/drawing/2014/main" id="{61003F1B-E87C-2D4F-8AA4-60BC049073E6}"/>
              </a:ext>
            </a:extLst>
          </p:cNvPr>
          <p:cNvSpPr>
            <a:spLocks noGrp="1"/>
          </p:cNvSpPr>
          <p:nvPr>
            <p:ph type="dgm" sz="quarter" idx="183" hasCustomPrompt="1"/>
          </p:nvPr>
        </p:nvSpPr>
        <p:spPr>
          <a:xfrm>
            <a:off x="1079880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0" name="SmartArt Placeholder 4">
            <a:extLst>
              <a:ext uri="{FF2B5EF4-FFF2-40B4-BE49-F238E27FC236}">
                <a16:creationId xmlns:a16="http://schemas.microsoft.com/office/drawing/2014/main" id="{A57942A6-FF4B-1743-9923-619AB62E0AB6}"/>
              </a:ext>
            </a:extLst>
          </p:cNvPr>
          <p:cNvSpPr>
            <a:spLocks noGrp="1"/>
          </p:cNvSpPr>
          <p:nvPr>
            <p:ph type="dgm" sz="quarter" idx="184" hasCustomPrompt="1"/>
          </p:nvPr>
        </p:nvSpPr>
        <p:spPr>
          <a:xfrm>
            <a:off x="1079783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1" name="SmartArt Placeholder 4">
            <a:extLst>
              <a:ext uri="{FF2B5EF4-FFF2-40B4-BE49-F238E27FC236}">
                <a16:creationId xmlns:a16="http://schemas.microsoft.com/office/drawing/2014/main" id="{08740B29-5128-8A4B-9137-6A52188D6C93}"/>
              </a:ext>
            </a:extLst>
          </p:cNvPr>
          <p:cNvSpPr>
            <a:spLocks noGrp="1"/>
          </p:cNvSpPr>
          <p:nvPr>
            <p:ph type="dgm" sz="quarter" idx="185" hasCustomPrompt="1"/>
          </p:nvPr>
        </p:nvSpPr>
        <p:spPr>
          <a:xfrm>
            <a:off x="1079783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2" name="SmartArt Placeholder 4">
            <a:extLst>
              <a:ext uri="{FF2B5EF4-FFF2-40B4-BE49-F238E27FC236}">
                <a16:creationId xmlns:a16="http://schemas.microsoft.com/office/drawing/2014/main" id="{8D88D872-F251-E64C-9AA2-FD7804E72B56}"/>
              </a:ext>
            </a:extLst>
          </p:cNvPr>
          <p:cNvSpPr>
            <a:spLocks noGrp="1"/>
          </p:cNvSpPr>
          <p:nvPr>
            <p:ph type="dgm" sz="quarter" idx="186" hasCustomPrompt="1"/>
          </p:nvPr>
        </p:nvSpPr>
        <p:spPr>
          <a:xfrm>
            <a:off x="1079783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3" name="SmartArt Placeholder 4">
            <a:extLst>
              <a:ext uri="{FF2B5EF4-FFF2-40B4-BE49-F238E27FC236}">
                <a16:creationId xmlns:a16="http://schemas.microsoft.com/office/drawing/2014/main" id="{1F09D1C6-56C4-9E4A-B090-B59DD02933D8}"/>
              </a:ext>
            </a:extLst>
          </p:cNvPr>
          <p:cNvSpPr>
            <a:spLocks noGrp="1"/>
          </p:cNvSpPr>
          <p:nvPr>
            <p:ph type="dgm" sz="quarter" idx="187" hasCustomPrompt="1"/>
          </p:nvPr>
        </p:nvSpPr>
        <p:spPr>
          <a:xfrm>
            <a:off x="1079879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4" name="SmartArt Placeholder 4">
            <a:extLst>
              <a:ext uri="{FF2B5EF4-FFF2-40B4-BE49-F238E27FC236}">
                <a16:creationId xmlns:a16="http://schemas.microsoft.com/office/drawing/2014/main" id="{049B0394-C87B-DE4B-B92D-D4097452B01D}"/>
              </a:ext>
            </a:extLst>
          </p:cNvPr>
          <p:cNvSpPr>
            <a:spLocks noGrp="1"/>
          </p:cNvSpPr>
          <p:nvPr>
            <p:ph type="dgm" sz="quarter" idx="188" hasCustomPrompt="1"/>
          </p:nvPr>
        </p:nvSpPr>
        <p:spPr>
          <a:xfrm>
            <a:off x="1079879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5" name="SmartArt Placeholder 4">
            <a:extLst>
              <a:ext uri="{FF2B5EF4-FFF2-40B4-BE49-F238E27FC236}">
                <a16:creationId xmlns:a16="http://schemas.microsoft.com/office/drawing/2014/main" id="{B2E4843A-900B-DA4A-8C1B-9100723B571D}"/>
              </a:ext>
            </a:extLst>
          </p:cNvPr>
          <p:cNvSpPr>
            <a:spLocks noGrp="1"/>
          </p:cNvSpPr>
          <p:nvPr>
            <p:ph type="dgm" sz="quarter" idx="189" hasCustomPrompt="1"/>
          </p:nvPr>
        </p:nvSpPr>
        <p:spPr>
          <a:xfrm>
            <a:off x="1079783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6" name="SmartArt Placeholder 4">
            <a:extLst>
              <a:ext uri="{FF2B5EF4-FFF2-40B4-BE49-F238E27FC236}">
                <a16:creationId xmlns:a16="http://schemas.microsoft.com/office/drawing/2014/main" id="{F49B4BE2-959F-CB41-82DB-73A40F158D56}"/>
              </a:ext>
            </a:extLst>
          </p:cNvPr>
          <p:cNvSpPr>
            <a:spLocks noGrp="1"/>
          </p:cNvSpPr>
          <p:nvPr>
            <p:ph type="dgm" sz="quarter" idx="190" hasCustomPrompt="1"/>
          </p:nvPr>
        </p:nvSpPr>
        <p:spPr>
          <a:xfrm>
            <a:off x="1079783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7" name="SmartArt Placeholder 4">
            <a:extLst>
              <a:ext uri="{FF2B5EF4-FFF2-40B4-BE49-F238E27FC236}">
                <a16:creationId xmlns:a16="http://schemas.microsoft.com/office/drawing/2014/main" id="{1688BB1B-6D16-EB40-95FA-8B1F51B183AD}"/>
              </a:ext>
            </a:extLst>
          </p:cNvPr>
          <p:cNvSpPr>
            <a:spLocks noGrp="1"/>
          </p:cNvSpPr>
          <p:nvPr>
            <p:ph type="dgm" sz="quarter" idx="191" hasCustomPrompt="1"/>
          </p:nvPr>
        </p:nvSpPr>
        <p:spPr>
          <a:xfrm>
            <a:off x="1079783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8" name="SmartArt Placeholder 4">
            <a:extLst>
              <a:ext uri="{FF2B5EF4-FFF2-40B4-BE49-F238E27FC236}">
                <a16:creationId xmlns:a16="http://schemas.microsoft.com/office/drawing/2014/main" id="{2DF15219-DD5A-E34C-BF75-920297E4D82F}"/>
              </a:ext>
            </a:extLst>
          </p:cNvPr>
          <p:cNvSpPr>
            <a:spLocks noGrp="1"/>
          </p:cNvSpPr>
          <p:nvPr>
            <p:ph type="dgm" sz="quarter" idx="192" hasCustomPrompt="1"/>
          </p:nvPr>
        </p:nvSpPr>
        <p:spPr>
          <a:xfrm>
            <a:off x="1079783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6" name="Text Placeholder 5">
            <a:extLst>
              <a:ext uri="{FF2B5EF4-FFF2-40B4-BE49-F238E27FC236}">
                <a16:creationId xmlns:a16="http://schemas.microsoft.com/office/drawing/2014/main" id="{797C9C9D-DDD8-2546-9467-B13091FF49A8}"/>
              </a:ext>
            </a:extLst>
          </p:cNvPr>
          <p:cNvSpPr>
            <a:spLocks noGrp="1"/>
          </p:cNvSpPr>
          <p:nvPr>
            <p:ph type="body" sz="quarter" idx="193" hasCustomPrompt="1"/>
          </p:nvPr>
        </p:nvSpPr>
        <p:spPr>
          <a:xfrm>
            <a:off x="7793388" y="469393"/>
            <a:ext cx="3939825" cy="968474"/>
          </a:xfrm>
        </p:spPr>
        <p:txBody>
          <a:bodyPr/>
          <a:lstStyle>
            <a:lvl1pPr>
              <a:lnSpc>
                <a:spcPct val="100000"/>
              </a:lnSpc>
              <a:defRPr sz="2000" b="1" i="0">
                <a:solidFill>
                  <a:schemeClr val="tx1"/>
                </a:solidFill>
                <a:latin typeface="Fira Sans" panose="020B0503050000020004" pitchFamily="34" charset="0"/>
              </a:defRPr>
            </a:lvl1pPr>
          </a:lstStyle>
          <a:p>
            <a:pPr lvl="0"/>
            <a:r>
              <a:rPr lang="en-US" dirty="0"/>
              <a:t>Key (use the drawing tools to create bars representing time)</a:t>
            </a:r>
          </a:p>
        </p:txBody>
      </p:sp>
      <p:sp>
        <p:nvSpPr>
          <p:cNvPr id="13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9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63368110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ollipop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076"/>
            <a:ext cx="11277600" cy="968474"/>
          </a:xfrm>
        </p:spPr>
        <p:txBody>
          <a:bodyPr/>
          <a:lstStyle>
            <a:lvl1pPr>
              <a:lnSpc>
                <a:spcPct val="100000"/>
              </a:lnSpc>
              <a:defRPr/>
            </a:lvl1pPr>
          </a:lstStyle>
          <a:p>
            <a:r>
              <a:rPr lang="en-US" dirty="0"/>
              <a:t>Title </a:t>
            </a:r>
            <a:br>
              <a:rPr lang="en-US" dirty="0"/>
            </a:br>
            <a:r>
              <a:rPr lang="en-US" dirty="0"/>
              <a:t>(delete/duplicate lollipops as required)</a:t>
            </a:r>
          </a:p>
        </p:txBody>
      </p:sp>
      <p:sp>
        <p:nvSpPr>
          <p:cNvPr id="3" name="TextBox 2">
            <a:extLst>
              <a:ext uri="{FF2B5EF4-FFF2-40B4-BE49-F238E27FC236}">
                <a16:creationId xmlns:a16="http://schemas.microsoft.com/office/drawing/2014/main" id="{905EA3A8-9081-684F-A023-5B310CD83978}"/>
              </a:ext>
            </a:extLst>
          </p:cNvPr>
          <p:cNvSpPr txBox="1"/>
          <p:nvPr userDrawn="1"/>
        </p:nvSpPr>
        <p:spPr>
          <a:xfrm>
            <a:off x="12083143" y="4678136"/>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5" name="TextBox 4">
            <a:extLst>
              <a:ext uri="{FF2B5EF4-FFF2-40B4-BE49-F238E27FC236}">
                <a16:creationId xmlns:a16="http://schemas.microsoft.com/office/drawing/2014/main" id="{F3EB0CA8-E916-E940-A6C6-3791EB40866E}"/>
              </a:ext>
            </a:extLst>
          </p:cNvPr>
          <p:cNvSpPr txBox="1"/>
          <p:nvPr userDrawn="1"/>
        </p:nvSpPr>
        <p:spPr>
          <a:xfrm>
            <a:off x="11821886" y="3184071"/>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0" name="Text Placeholder 5">
            <a:extLst>
              <a:ext uri="{FF2B5EF4-FFF2-40B4-BE49-F238E27FC236}">
                <a16:creationId xmlns:a16="http://schemas.microsoft.com/office/drawing/2014/main" id="{31C2373E-C77A-5244-A996-FE16E9C6E9BF}"/>
              </a:ext>
            </a:extLst>
          </p:cNvPr>
          <p:cNvSpPr>
            <a:spLocks noGrp="1"/>
          </p:cNvSpPr>
          <p:nvPr>
            <p:ph type="body" sz="quarter" idx="180" hasCustomPrompt="1"/>
          </p:nvPr>
        </p:nvSpPr>
        <p:spPr>
          <a:xfrm>
            <a:off x="713879"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81" name="Text Placeholder 5">
            <a:extLst>
              <a:ext uri="{FF2B5EF4-FFF2-40B4-BE49-F238E27FC236}">
                <a16:creationId xmlns:a16="http://schemas.microsoft.com/office/drawing/2014/main" id="{A8741254-4FC2-EC4F-8083-6EDAD1F9FB0B}"/>
              </a:ext>
            </a:extLst>
          </p:cNvPr>
          <p:cNvSpPr>
            <a:spLocks noGrp="1"/>
          </p:cNvSpPr>
          <p:nvPr>
            <p:ph type="body" sz="quarter" idx="181" hasCustomPrompt="1"/>
          </p:nvPr>
        </p:nvSpPr>
        <p:spPr>
          <a:xfrm>
            <a:off x="700522"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82" name="SmartArt Placeholder 6">
            <a:extLst>
              <a:ext uri="{FF2B5EF4-FFF2-40B4-BE49-F238E27FC236}">
                <a16:creationId xmlns:a16="http://schemas.microsoft.com/office/drawing/2014/main" id="{A24A7D28-06E7-4F44-B916-E9694C76BD7F}"/>
              </a:ext>
            </a:extLst>
          </p:cNvPr>
          <p:cNvSpPr>
            <a:spLocks noGrp="1"/>
          </p:cNvSpPr>
          <p:nvPr>
            <p:ph type="dgm" sz="quarter" idx="182" hasCustomPrompt="1"/>
          </p:nvPr>
        </p:nvSpPr>
        <p:spPr>
          <a:xfrm flipH="1">
            <a:off x="1179078"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83" name="Text Placeholder 5">
            <a:extLst>
              <a:ext uri="{FF2B5EF4-FFF2-40B4-BE49-F238E27FC236}">
                <a16:creationId xmlns:a16="http://schemas.microsoft.com/office/drawing/2014/main" id="{8BD6A445-13FF-0540-90D3-08B7B06FE508}"/>
              </a:ext>
            </a:extLst>
          </p:cNvPr>
          <p:cNvSpPr>
            <a:spLocks noGrp="1"/>
          </p:cNvSpPr>
          <p:nvPr>
            <p:ph type="body" sz="quarter" idx="183" hasCustomPrompt="1"/>
          </p:nvPr>
        </p:nvSpPr>
        <p:spPr>
          <a:xfrm>
            <a:off x="3443649"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84" name="Text Placeholder 5">
            <a:extLst>
              <a:ext uri="{FF2B5EF4-FFF2-40B4-BE49-F238E27FC236}">
                <a16:creationId xmlns:a16="http://schemas.microsoft.com/office/drawing/2014/main" id="{4B334F42-9559-8446-99FC-FEE8EDECDEA2}"/>
              </a:ext>
            </a:extLst>
          </p:cNvPr>
          <p:cNvSpPr>
            <a:spLocks noGrp="1"/>
          </p:cNvSpPr>
          <p:nvPr>
            <p:ph type="body" sz="quarter" idx="184" hasCustomPrompt="1"/>
          </p:nvPr>
        </p:nvSpPr>
        <p:spPr>
          <a:xfrm>
            <a:off x="3430292"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85" name="SmartArt Placeholder 6">
            <a:extLst>
              <a:ext uri="{FF2B5EF4-FFF2-40B4-BE49-F238E27FC236}">
                <a16:creationId xmlns:a16="http://schemas.microsoft.com/office/drawing/2014/main" id="{266217B7-C8DC-C941-A3E6-B1AD1166C9FB}"/>
              </a:ext>
            </a:extLst>
          </p:cNvPr>
          <p:cNvSpPr>
            <a:spLocks noGrp="1"/>
          </p:cNvSpPr>
          <p:nvPr>
            <p:ph type="dgm" sz="quarter" idx="185" hasCustomPrompt="1"/>
          </p:nvPr>
        </p:nvSpPr>
        <p:spPr>
          <a:xfrm flipH="1">
            <a:off x="3908848"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86" name="Text Placeholder 5">
            <a:extLst>
              <a:ext uri="{FF2B5EF4-FFF2-40B4-BE49-F238E27FC236}">
                <a16:creationId xmlns:a16="http://schemas.microsoft.com/office/drawing/2014/main" id="{F06CCB69-D32E-1F4A-AD2F-0256A99EA7DE}"/>
              </a:ext>
            </a:extLst>
          </p:cNvPr>
          <p:cNvSpPr>
            <a:spLocks noGrp="1"/>
          </p:cNvSpPr>
          <p:nvPr>
            <p:ph type="body" sz="quarter" idx="186" hasCustomPrompt="1"/>
          </p:nvPr>
        </p:nvSpPr>
        <p:spPr>
          <a:xfrm>
            <a:off x="4821433"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87" name="Text Placeholder 5">
            <a:extLst>
              <a:ext uri="{FF2B5EF4-FFF2-40B4-BE49-F238E27FC236}">
                <a16:creationId xmlns:a16="http://schemas.microsoft.com/office/drawing/2014/main" id="{3A8FEC1B-251D-DF4A-9019-F587DBE07CA7}"/>
              </a:ext>
            </a:extLst>
          </p:cNvPr>
          <p:cNvSpPr>
            <a:spLocks noGrp="1"/>
          </p:cNvSpPr>
          <p:nvPr>
            <p:ph type="body" sz="quarter" idx="187" hasCustomPrompt="1"/>
          </p:nvPr>
        </p:nvSpPr>
        <p:spPr>
          <a:xfrm>
            <a:off x="4808076"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88" name="SmartArt Placeholder 6">
            <a:extLst>
              <a:ext uri="{FF2B5EF4-FFF2-40B4-BE49-F238E27FC236}">
                <a16:creationId xmlns:a16="http://schemas.microsoft.com/office/drawing/2014/main" id="{F8154491-493C-B84F-9168-9AB504F449C7}"/>
              </a:ext>
            </a:extLst>
          </p:cNvPr>
          <p:cNvSpPr>
            <a:spLocks noGrp="1"/>
          </p:cNvSpPr>
          <p:nvPr>
            <p:ph type="dgm" sz="quarter" idx="188" hasCustomPrompt="1"/>
          </p:nvPr>
        </p:nvSpPr>
        <p:spPr>
          <a:xfrm flipH="1">
            <a:off x="5286632"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89" name="Text Placeholder 5">
            <a:extLst>
              <a:ext uri="{FF2B5EF4-FFF2-40B4-BE49-F238E27FC236}">
                <a16:creationId xmlns:a16="http://schemas.microsoft.com/office/drawing/2014/main" id="{0DEF517F-2A5B-EB4D-953B-DDADF9C5B35B}"/>
              </a:ext>
            </a:extLst>
          </p:cNvPr>
          <p:cNvSpPr>
            <a:spLocks noGrp="1"/>
          </p:cNvSpPr>
          <p:nvPr>
            <p:ph type="body" sz="quarter" idx="189" hasCustomPrompt="1"/>
          </p:nvPr>
        </p:nvSpPr>
        <p:spPr>
          <a:xfrm>
            <a:off x="2098703"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90" name="Text Placeholder 5">
            <a:extLst>
              <a:ext uri="{FF2B5EF4-FFF2-40B4-BE49-F238E27FC236}">
                <a16:creationId xmlns:a16="http://schemas.microsoft.com/office/drawing/2014/main" id="{DC2FA949-FBBA-5142-A9C5-2303764142FE}"/>
              </a:ext>
            </a:extLst>
          </p:cNvPr>
          <p:cNvSpPr>
            <a:spLocks noGrp="1"/>
          </p:cNvSpPr>
          <p:nvPr>
            <p:ph type="body" sz="quarter" idx="190" hasCustomPrompt="1"/>
          </p:nvPr>
        </p:nvSpPr>
        <p:spPr>
          <a:xfrm>
            <a:off x="2085346"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91" name="SmartArt Placeholder 6">
            <a:extLst>
              <a:ext uri="{FF2B5EF4-FFF2-40B4-BE49-F238E27FC236}">
                <a16:creationId xmlns:a16="http://schemas.microsoft.com/office/drawing/2014/main" id="{B7C2B411-5DAD-AE4D-BE29-7F937EF38700}"/>
              </a:ext>
            </a:extLst>
          </p:cNvPr>
          <p:cNvSpPr>
            <a:spLocks noGrp="1"/>
          </p:cNvSpPr>
          <p:nvPr>
            <p:ph type="dgm" sz="quarter" idx="191" hasCustomPrompt="1"/>
          </p:nvPr>
        </p:nvSpPr>
        <p:spPr>
          <a:xfrm flipH="1">
            <a:off x="2563902"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54" name="Text Placeholder 5">
            <a:extLst>
              <a:ext uri="{FF2B5EF4-FFF2-40B4-BE49-F238E27FC236}">
                <a16:creationId xmlns:a16="http://schemas.microsoft.com/office/drawing/2014/main" id="{5F0146DA-77A8-2D41-8EE9-E2B2F1A3E336}"/>
              </a:ext>
            </a:extLst>
          </p:cNvPr>
          <p:cNvSpPr>
            <a:spLocks noGrp="1"/>
          </p:cNvSpPr>
          <p:nvPr>
            <p:ph type="body" sz="quarter" idx="204" hasCustomPrompt="1"/>
          </p:nvPr>
        </p:nvSpPr>
        <p:spPr>
          <a:xfrm>
            <a:off x="6143235"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55" name="Text Placeholder 5">
            <a:extLst>
              <a:ext uri="{FF2B5EF4-FFF2-40B4-BE49-F238E27FC236}">
                <a16:creationId xmlns:a16="http://schemas.microsoft.com/office/drawing/2014/main" id="{89308FD3-6599-FC45-B115-3F3CD01E94C1}"/>
              </a:ext>
            </a:extLst>
          </p:cNvPr>
          <p:cNvSpPr>
            <a:spLocks noGrp="1"/>
          </p:cNvSpPr>
          <p:nvPr>
            <p:ph type="body" sz="quarter" idx="205" hasCustomPrompt="1"/>
          </p:nvPr>
        </p:nvSpPr>
        <p:spPr>
          <a:xfrm>
            <a:off x="6129878"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56" name="SmartArt Placeholder 6">
            <a:extLst>
              <a:ext uri="{FF2B5EF4-FFF2-40B4-BE49-F238E27FC236}">
                <a16:creationId xmlns:a16="http://schemas.microsoft.com/office/drawing/2014/main" id="{7CC9D814-D600-DF48-B9E8-2BE9447E21A5}"/>
              </a:ext>
            </a:extLst>
          </p:cNvPr>
          <p:cNvSpPr>
            <a:spLocks noGrp="1"/>
          </p:cNvSpPr>
          <p:nvPr>
            <p:ph type="dgm" sz="quarter" idx="206" hasCustomPrompt="1"/>
          </p:nvPr>
        </p:nvSpPr>
        <p:spPr>
          <a:xfrm flipH="1">
            <a:off x="6608434"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58" name="Text Placeholder 5">
            <a:extLst>
              <a:ext uri="{FF2B5EF4-FFF2-40B4-BE49-F238E27FC236}">
                <a16:creationId xmlns:a16="http://schemas.microsoft.com/office/drawing/2014/main" id="{7C4FE719-395A-0C4C-A35E-0191652917FF}"/>
              </a:ext>
            </a:extLst>
          </p:cNvPr>
          <p:cNvSpPr>
            <a:spLocks noGrp="1"/>
          </p:cNvSpPr>
          <p:nvPr>
            <p:ph type="body" sz="quarter" idx="207" hasCustomPrompt="1"/>
          </p:nvPr>
        </p:nvSpPr>
        <p:spPr>
          <a:xfrm>
            <a:off x="8873005"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59" name="Text Placeholder 5">
            <a:extLst>
              <a:ext uri="{FF2B5EF4-FFF2-40B4-BE49-F238E27FC236}">
                <a16:creationId xmlns:a16="http://schemas.microsoft.com/office/drawing/2014/main" id="{63F97BEE-F8F1-C94D-9477-2E208E8E047F}"/>
              </a:ext>
            </a:extLst>
          </p:cNvPr>
          <p:cNvSpPr>
            <a:spLocks noGrp="1"/>
          </p:cNvSpPr>
          <p:nvPr>
            <p:ph type="body" sz="quarter" idx="208" hasCustomPrompt="1"/>
          </p:nvPr>
        </p:nvSpPr>
        <p:spPr>
          <a:xfrm>
            <a:off x="8859648"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60" name="SmartArt Placeholder 6">
            <a:extLst>
              <a:ext uri="{FF2B5EF4-FFF2-40B4-BE49-F238E27FC236}">
                <a16:creationId xmlns:a16="http://schemas.microsoft.com/office/drawing/2014/main" id="{87418F39-450F-2F46-B6A4-B4033E182BDB}"/>
              </a:ext>
            </a:extLst>
          </p:cNvPr>
          <p:cNvSpPr>
            <a:spLocks noGrp="1"/>
          </p:cNvSpPr>
          <p:nvPr>
            <p:ph type="dgm" sz="quarter" idx="209" hasCustomPrompt="1"/>
          </p:nvPr>
        </p:nvSpPr>
        <p:spPr>
          <a:xfrm flipH="1">
            <a:off x="9338204"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61" name="Text Placeholder 5">
            <a:extLst>
              <a:ext uri="{FF2B5EF4-FFF2-40B4-BE49-F238E27FC236}">
                <a16:creationId xmlns:a16="http://schemas.microsoft.com/office/drawing/2014/main" id="{088D9765-C95B-9742-8605-4DF75CEDAA8C}"/>
              </a:ext>
            </a:extLst>
          </p:cNvPr>
          <p:cNvSpPr>
            <a:spLocks noGrp="1"/>
          </p:cNvSpPr>
          <p:nvPr>
            <p:ph type="body" sz="quarter" idx="210" hasCustomPrompt="1"/>
          </p:nvPr>
        </p:nvSpPr>
        <p:spPr>
          <a:xfrm>
            <a:off x="10250789"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62" name="Text Placeholder 5">
            <a:extLst>
              <a:ext uri="{FF2B5EF4-FFF2-40B4-BE49-F238E27FC236}">
                <a16:creationId xmlns:a16="http://schemas.microsoft.com/office/drawing/2014/main" id="{6A121172-02C9-CA46-B9BC-9C3AAC21EEE4}"/>
              </a:ext>
            </a:extLst>
          </p:cNvPr>
          <p:cNvSpPr>
            <a:spLocks noGrp="1"/>
          </p:cNvSpPr>
          <p:nvPr>
            <p:ph type="body" sz="quarter" idx="211" hasCustomPrompt="1"/>
          </p:nvPr>
        </p:nvSpPr>
        <p:spPr>
          <a:xfrm>
            <a:off x="10237432"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63" name="SmartArt Placeholder 6">
            <a:extLst>
              <a:ext uri="{FF2B5EF4-FFF2-40B4-BE49-F238E27FC236}">
                <a16:creationId xmlns:a16="http://schemas.microsoft.com/office/drawing/2014/main" id="{3099FF4B-CBBB-E341-8845-73C2886CD21A}"/>
              </a:ext>
            </a:extLst>
          </p:cNvPr>
          <p:cNvSpPr>
            <a:spLocks noGrp="1"/>
          </p:cNvSpPr>
          <p:nvPr>
            <p:ph type="dgm" sz="quarter" idx="212" hasCustomPrompt="1"/>
          </p:nvPr>
        </p:nvSpPr>
        <p:spPr>
          <a:xfrm flipH="1">
            <a:off x="10715988"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64" name="Text Placeholder 5">
            <a:extLst>
              <a:ext uri="{FF2B5EF4-FFF2-40B4-BE49-F238E27FC236}">
                <a16:creationId xmlns:a16="http://schemas.microsoft.com/office/drawing/2014/main" id="{33AE94E9-FC1B-5A4C-B562-4280A649E413}"/>
              </a:ext>
            </a:extLst>
          </p:cNvPr>
          <p:cNvSpPr>
            <a:spLocks noGrp="1"/>
          </p:cNvSpPr>
          <p:nvPr>
            <p:ph type="body" sz="quarter" idx="213" hasCustomPrompt="1"/>
          </p:nvPr>
        </p:nvSpPr>
        <p:spPr>
          <a:xfrm>
            <a:off x="7528059"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65" name="Text Placeholder 5">
            <a:extLst>
              <a:ext uri="{FF2B5EF4-FFF2-40B4-BE49-F238E27FC236}">
                <a16:creationId xmlns:a16="http://schemas.microsoft.com/office/drawing/2014/main" id="{56B698C3-3CAE-F64F-87CF-1CA2E4C11A9B}"/>
              </a:ext>
            </a:extLst>
          </p:cNvPr>
          <p:cNvSpPr>
            <a:spLocks noGrp="1"/>
          </p:cNvSpPr>
          <p:nvPr>
            <p:ph type="body" sz="quarter" idx="214" hasCustomPrompt="1"/>
          </p:nvPr>
        </p:nvSpPr>
        <p:spPr>
          <a:xfrm>
            <a:off x="7514702"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66" name="SmartArt Placeholder 6">
            <a:extLst>
              <a:ext uri="{FF2B5EF4-FFF2-40B4-BE49-F238E27FC236}">
                <a16:creationId xmlns:a16="http://schemas.microsoft.com/office/drawing/2014/main" id="{E3978FDA-F516-7D46-8CEC-B7D1C24E8CF6}"/>
              </a:ext>
            </a:extLst>
          </p:cNvPr>
          <p:cNvSpPr>
            <a:spLocks noGrp="1"/>
          </p:cNvSpPr>
          <p:nvPr>
            <p:ph type="dgm" sz="quarter" idx="215" hasCustomPrompt="1"/>
          </p:nvPr>
        </p:nvSpPr>
        <p:spPr>
          <a:xfrm flipH="1">
            <a:off x="7993258"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67" name="Text Placeholder 5">
            <a:extLst>
              <a:ext uri="{FF2B5EF4-FFF2-40B4-BE49-F238E27FC236}">
                <a16:creationId xmlns:a16="http://schemas.microsoft.com/office/drawing/2014/main" id="{7319C807-75A6-8E43-BB17-16F3CE65F015}"/>
              </a:ext>
            </a:extLst>
          </p:cNvPr>
          <p:cNvSpPr>
            <a:spLocks noGrp="1"/>
          </p:cNvSpPr>
          <p:nvPr>
            <p:ph type="body" sz="quarter" idx="216" hasCustomPrompt="1"/>
          </p:nvPr>
        </p:nvSpPr>
        <p:spPr>
          <a:xfrm>
            <a:off x="6143235"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04" name="Text Placeholder 5">
            <a:extLst>
              <a:ext uri="{FF2B5EF4-FFF2-40B4-BE49-F238E27FC236}">
                <a16:creationId xmlns:a16="http://schemas.microsoft.com/office/drawing/2014/main" id="{0F3ED34E-B610-1D40-BA37-37C5B51F2251}"/>
              </a:ext>
            </a:extLst>
          </p:cNvPr>
          <p:cNvSpPr>
            <a:spLocks noGrp="1"/>
          </p:cNvSpPr>
          <p:nvPr>
            <p:ph type="body" sz="quarter" idx="217" hasCustomPrompt="1"/>
          </p:nvPr>
        </p:nvSpPr>
        <p:spPr>
          <a:xfrm>
            <a:off x="6129878"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05" name="SmartArt Placeholder 6">
            <a:extLst>
              <a:ext uri="{FF2B5EF4-FFF2-40B4-BE49-F238E27FC236}">
                <a16:creationId xmlns:a16="http://schemas.microsoft.com/office/drawing/2014/main" id="{320CF9C1-F289-044D-97F8-083AEF1E99B4}"/>
              </a:ext>
            </a:extLst>
          </p:cNvPr>
          <p:cNvSpPr>
            <a:spLocks noGrp="1"/>
          </p:cNvSpPr>
          <p:nvPr>
            <p:ph type="dgm" sz="quarter" idx="218" hasCustomPrompt="1"/>
          </p:nvPr>
        </p:nvSpPr>
        <p:spPr>
          <a:xfrm flipH="1">
            <a:off x="6608434"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06" name="Text Placeholder 5">
            <a:extLst>
              <a:ext uri="{FF2B5EF4-FFF2-40B4-BE49-F238E27FC236}">
                <a16:creationId xmlns:a16="http://schemas.microsoft.com/office/drawing/2014/main" id="{876BF7B3-707C-5240-A4B7-9C33E29C058E}"/>
              </a:ext>
            </a:extLst>
          </p:cNvPr>
          <p:cNvSpPr>
            <a:spLocks noGrp="1"/>
          </p:cNvSpPr>
          <p:nvPr>
            <p:ph type="body" sz="quarter" idx="219" hasCustomPrompt="1"/>
          </p:nvPr>
        </p:nvSpPr>
        <p:spPr>
          <a:xfrm>
            <a:off x="8873005"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07" name="Text Placeholder 5">
            <a:extLst>
              <a:ext uri="{FF2B5EF4-FFF2-40B4-BE49-F238E27FC236}">
                <a16:creationId xmlns:a16="http://schemas.microsoft.com/office/drawing/2014/main" id="{77B033C6-F68F-4D4B-9919-7F2125B29EEC}"/>
              </a:ext>
            </a:extLst>
          </p:cNvPr>
          <p:cNvSpPr>
            <a:spLocks noGrp="1"/>
          </p:cNvSpPr>
          <p:nvPr>
            <p:ph type="body" sz="quarter" idx="220" hasCustomPrompt="1"/>
          </p:nvPr>
        </p:nvSpPr>
        <p:spPr>
          <a:xfrm>
            <a:off x="8859648"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08" name="SmartArt Placeholder 6">
            <a:extLst>
              <a:ext uri="{FF2B5EF4-FFF2-40B4-BE49-F238E27FC236}">
                <a16:creationId xmlns:a16="http://schemas.microsoft.com/office/drawing/2014/main" id="{4163ED3C-1BD1-3C40-AD3E-D9FFB3B98182}"/>
              </a:ext>
            </a:extLst>
          </p:cNvPr>
          <p:cNvSpPr>
            <a:spLocks noGrp="1"/>
          </p:cNvSpPr>
          <p:nvPr>
            <p:ph type="dgm" sz="quarter" idx="221" hasCustomPrompt="1"/>
          </p:nvPr>
        </p:nvSpPr>
        <p:spPr>
          <a:xfrm flipH="1">
            <a:off x="9338204"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09" name="Text Placeholder 5">
            <a:extLst>
              <a:ext uri="{FF2B5EF4-FFF2-40B4-BE49-F238E27FC236}">
                <a16:creationId xmlns:a16="http://schemas.microsoft.com/office/drawing/2014/main" id="{376E33A7-05F9-1A49-A21C-6ACE8B4BDE3D}"/>
              </a:ext>
            </a:extLst>
          </p:cNvPr>
          <p:cNvSpPr>
            <a:spLocks noGrp="1"/>
          </p:cNvSpPr>
          <p:nvPr>
            <p:ph type="body" sz="quarter" idx="222" hasCustomPrompt="1"/>
          </p:nvPr>
        </p:nvSpPr>
        <p:spPr>
          <a:xfrm>
            <a:off x="10250789"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10" name="Text Placeholder 5">
            <a:extLst>
              <a:ext uri="{FF2B5EF4-FFF2-40B4-BE49-F238E27FC236}">
                <a16:creationId xmlns:a16="http://schemas.microsoft.com/office/drawing/2014/main" id="{E604B13F-A18E-6547-B288-9C923C1BF1D2}"/>
              </a:ext>
            </a:extLst>
          </p:cNvPr>
          <p:cNvSpPr>
            <a:spLocks noGrp="1"/>
          </p:cNvSpPr>
          <p:nvPr>
            <p:ph type="body" sz="quarter" idx="223" hasCustomPrompt="1"/>
          </p:nvPr>
        </p:nvSpPr>
        <p:spPr>
          <a:xfrm>
            <a:off x="10237432"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11" name="SmartArt Placeholder 6">
            <a:extLst>
              <a:ext uri="{FF2B5EF4-FFF2-40B4-BE49-F238E27FC236}">
                <a16:creationId xmlns:a16="http://schemas.microsoft.com/office/drawing/2014/main" id="{8CAA2D9A-0EDE-0F4B-8711-D39F1D7685D2}"/>
              </a:ext>
            </a:extLst>
          </p:cNvPr>
          <p:cNvSpPr>
            <a:spLocks noGrp="1"/>
          </p:cNvSpPr>
          <p:nvPr>
            <p:ph type="dgm" sz="quarter" idx="224" hasCustomPrompt="1"/>
          </p:nvPr>
        </p:nvSpPr>
        <p:spPr>
          <a:xfrm flipH="1">
            <a:off x="10715988"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12" name="Text Placeholder 5">
            <a:extLst>
              <a:ext uri="{FF2B5EF4-FFF2-40B4-BE49-F238E27FC236}">
                <a16:creationId xmlns:a16="http://schemas.microsoft.com/office/drawing/2014/main" id="{CB126D37-9888-CF4F-A0DB-397E95C46A70}"/>
              </a:ext>
            </a:extLst>
          </p:cNvPr>
          <p:cNvSpPr>
            <a:spLocks noGrp="1"/>
          </p:cNvSpPr>
          <p:nvPr>
            <p:ph type="body" sz="quarter" idx="225" hasCustomPrompt="1"/>
          </p:nvPr>
        </p:nvSpPr>
        <p:spPr>
          <a:xfrm>
            <a:off x="7528059"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13" name="Text Placeholder 5">
            <a:extLst>
              <a:ext uri="{FF2B5EF4-FFF2-40B4-BE49-F238E27FC236}">
                <a16:creationId xmlns:a16="http://schemas.microsoft.com/office/drawing/2014/main" id="{90D34AD4-CFEA-E242-BCBB-172E87CD3576}"/>
              </a:ext>
            </a:extLst>
          </p:cNvPr>
          <p:cNvSpPr>
            <a:spLocks noGrp="1"/>
          </p:cNvSpPr>
          <p:nvPr>
            <p:ph type="body" sz="quarter" idx="226" hasCustomPrompt="1"/>
          </p:nvPr>
        </p:nvSpPr>
        <p:spPr>
          <a:xfrm>
            <a:off x="7514702"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14" name="SmartArt Placeholder 6">
            <a:extLst>
              <a:ext uri="{FF2B5EF4-FFF2-40B4-BE49-F238E27FC236}">
                <a16:creationId xmlns:a16="http://schemas.microsoft.com/office/drawing/2014/main" id="{F63B2F72-2A3C-2844-9304-6D61EB719B08}"/>
              </a:ext>
            </a:extLst>
          </p:cNvPr>
          <p:cNvSpPr>
            <a:spLocks noGrp="1"/>
          </p:cNvSpPr>
          <p:nvPr>
            <p:ph type="dgm" sz="quarter" idx="227" hasCustomPrompt="1"/>
          </p:nvPr>
        </p:nvSpPr>
        <p:spPr>
          <a:xfrm flipH="1">
            <a:off x="7993258"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115" name="Text Placeholder 5">
            <a:extLst>
              <a:ext uri="{FF2B5EF4-FFF2-40B4-BE49-F238E27FC236}">
                <a16:creationId xmlns:a16="http://schemas.microsoft.com/office/drawing/2014/main" id="{C57CBB52-3279-7846-A3B6-513D7AF78192}"/>
              </a:ext>
            </a:extLst>
          </p:cNvPr>
          <p:cNvSpPr>
            <a:spLocks noGrp="1"/>
          </p:cNvSpPr>
          <p:nvPr>
            <p:ph type="body" sz="quarter" idx="228" hasCustomPrompt="1"/>
          </p:nvPr>
        </p:nvSpPr>
        <p:spPr>
          <a:xfrm>
            <a:off x="724806"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16" name="Text Placeholder 5">
            <a:extLst>
              <a:ext uri="{FF2B5EF4-FFF2-40B4-BE49-F238E27FC236}">
                <a16:creationId xmlns:a16="http://schemas.microsoft.com/office/drawing/2014/main" id="{5AA66306-FADA-574B-994E-1E535B5E406F}"/>
              </a:ext>
            </a:extLst>
          </p:cNvPr>
          <p:cNvSpPr>
            <a:spLocks noGrp="1"/>
          </p:cNvSpPr>
          <p:nvPr>
            <p:ph type="body" sz="quarter" idx="229" hasCustomPrompt="1"/>
          </p:nvPr>
        </p:nvSpPr>
        <p:spPr>
          <a:xfrm>
            <a:off x="711449"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17" name="SmartArt Placeholder 6">
            <a:extLst>
              <a:ext uri="{FF2B5EF4-FFF2-40B4-BE49-F238E27FC236}">
                <a16:creationId xmlns:a16="http://schemas.microsoft.com/office/drawing/2014/main" id="{A1E82512-125A-CB47-873C-0CF1FB9C759C}"/>
              </a:ext>
            </a:extLst>
          </p:cNvPr>
          <p:cNvSpPr>
            <a:spLocks noGrp="1"/>
          </p:cNvSpPr>
          <p:nvPr>
            <p:ph type="dgm" sz="quarter" idx="230" hasCustomPrompt="1"/>
          </p:nvPr>
        </p:nvSpPr>
        <p:spPr>
          <a:xfrm flipH="1">
            <a:off x="1190005"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18" name="Text Placeholder 5">
            <a:extLst>
              <a:ext uri="{FF2B5EF4-FFF2-40B4-BE49-F238E27FC236}">
                <a16:creationId xmlns:a16="http://schemas.microsoft.com/office/drawing/2014/main" id="{B948028F-E7AE-0547-9A1C-54D73D8CD6E7}"/>
              </a:ext>
            </a:extLst>
          </p:cNvPr>
          <p:cNvSpPr>
            <a:spLocks noGrp="1"/>
          </p:cNvSpPr>
          <p:nvPr>
            <p:ph type="body" sz="quarter" idx="231" hasCustomPrompt="1"/>
          </p:nvPr>
        </p:nvSpPr>
        <p:spPr>
          <a:xfrm>
            <a:off x="3454576"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19" name="Text Placeholder 5">
            <a:extLst>
              <a:ext uri="{FF2B5EF4-FFF2-40B4-BE49-F238E27FC236}">
                <a16:creationId xmlns:a16="http://schemas.microsoft.com/office/drawing/2014/main" id="{BB8406C2-8D5E-2444-8E2D-17E9F9826FF3}"/>
              </a:ext>
            </a:extLst>
          </p:cNvPr>
          <p:cNvSpPr>
            <a:spLocks noGrp="1"/>
          </p:cNvSpPr>
          <p:nvPr>
            <p:ph type="body" sz="quarter" idx="232" hasCustomPrompt="1"/>
          </p:nvPr>
        </p:nvSpPr>
        <p:spPr>
          <a:xfrm>
            <a:off x="3441219"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20" name="SmartArt Placeholder 6">
            <a:extLst>
              <a:ext uri="{FF2B5EF4-FFF2-40B4-BE49-F238E27FC236}">
                <a16:creationId xmlns:a16="http://schemas.microsoft.com/office/drawing/2014/main" id="{9126D765-D0BF-1C48-BBB4-36D6EE67BF69}"/>
              </a:ext>
            </a:extLst>
          </p:cNvPr>
          <p:cNvSpPr>
            <a:spLocks noGrp="1"/>
          </p:cNvSpPr>
          <p:nvPr>
            <p:ph type="dgm" sz="quarter" idx="233" hasCustomPrompt="1"/>
          </p:nvPr>
        </p:nvSpPr>
        <p:spPr>
          <a:xfrm flipH="1">
            <a:off x="3919775"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21" name="Text Placeholder 5">
            <a:extLst>
              <a:ext uri="{FF2B5EF4-FFF2-40B4-BE49-F238E27FC236}">
                <a16:creationId xmlns:a16="http://schemas.microsoft.com/office/drawing/2014/main" id="{361A1914-9FEC-2342-BC1B-B302D2F5523C}"/>
              </a:ext>
            </a:extLst>
          </p:cNvPr>
          <p:cNvSpPr>
            <a:spLocks noGrp="1"/>
          </p:cNvSpPr>
          <p:nvPr>
            <p:ph type="body" sz="quarter" idx="234" hasCustomPrompt="1"/>
          </p:nvPr>
        </p:nvSpPr>
        <p:spPr>
          <a:xfrm>
            <a:off x="4832360"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22" name="Text Placeholder 5">
            <a:extLst>
              <a:ext uri="{FF2B5EF4-FFF2-40B4-BE49-F238E27FC236}">
                <a16:creationId xmlns:a16="http://schemas.microsoft.com/office/drawing/2014/main" id="{335438AA-FCE9-7B49-AEF4-12FE5B7FB0A7}"/>
              </a:ext>
            </a:extLst>
          </p:cNvPr>
          <p:cNvSpPr>
            <a:spLocks noGrp="1"/>
          </p:cNvSpPr>
          <p:nvPr>
            <p:ph type="body" sz="quarter" idx="235" hasCustomPrompt="1"/>
          </p:nvPr>
        </p:nvSpPr>
        <p:spPr>
          <a:xfrm>
            <a:off x="4819003"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23" name="SmartArt Placeholder 6">
            <a:extLst>
              <a:ext uri="{FF2B5EF4-FFF2-40B4-BE49-F238E27FC236}">
                <a16:creationId xmlns:a16="http://schemas.microsoft.com/office/drawing/2014/main" id="{E55DFC46-E982-6F49-9E60-FC1A51D09BDA}"/>
              </a:ext>
            </a:extLst>
          </p:cNvPr>
          <p:cNvSpPr>
            <a:spLocks noGrp="1"/>
          </p:cNvSpPr>
          <p:nvPr>
            <p:ph type="dgm" sz="quarter" idx="236" hasCustomPrompt="1"/>
          </p:nvPr>
        </p:nvSpPr>
        <p:spPr>
          <a:xfrm flipH="1">
            <a:off x="5297559"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24" name="Text Placeholder 5">
            <a:extLst>
              <a:ext uri="{FF2B5EF4-FFF2-40B4-BE49-F238E27FC236}">
                <a16:creationId xmlns:a16="http://schemas.microsoft.com/office/drawing/2014/main" id="{919E792C-5FB1-9D4A-A021-35CDED32C4CE}"/>
              </a:ext>
            </a:extLst>
          </p:cNvPr>
          <p:cNvSpPr>
            <a:spLocks noGrp="1"/>
          </p:cNvSpPr>
          <p:nvPr>
            <p:ph type="body" sz="quarter" idx="237" hasCustomPrompt="1"/>
          </p:nvPr>
        </p:nvSpPr>
        <p:spPr>
          <a:xfrm>
            <a:off x="2109630"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25" name="Text Placeholder 5">
            <a:extLst>
              <a:ext uri="{FF2B5EF4-FFF2-40B4-BE49-F238E27FC236}">
                <a16:creationId xmlns:a16="http://schemas.microsoft.com/office/drawing/2014/main" id="{E7F82E09-FC39-AD4A-BD8B-8C7B5257991E}"/>
              </a:ext>
            </a:extLst>
          </p:cNvPr>
          <p:cNvSpPr>
            <a:spLocks noGrp="1"/>
          </p:cNvSpPr>
          <p:nvPr>
            <p:ph type="body" sz="quarter" idx="238" hasCustomPrompt="1"/>
          </p:nvPr>
        </p:nvSpPr>
        <p:spPr>
          <a:xfrm>
            <a:off x="2096273"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26" name="SmartArt Placeholder 6">
            <a:extLst>
              <a:ext uri="{FF2B5EF4-FFF2-40B4-BE49-F238E27FC236}">
                <a16:creationId xmlns:a16="http://schemas.microsoft.com/office/drawing/2014/main" id="{4846B554-6568-BC48-A8D6-A5B79B96AD55}"/>
              </a:ext>
            </a:extLst>
          </p:cNvPr>
          <p:cNvSpPr>
            <a:spLocks noGrp="1"/>
          </p:cNvSpPr>
          <p:nvPr>
            <p:ph type="dgm" sz="quarter" idx="239" hasCustomPrompt="1"/>
          </p:nvPr>
        </p:nvSpPr>
        <p:spPr>
          <a:xfrm flipH="1">
            <a:off x="2574829"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6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24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243148259"/>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199" y="469392"/>
            <a:ext cx="11275671" cy="968474"/>
          </a:xfrm>
        </p:spPr>
        <p:txBody>
          <a:bodyPr/>
          <a:lstStyle>
            <a:lvl1pPr>
              <a:lnSpc>
                <a:spcPct val="100000"/>
              </a:lnSpc>
              <a:defRPr/>
            </a:lvl1pPr>
          </a:lstStyle>
          <a:p>
            <a:r>
              <a:rPr lang="en-US" dirty="0"/>
              <a:t>Table title</a:t>
            </a:r>
            <a:endParaRPr lang="en-GB" dirty="0"/>
          </a:p>
        </p:txBody>
      </p:sp>
      <p:sp>
        <p:nvSpPr>
          <p:cNvPr id="6" name="Table Placeholder 5">
            <a:extLst>
              <a:ext uri="{FF2B5EF4-FFF2-40B4-BE49-F238E27FC236}">
                <a16:creationId xmlns:a16="http://schemas.microsoft.com/office/drawing/2014/main" id="{4509CACD-663B-694D-A50B-A5CC6E4ECE50}"/>
              </a:ext>
            </a:extLst>
          </p:cNvPr>
          <p:cNvSpPr>
            <a:spLocks noGrp="1"/>
          </p:cNvSpPr>
          <p:nvPr>
            <p:ph type="tbl" sz="quarter" idx="12"/>
          </p:nvPr>
        </p:nvSpPr>
        <p:spPr>
          <a:xfrm>
            <a:off x="457200" y="1550988"/>
            <a:ext cx="11276013" cy="4645025"/>
          </a:xfrm>
        </p:spPr>
        <p:txBody>
          <a:bodyPr/>
          <a:lstStyle/>
          <a:p>
            <a:r>
              <a:rPr lang="en-US" dirty="0"/>
              <a:t>Click icon to add table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8136851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hree Column Fill">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457200" y="1641600"/>
            <a:ext cx="2869200" cy="1666800"/>
          </a:xfrm>
          <a:solidFill>
            <a:schemeClr val="tx1"/>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0813" y="1641600"/>
            <a:ext cx="2869200" cy="1666800"/>
          </a:xfrm>
          <a:solidFill>
            <a:schemeClr val="bg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866187" y="1641600"/>
            <a:ext cx="2869200" cy="1666800"/>
          </a:xfrm>
          <a:solidFill>
            <a:schemeClr val="tx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1" name="Text Placeholder 10">
            <a:extLst>
              <a:ext uri="{FF2B5EF4-FFF2-40B4-BE49-F238E27FC236}">
                <a16:creationId xmlns:a16="http://schemas.microsoft.com/office/drawing/2014/main" id="{7131EDEF-E030-453B-83D3-EAB8EAA42C98}"/>
              </a:ext>
            </a:extLst>
          </p:cNvPr>
          <p:cNvSpPr>
            <a:spLocks noGrp="1"/>
          </p:cNvSpPr>
          <p:nvPr>
            <p:ph type="body" sz="quarter" idx="16" hasCustomPrompt="1"/>
          </p:nvPr>
        </p:nvSpPr>
        <p:spPr>
          <a:xfrm>
            <a:off x="457200"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3" name="Text Placeholder 10">
            <a:extLst>
              <a:ext uri="{FF2B5EF4-FFF2-40B4-BE49-F238E27FC236}">
                <a16:creationId xmlns:a16="http://schemas.microsoft.com/office/drawing/2014/main" id="{32D4FB31-AE2F-46D9-84C5-51563C0A65C0}"/>
              </a:ext>
            </a:extLst>
          </p:cNvPr>
          <p:cNvSpPr>
            <a:spLocks noGrp="1"/>
          </p:cNvSpPr>
          <p:nvPr>
            <p:ph type="body" sz="quarter" idx="17" hasCustomPrompt="1"/>
          </p:nvPr>
        </p:nvSpPr>
        <p:spPr>
          <a:xfrm>
            <a:off x="4660813"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0">
            <a:extLst>
              <a:ext uri="{FF2B5EF4-FFF2-40B4-BE49-F238E27FC236}">
                <a16:creationId xmlns:a16="http://schemas.microsoft.com/office/drawing/2014/main" id="{25D4E1B1-E72D-4318-9869-EC93C3D1D72D}"/>
              </a:ext>
            </a:extLst>
          </p:cNvPr>
          <p:cNvSpPr>
            <a:spLocks noGrp="1"/>
          </p:cNvSpPr>
          <p:nvPr>
            <p:ph type="body" sz="quarter" idx="18" hasCustomPrompt="1"/>
          </p:nvPr>
        </p:nvSpPr>
        <p:spPr>
          <a:xfrm>
            <a:off x="8866187"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116956951"/>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ix text boxe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547199"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4868" y="1792071"/>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784637"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5" name="Text Placeholder 6">
            <a:extLst>
              <a:ext uri="{FF2B5EF4-FFF2-40B4-BE49-F238E27FC236}">
                <a16:creationId xmlns:a16="http://schemas.microsoft.com/office/drawing/2014/main" id="{1A4965C7-CE0C-4F10-845F-95CC4899B9AD}"/>
              </a:ext>
            </a:extLst>
          </p:cNvPr>
          <p:cNvSpPr>
            <a:spLocks noGrp="1"/>
          </p:cNvSpPr>
          <p:nvPr>
            <p:ph type="body" sz="quarter" idx="16" hasCustomPrompt="1"/>
          </p:nvPr>
        </p:nvSpPr>
        <p:spPr>
          <a:xfrm>
            <a:off x="547199"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6" name="Text Placeholder 6">
            <a:extLst>
              <a:ext uri="{FF2B5EF4-FFF2-40B4-BE49-F238E27FC236}">
                <a16:creationId xmlns:a16="http://schemas.microsoft.com/office/drawing/2014/main" id="{E5E7D20D-A314-4F43-ACC1-E62B425C460E}"/>
              </a:ext>
            </a:extLst>
          </p:cNvPr>
          <p:cNvSpPr>
            <a:spLocks noGrp="1"/>
          </p:cNvSpPr>
          <p:nvPr>
            <p:ph type="body" sz="quarter" idx="17" hasCustomPrompt="1"/>
          </p:nvPr>
        </p:nvSpPr>
        <p:spPr>
          <a:xfrm>
            <a:off x="4664868" y="4137836"/>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Text Placeholder 6">
            <a:extLst>
              <a:ext uri="{FF2B5EF4-FFF2-40B4-BE49-F238E27FC236}">
                <a16:creationId xmlns:a16="http://schemas.microsoft.com/office/drawing/2014/main" id="{71F673E5-5357-4A78-8576-5FC34BAE1BBA}"/>
              </a:ext>
            </a:extLst>
          </p:cNvPr>
          <p:cNvSpPr>
            <a:spLocks noGrp="1"/>
          </p:cNvSpPr>
          <p:nvPr>
            <p:ph type="body" sz="quarter" idx="18" hasCustomPrompt="1"/>
          </p:nvPr>
        </p:nvSpPr>
        <p:spPr>
          <a:xfrm>
            <a:off x="8784637"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917755140"/>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ree them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1" name="Text Placeholder 4"/>
          <p:cNvSpPr>
            <a:spLocks noGrp="1"/>
          </p:cNvSpPr>
          <p:nvPr>
            <p:ph type="body" sz="quarter" idx="20" hasCustomPrompt="1"/>
          </p:nvPr>
        </p:nvSpPr>
        <p:spPr>
          <a:xfrm>
            <a:off x="4344690" y="1863569"/>
            <a:ext cx="3502617" cy="4194330"/>
          </a:xfrm>
          <a:solidFill>
            <a:schemeClr val="bg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2" name="Text Placeholder 4"/>
          <p:cNvSpPr>
            <a:spLocks noGrp="1"/>
          </p:cNvSpPr>
          <p:nvPr>
            <p:ph type="body" sz="quarter" idx="21" hasCustomPrompt="1"/>
          </p:nvPr>
        </p:nvSpPr>
        <p:spPr>
          <a:xfrm>
            <a:off x="8232180" y="1863569"/>
            <a:ext cx="3502617" cy="4194330"/>
          </a:xfrm>
          <a:solidFill>
            <a:schemeClr val="tx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3" name="Text Placeholder 4"/>
          <p:cNvSpPr>
            <a:spLocks noGrp="1"/>
          </p:cNvSpPr>
          <p:nvPr>
            <p:ph type="body" sz="quarter" idx="22" hasCustomPrompt="1"/>
          </p:nvPr>
        </p:nvSpPr>
        <p:spPr>
          <a:xfrm>
            <a:off x="457199" y="1863569"/>
            <a:ext cx="3502617" cy="4194330"/>
          </a:xfrm>
          <a:solidFill>
            <a:schemeClr val="tx1"/>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3" name="Slide Number Placeholder 2"/>
          <p:cNvSpPr>
            <a:spLocks noGrp="1"/>
          </p:cNvSpPr>
          <p:nvPr>
            <p:ph type="sldNum" sz="quarter" idx="2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162168421"/>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 themes">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84188" y="1925638"/>
            <a:ext cx="2698750" cy="3419475"/>
          </a:xfrm>
          <a:solidFill>
            <a:schemeClr val="bg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1" name="Text Placeholder 4"/>
          <p:cNvSpPr>
            <a:spLocks noGrp="1"/>
          </p:cNvSpPr>
          <p:nvPr>
            <p:ph type="body" sz="quarter" idx="13" hasCustomPrompt="1"/>
          </p:nvPr>
        </p:nvSpPr>
        <p:spPr>
          <a:xfrm>
            <a:off x="3341922" y="1925637"/>
            <a:ext cx="2698750" cy="3419475"/>
          </a:xfrm>
          <a:solidFill>
            <a:schemeClr val="tx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2" name="Text Placeholder 4"/>
          <p:cNvSpPr>
            <a:spLocks noGrp="1"/>
          </p:cNvSpPr>
          <p:nvPr>
            <p:ph type="body" sz="quarter" idx="14" hasCustomPrompt="1"/>
          </p:nvPr>
        </p:nvSpPr>
        <p:spPr>
          <a:xfrm>
            <a:off x="6199656" y="1925636"/>
            <a:ext cx="2698750" cy="3419475"/>
          </a:xfrm>
          <a:solidFill>
            <a:schemeClr val="accent1"/>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3" name="Text Placeholder 4"/>
          <p:cNvSpPr>
            <a:spLocks noGrp="1"/>
          </p:cNvSpPr>
          <p:nvPr>
            <p:ph type="body" sz="quarter" idx="15" hasCustomPrompt="1"/>
          </p:nvPr>
        </p:nvSpPr>
        <p:spPr>
          <a:xfrm>
            <a:off x="9057390" y="1925636"/>
            <a:ext cx="2698750" cy="3419475"/>
          </a:xfrm>
          <a:solidFill>
            <a:schemeClr val="accent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4" name="Text Placeholder 4"/>
          <p:cNvSpPr>
            <a:spLocks noGrp="1"/>
          </p:cNvSpPr>
          <p:nvPr>
            <p:ph type="body" sz="quarter" idx="16" hasCustomPrompt="1"/>
          </p:nvPr>
        </p:nvSpPr>
        <p:spPr>
          <a:xfrm>
            <a:off x="484188" y="941437"/>
            <a:ext cx="11271952" cy="815645"/>
          </a:xfrm>
          <a:solidFill>
            <a:schemeClr val="tx1"/>
          </a:solidFill>
        </p:spPr>
        <p:txBody>
          <a:bodyPr anchor="ctr"/>
          <a:lstStyle>
            <a:lvl1pPr algn="ctr">
              <a:lnSpc>
                <a:spcPct val="100000"/>
              </a:lnSpc>
              <a:defRPr sz="4000" b="1">
                <a:solidFill>
                  <a:schemeClr val="bg1"/>
                </a:solidFill>
                <a:latin typeface="+mn-lt"/>
              </a:defRPr>
            </a:lvl1pPr>
          </a:lstStyle>
          <a:p>
            <a:pPr lvl="0"/>
            <a:r>
              <a:rPr lang="en-US" dirty="0"/>
              <a:t>Title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7"/>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296647748"/>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8 fac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18468"/>
            <a:ext cx="11277600" cy="968474"/>
          </a:xfrm>
        </p:spPr>
        <p:txBody>
          <a:bodyPr/>
          <a:lstStyle>
            <a:lvl1pPr>
              <a:lnSpc>
                <a:spcPct val="100000"/>
              </a:lnSpc>
              <a:defRPr/>
            </a:lvl1pPr>
          </a:lstStyle>
          <a:p>
            <a:r>
              <a:rPr lang="en-US" dirty="0"/>
              <a:t>Title</a:t>
            </a:r>
            <a:br>
              <a:rPr lang="en-US" dirty="0"/>
            </a:br>
            <a:r>
              <a:rPr lang="en-US" dirty="0"/>
              <a:t>(delete/duplicate circles as required)</a:t>
            </a:r>
          </a:p>
        </p:txBody>
      </p:sp>
      <p:sp>
        <p:nvSpPr>
          <p:cNvPr id="22" name="Text Placeholder 5"/>
          <p:cNvSpPr>
            <a:spLocks noGrp="1"/>
          </p:cNvSpPr>
          <p:nvPr>
            <p:ph type="body" sz="quarter" idx="16" hasCustomPrompt="1"/>
          </p:nvPr>
        </p:nvSpPr>
        <p:spPr>
          <a:xfrm>
            <a:off x="1796797" y="174154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4" name="Text Placeholder 5">
            <a:extLst>
              <a:ext uri="{FF2B5EF4-FFF2-40B4-BE49-F238E27FC236}">
                <a16:creationId xmlns:a16="http://schemas.microsoft.com/office/drawing/2014/main" id="{35A7F99A-C345-DC48-9BB3-5E80D292D10B}"/>
              </a:ext>
            </a:extLst>
          </p:cNvPr>
          <p:cNvSpPr>
            <a:spLocks noGrp="1"/>
          </p:cNvSpPr>
          <p:nvPr>
            <p:ph type="body" sz="quarter" idx="57" hasCustomPrompt="1"/>
          </p:nvPr>
        </p:nvSpPr>
        <p:spPr>
          <a:xfrm>
            <a:off x="4023695" y="174154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5" name="Text Placeholder 5">
            <a:extLst>
              <a:ext uri="{FF2B5EF4-FFF2-40B4-BE49-F238E27FC236}">
                <a16:creationId xmlns:a16="http://schemas.microsoft.com/office/drawing/2014/main" id="{46F5EA56-557F-9E40-B2A3-CA8482291375}"/>
              </a:ext>
            </a:extLst>
          </p:cNvPr>
          <p:cNvSpPr>
            <a:spLocks noGrp="1"/>
          </p:cNvSpPr>
          <p:nvPr>
            <p:ph type="body" sz="quarter" idx="58" hasCustomPrompt="1"/>
          </p:nvPr>
        </p:nvSpPr>
        <p:spPr>
          <a:xfrm>
            <a:off x="6275350" y="171421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6" name="Text Placeholder 5">
            <a:extLst>
              <a:ext uri="{FF2B5EF4-FFF2-40B4-BE49-F238E27FC236}">
                <a16:creationId xmlns:a16="http://schemas.microsoft.com/office/drawing/2014/main" id="{91E7E2D1-C114-2041-B10E-5FF111DC523B}"/>
              </a:ext>
            </a:extLst>
          </p:cNvPr>
          <p:cNvSpPr>
            <a:spLocks noGrp="1"/>
          </p:cNvSpPr>
          <p:nvPr>
            <p:ph type="body" sz="quarter" idx="59" hasCustomPrompt="1"/>
          </p:nvPr>
        </p:nvSpPr>
        <p:spPr>
          <a:xfrm>
            <a:off x="8502248" y="171421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7" name="Text Placeholder 5">
            <a:extLst>
              <a:ext uri="{FF2B5EF4-FFF2-40B4-BE49-F238E27FC236}">
                <a16:creationId xmlns:a16="http://schemas.microsoft.com/office/drawing/2014/main" id="{99AC0BCE-308F-E743-A6BB-81E20F95A52E}"/>
              </a:ext>
            </a:extLst>
          </p:cNvPr>
          <p:cNvSpPr>
            <a:spLocks noGrp="1"/>
          </p:cNvSpPr>
          <p:nvPr>
            <p:ph type="body" sz="quarter" idx="60" hasCustomPrompt="1"/>
          </p:nvPr>
        </p:nvSpPr>
        <p:spPr>
          <a:xfrm>
            <a:off x="4048452" y="3957689"/>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9" name="Text Placeholder 5">
            <a:extLst>
              <a:ext uri="{FF2B5EF4-FFF2-40B4-BE49-F238E27FC236}">
                <a16:creationId xmlns:a16="http://schemas.microsoft.com/office/drawing/2014/main" id="{43C1CA5E-7B27-2F42-8254-1A1551BC8939}"/>
              </a:ext>
            </a:extLst>
          </p:cNvPr>
          <p:cNvSpPr>
            <a:spLocks noGrp="1"/>
          </p:cNvSpPr>
          <p:nvPr>
            <p:ph type="body" sz="quarter" idx="61" hasCustomPrompt="1"/>
          </p:nvPr>
        </p:nvSpPr>
        <p:spPr>
          <a:xfrm>
            <a:off x="1796796"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0" name="Text Placeholder 5">
            <a:extLst>
              <a:ext uri="{FF2B5EF4-FFF2-40B4-BE49-F238E27FC236}">
                <a16:creationId xmlns:a16="http://schemas.microsoft.com/office/drawing/2014/main" id="{E86FECA0-9A24-B349-92F6-79A323F0DF79}"/>
              </a:ext>
            </a:extLst>
          </p:cNvPr>
          <p:cNvSpPr>
            <a:spLocks noGrp="1"/>
          </p:cNvSpPr>
          <p:nvPr>
            <p:ph type="body" sz="quarter" idx="61" hasCustomPrompt="1"/>
          </p:nvPr>
        </p:nvSpPr>
        <p:spPr>
          <a:xfrm>
            <a:off x="6300108"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1" name="Text Placeholder 5">
            <a:extLst>
              <a:ext uri="{FF2B5EF4-FFF2-40B4-BE49-F238E27FC236}">
                <a16:creationId xmlns:a16="http://schemas.microsoft.com/office/drawing/2014/main" id="{A0F05EAE-5AC3-814A-9693-517BF138F026}"/>
              </a:ext>
            </a:extLst>
          </p:cNvPr>
          <p:cNvSpPr>
            <a:spLocks noGrp="1"/>
          </p:cNvSpPr>
          <p:nvPr>
            <p:ph type="body" sz="quarter" idx="62" hasCustomPrompt="1"/>
          </p:nvPr>
        </p:nvSpPr>
        <p:spPr>
          <a:xfrm>
            <a:off x="8551764" y="3957688"/>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6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53705033"/>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903538" y="4667423"/>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3" name="Text Placeholder 4"/>
          <p:cNvSpPr>
            <a:spLocks noGrp="1"/>
          </p:cNvSpPr>
          <p:nvPr>
            <p:ph type="body" sz="quarter" idx="13"/>
          </p:nvPr>
        </p:nvSpPr>
        <p:spPr>
          <a:xfrm>
            <a:off x="2903538" y="2536265"/>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4" name="Text Placeholder 4"/>
          <p:cNvSpPr>
            <a:spLocks noGrp="1"/>
          </p:cNvSpPr>
          <p:nvPr>
            <p:ph type="body" sz="quarter" idx="14"/>
          </p:nvPr>
        </p:nvSpPr>
        <p:spPr>
          <a:xfrm>
            <a:off x="2903538" y="419100"/>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3" name="Text Placeholder 2">
            <a:extLst>
              <a:ext uri="{FF2B5EF4-FFF2-40B4-BE49-F238E27FC236}">
                <a16:creationId xmlns:a16="http://schemas.microsoft.com/office/drawing/2014/main" id="{DC88FD85-A9DA-FB40-9445-81F1BEF22FC7}"/>
              </a:ext>
            </a:extLst>
          </p:cNvPr>
          <p:cNvSpPr>
            <a:spLocks noGrp="1" noChangeAspect="1"/>
          </p:cNvSpPr>
          <p:nvPr>
            <p:ph type="body" sz="quarter" idx="63" hasCustomPrompt="1"/>
          </p:nvPr>
        </p:nvSpPr>
        <p:spPr>
          <a:xfrm>
            <a:off x="918550" y="511500"/>
            <a:ext cx="1264469" cy="1260000"/>
          </a:xfrm>
          <a:prstGeom prst="ellipse">
            <a:avLst/>
          </a:prstGeom>
          <a:solidFill>
            <a:schemeClr val="tx2"/>
          </a:solidFill>
        </p:spPr>
        <p:txBody>
          <a:bodyPr vert="horz" wrap="square" lIns="36000" tIns="36000" rIns="36000" bIns="144000" anchor="ctr" anchorCtr="1">
            <a:normAutofit/>
          </a:bodyPr>
          <a:lstStyle>
            <a:lvl1pPr algn="ctr">
              <a:defRPr sz="6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1</a:t>
            </a:r>
          </a:p>
        </p:txBody>
      </p:sp>
      <p:sp>
        <p:nvSpPr>
          <p:cNvPr id="16" name="Text Placeholder 2">
            <a:extLst>
              <a:ext uri="{FF2B5EF4-FFF2-40B4-BE49-F238E27FC236}">
                <a16:creationId xmlns:a16="http://schemas.microsoft.com/office/drawing/2014/main" id="{61FB501C-912C-CD4F-B682-A8D86CA0490D}"/>
              </a:ext>
            </a:extLst>
          </p:cNvPr>
          <p:cNvSpPr>
            <a:spLocks noGrp="1" noChangeAspect="1"/>
          </p:cNvSpPr>
          <p:nvPr>
            <p:ph type="body" sz="quarter" idx="64" hasCustomPrompt="1"/>
          </p:nvPr>
        </p:nvSpPr>
        <p:spPr>
          <a:xfrm>
            <a:off x="918550" y="2630855"/>
            <a:ext cx="1264469" cy="1260000"/>
          </a:xfrm>
          <a:prstGeom prst="ellipse">
            <a:avLst/>
          </a:prstGeom>
          <a:solidFill>
            <a:schemeClr val="bg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2</a:t>
            </a:r>
          </a:p>
        </p:txBody>
      </p:sp>
      <p:sp>
        <p:nvSpPr>
          <p:cNvPr id="17" name="Text Placeholder 2">
            <a:extLst>
              <a:ext uri="{FF2B5EF4-FFF2-40B4-BE49-F238E27FC236}">
                <a16:creationId xmlns:a16="http://schemas.microsoft.com/office/drawing/2014/main" id="{229EC92A-C8D3-4848-98BD-AD589CC96942}"/>
              </a:ext>
            </a:extLst>
          </p:cNvPr>
          <p:cNvSpPr>
            <a:spLocks noGrp="1" noChangeAspect="1"/>
          </p:cNvSpPr>
          <p:nvPr>
            <p:ph type="body" sz="quarter" idx="65" hasCustomPrompt="1"/>
          </p:nvPr>
        </p:nvSpPr>
        <p:spPr>
          <a:xfrm>
            <a:off x="918549" y="4766085"/>
            <a:ext cx="1264469" cy="1260000"/>
          </a:xfrm>
          <a:prstGeom prst="ellipse">
            <a:avLst/>
          </a:prstGeom>
          <a:solidFill>
            <a:schemeClr val="tx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3</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66"/>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8954845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mage and Lef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a:prstGeom prst="rect">
            <a:avLst/>
          </a:prstGeom>
        </p:spPr>
        <p:txBody>
          <a:bodyPr/>
          <a:lstStyle>
            <a:lvl1pPr>
              <a:lnSpc>
                <a:spcPct val="100000"/>
              </a:lnSpc>
              <a:defRPr/>
            </a:lvl1pPr>
          </a:lstStyle>
          <a:p>
            <a:r>
              <a:rPr lang="en-GB" dirty="0"/>
              <a:t>T</a:t>
            </a:r>
            <a:r>
              <a:rPr lang="en-US" dirty="0" err="1"/>
              <a:t>itle</a:t>
            </a:r>
            <a:endParaRPr lang="en-GB" dirty="0"/>
          </a:p>
        </p:txBody>
      </p:sp>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268400" y="457200"/>
            <a:ext cx="7466400" cy="5320800"/>
          </a:xfr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457200" y="1976438"/>
            <a:ext cx="3607594" cy="380206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tar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Title</a:t>
            </a:r>
          </a:p>
        </p:txBody>
      </p:sp>
      <p:sp>
        <p:nvSpPr>
          <p:cNvPr id="23" name="Text Placeholder 5"/>
          <p:cNvSpPr>
            <a:spLocks noGrp="1"/>
          </p:cNvSpPr>
          <p:nvPr userDrawn="1">
            <p:ph type="body" sz="quarter" idx="17" hasCustomPrompt="1"/>
          </p:nvPr>
        </p:nvSpPr>
        <p:spPr>
          <a:xfrm>
            <a:off x="5141755" y="2937211"/>
            <a:ext cx="1980000" cy="1980000"/>
          </a:xfrm>
          <a:prstGeom prst="pentagon">
            <a:avLst/>
          </a:prstGeom>
          <a:solidFill>
            <a:schemeClr val="tx1"/>
          </a:solidFill>
        </p:spPr>
        <p:txBody>
          <a:bodyPr lIns="72000" tIns="72000" rIns="72000" bIns="72000"/>
          <a:lstStyle>
            <a:lvl1pPr algn="ctr">
              <a:lnSpc>
                <a:spcPct val="100000"/>
              </a:lnSpc>
              <a:defRPr sz="1800" b="1">
                <a:solidFill>
                  <a:schemeClr val="bg1"/>
                </a:solidFill>
                <a:latin typeface="+mn-lt"/>
              </a:defRPr>
            </a:lvl1pPr>
          </a:lstStyle>
          <a:p>
            <a:pPr lvl="0"/>
            <a:r>
              <a:rPr lang="en-US" dirty="0"/>
              <a:t>Click to edit Master text styles</a:t>
            </a:r>
          </a:p>
        </p:txBody>
      </p:sp>
      <p:sp>
        <p:nvSpPr>
          <p:cNvPr id="17" name="Text Placeholder 5">
            <a:extLst>
              <a:ext uri="{FF2B5EF4-FFF2-40B4-BE49-F238E27FC236}">
                <a16:creationId xmlns:a16="http://schemas.microsoft.com/office/drawing/2014/main" id="{37DCB4A3-DC5D-D449-A623-44F3B7A5F812}"/>
              </a:ext>
            </a:extLst>
          </p:cNvPr>
          <p:cNvSpPr>
            <a:spLocks noGrp="1"/>
          </p:cNvSpPr>
          <p:nvPr>
            <p:ph type="body" sz="quarter" idx="16" hasCustomPrompt="1"/>
          </p:nvPr>
        </p:nvSpPr>
        <p:spPr>
          <a:xfrm>
            <a:off x="346336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4" name="Text Placeholder 5">
            <a:extLst>
              <a:ext uri="{FF2B5EF4-FFF2-40B4-BE49-F238E27FC236}">
                <a16:creationId xmlns:a16="http://schemas.microsoft.com/office/drawing/2014/main" id="{3B9CA0C3-53DB-8E4F-858E-1A422104E830}"/>
              </a:ext>
            </a:extLst>
          </p:cNvPr>
          <p:cNvSpPr>
            <a:spLocks noGrp="1"/>
          </p:cNvSpPr>
          <p:nvPr>
            <p:ph type="body" sz="quarter" idx="18" hasCustomPrompt="1"/>
          </p:nvPr>
        </p:nvSpPr>
        <p:spPr>
          <a:xfrm>
            <a:off x="5376000" y="1370821"/>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5" name="Text Placeholder 5">
            <a:extLst>
              <a:ext uri="{FF2B5EF4-FFF2-40B4-BE49-F238E27FC236}">
                <a16:creationId xmlns:a16="http://schemas.microsoft.com/office/drawing/2014/main" id="{04A3EE8C-2B3B-264F-948B-266BD34D2E24}"/>
              </a:ext>
            </a:extLst>
          </p:cNvPr>
          <p:cNvSpPr>
            <a:spLocks noGrp="1"/>
          </p:cNvSpPr>
          <p:nvPr>
            <p:ph type="body" sz="quarter" idx="19" hasCustomPrompt="1"/>
          </p:nvPr>
        </p:nvSpPr>
        <p:spPr>
          <a:xfrm>
            <a:off x="736014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6" name="Text Placeholder 5">
            <a:extLst>
              <a:ext uri="{FF2B5EF4-FFF2-40B4-BE49-F238E27FC236}">
                <a16:creationId xmlns:a16="http://schemas.microsoft.com/office/drawing/2014/main" id="{D7B21A9B-7DAA-9E4E-A637-3A7EA6BC5EFE}"/>
              </a:ext>
            </a:extLst>
          </p:cNvPr>
          <p:cNvSpPr>
            <a:spLocks noGrp="1"/>
          </p:cNvSpPr>
          <p:nvPr>
            <p:ph type="body" sz="quarter" idx="20" hasCustomPrompt="1"/>
          </p:nvPr>
        </p:nvSpPr>
        <p:spPr>
          <a:xfrm>
            <a:off x="393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7" name="Text Placeholder 5">
            <a:extLst>
              <a:ext uri="{FF2B5EF4-FFF2-40B4-BE49-F238E27FC236}">
                <a16:creationId xmlns:a16="http://schemas.microsoft.com/office/drawing/2014/main" id="{20026FD8-8273-934E-9430-EE2DFC1F74B7}"/>
              </a:ext>
            </a:extLst>
          </p:cNvPr>
          <p:cNvSpPr>
            <a:spLocks noGrp="1"/>
          </p:cNvSpPr>
          <p:nvPr>
            <p:ph type="body" sz="quarter" idx="21" hasCustomPrompt="1"/>
          </p:nvPr>
        </p:nvSpPr>
        <p:spPr>
          <a:xfrm>
            <a:off x="681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000893531"/>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Map">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15" name="Picture 14">
            <a:extLst>
              <a:ext uri="{FF2B5EF4-FFF2-40B4-BE49-F238E27FC236}">
                <a16:creationId xmlns:a16="http://schemas.microsoft.com/office/drawing/2014/main" id="{63EF7C21-F423-8143-8593-F0B3E5DC0E3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pic>
        <p:nvPicPr>
          <p:cNvPr id="16" name="Picture 15">
            <a:extLst>
              <a:ext uri="{FF2B5EF4-FFF2-40B4-BE49-F238E27FC236}">
                <a16:creationId xmlns:a16="http://schemas.microsoft.com/office/drawing/2014/main" id="{C84DBC62-A80E-E54F-9566-6E95F8E76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503748756"/>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Map with ke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pic>
        <p:nvPicPr>
          <p:cNvPr id="13" name="Picture 12">
            <a:extLst>
              <a:ext uri="{FF2B5EF4-FFF2-40B4-BE49-F238E27FC236}">
                <a16:creationId xmlns:a16="http://schemas.microsoft.com/office/drawing/2014/main" id="{9536971E-18CF-4A0C-A142-550582FC18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22" name="Graphic 21">
            <a:extLst>
              <a:ext uri="{FF2B5EF4-FFF2-40B4-BE49-F238E27FC236}">
                <a16:creationId xmlns:a16="http://schemas.microsoft.com/office/drawing/2014/main" id="{0DD105A6-07C1-7745-8980-BEAC1A5FAEC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2625" y="3271978"/>
            <a:ext cx="614363" cy="747920"/>
          </a:xfrm>
          <a:prstGeom prst="rect">
            <a:avLst/>
          </a:prstGeom>
        </p:spPr>
      </p:pic>
      <p:pic>
        <p:nvPicPr>
          <p:cNvPr id="30" name="Picture 29">
            <a:extLst>
              <a:ext uri="{FF2B5EF4-FFF2-40B4-BE49-F238E27FC236}">
                <a16:creationId xmlns:a16="http://schemas.microsoft.com/office/drawing/2014/main" id="{B93F3AAC-315A-F14C-8788-AD03354C4B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pic>
        <p:nvPicPr>
          <p:cNvPr id="5" name="Picture 4">
            <a:extLst>
              <a:ext uri="{FF2B5EF4-FFF2-40B4-BE49-F238E27FC236}">
                <a16:creationId xmlns:a16="http://schemas.microsoft.com/office/drawing/2014/main" id="{2476994E-7D48-9A42-86B0-78326D23CE4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4188132"/>
            <a:ext cx="3501525" cy="1955807"/>
          </a:xfrm>
          <a:prstGeom prst="rect">
            <a:avLst/>
          </a:prstGeom>
        </p:spPr>
      </p:pic>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338681777"/>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Our values">
    <p:spTree>
      <p:nvGrpSpPr>
        <p:cNvPr id="1" name=""/>
        <p:cNvGrpSpPr/>
        <p:nvPr/>
      </p:nvGrpSpPr>
      <p:grpSpPr>
        <a:xfrm>
          <a:off x="0" y="0"/>
          <a:ext cx="0" cy="0"/>
          <a:chOff x="0" y="0"/>
          <a:chExt cx="0" cy="0"/>
        </a:xfrm>
      </p:grpSpPr>
      <p:pic>
        <p:nvPicPr>
          <p:cNvPr id="46" name="Picture 45"/>
          <p:cNvPicPr>
            <a:picLocks/>
          </p:cNvPicPr>
          <p:nvPr/>
        </p:nvPicPr>
        <p:blipFill rotWithShape="1">
          <a:blip r:embed="rId2" cstate="screen">
            <a:extLst>
              <a:ext uri="{28A0092B-C50C-407E-A947-70E740481C1C}">
                <a14:useLocalDpi xmlns:a14="http://schemas.microsoft.com/office/drawing/2010/main"/>
              </a:ext>
            </a:extLst>
          </a:blip>
          <a:srcRect t="-1245"/>
          <a:stretch/>
        </p:blipFill>
        <p:spPr>
          <a:xfrm>
            <a:off x="9036848" y="2330245"/>
            <a:ext cx="2697952" cy="3462587"/>
          </a:xfrm>
          <a:prstGeom prst="rect">
            <a:avLst/>
          </a:prstGeom>
        </p:spPr>
      </p:pic>
      <p:sp>
        <p:nvSpPr>
          <p:cNvPr id="2" name="Title 1"/>
          <p:cNvSpPr>
            <a:spLocks noGrp="1"/>
          </p:cNvSpPr>
          <p:nvPr>
            <p:ph type="title" hasCustomPrompt="1"/>
          </p:nvPr>
        </p:nvSpPr>
        <p:spPr>
          <a:xfrm>
            <a:off x="472943" y="446598"/>
            <a:ext cx="11277600" cy="968474"/>
          </a:xfrm>
        </p:spPr>
        <p:txBody>
          <a:bodyPr/>
          <a:lstStyle>
            <a:lvl1pPr>
              <a:lnSpc>
                <a:spcPct val="100000"/>
              </a:lnSpc>
              <a:defRPr/>
            </a:lvl1pPr>
          </a:lstStyle>
          <a:p>
            <a:r>
              <a:rPr lang="en-US" dirty="0"/>
              <a:t>Suggested title: Our values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232" y="2379004"/>
            <a:ext cx="2695945" cy="3415886"/>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5080" y="2336281"/>
            <a:ext cx="2699019" cy="3472408"/>
          </a:xfrm>
          <a:prstGeom prst="rect">
            <a:avLst/>
          </a:prstGeom>
        </p:spPr>
      </p:pic>
      <p:pic>
        <p:nvPicPr>
          <p:cNvPr id="4" name="Picture 3">
            <a:extLst>
              <a:ext uri="{FF2B5EF4-FFF2-40B4-BE49-F238E27FC236}">
                <a16:creationId xmlns:a16="http://schemas.microsoft.com/office/drawing/2014/main" id="{01838CAD-A927-7D44-9B04-19BB0D95EC6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1719" r="26063"/>
          <a:stretch/>
        </p:blipFill>
        <p:spPr>
          <a:xfrm>
            <a:off x="3301392" y="2376946"/>
            <a:ext cx="2699491" cy="3410538"/>
          </a:xfrm>
          <a:prstGeom prst="rect">
            <a:avLst/>
          </a:prstGeom>
        </p:spPr>
      </p:pic>
      <p:sp>
        <p:nvSpPr>
          <p:cNvPr id="12" name="Rectangle 11">
            <a:extLst>
              <a:ext uri="{FF2B5EF4-FFF2-40B4-BE49-F238E27FC236}">
                <a16:creationId xmlns:a16="http://schemas.microsoft.com/office/drawing/2014/main" id="{B0970586-B235-0B4C-8965-052406E8533B}"/>
              </a:ext>
            </a:extLst>
          </p:cNvPr>
          <p:cNvSpPr>
            <a:spLocks/>
          </p:cNvSpPr>
          <p:nvPr userDrawn="1"/>
        </p:nvSpPr>
        <p:spPr>
          <a:xfrm>
            <a:off x="9036846" y="1752531"/>
            <a:ext cx="2698977" cy="624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Safety</a:t>
            </a:r>
          </a:p>
        </p:txBody>
      </p:sp>
      <p:sp>
        <p:nvSpPr>
          <p:cNvPr id="13" name="Rectangle 12">
            <a:extLst>
              <a:ext uri="{FF2B5EF4-FFF2-40B4-BE49-F238E27FC236}">
                <a16:creationId xmlns:a16="http://schemas.microsoft.com/office/drawing/2014/main" id="{B883A5B3-2562-9D44-9A2D-609B578D4970}"/>
              </a:ext>
            </a:extLst>
          </p:cNvPr>
          <p:cNvSpPr/>
          <p:nvPr userDrawn="1"/>
        </p:nvSpPr>
        <p:spPr>
          <a:xfrm>
            <a:off x="6162232" y="1752530"/>
            <a:ext cx="2700000" cy="624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Respect</a:t>
            </a:r>
          </a:p>
        </p:txBody>
      </p:sp>
      <p:sp>
        <p:nvSpPr>
          <p:cNvPr id="14" name="Rectangle 13">
            <a:extLst>
              <a:ext uri="{FF2B5EF4-FFF2-40B4-BE49-F238E27FC236}">
                <a16:creationId xmlns:a16="http://schemas.microsoft.com/office/drawing/2014/main" id="{C3EBB0E2-ED02-6948-9D0D-19C2D0417C97}"/>
              </a:ext>
            </a:extLst>
          </p:cNvPr>
          <p:cNvSpPr/>
          <p:nvPr userDrawn="1"/>
        </p:nvSpPr>
        <p:spPr>
          <a:xfrm>
            <a:off x="3297337" y="1752529"/>
            <a:ext cx="2703546" cy="624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Leadership</a:t>
            </a:r>
          </a:p>
        </p:txBody>
      </p:sp>
      <p:sp>
        <p:nvSpPr>
          <p:cNvPr id="15" name="Rectangle 14">
            <a:extLst>
              <a:ext uri="{FF2B5EF4-FFF2-40B4-BE49-F238E27FC236}">
                <a16:creationId xmlns:a16="http://schemas.microsoft.com/office/drawing/2014/main" id="{D5DFDC1D-0E6E-294D-92C3-A8B8C022A9BE}"/>
              </a:ext>
            </a:extLst>
          </p:cNvPr>
          <p:cNvSpPr/>
          <p:nvPr userDrawn="1"/>
        </p:nvSpPr>
        <p:spPr>
          <a:xfrm>
            <a:off x="444589" y="1752528"/>
            <a:ext cx="2700000" cy="5815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Integrity</a:t>
            </a:r>
          </a:p>
        </p:txBody>
      </p:sp>
      <p:sp>
        <p:nvSpPr>
          <p:cNvPr id="1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623745706"/>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HS2 strategic goal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Suggested title: HS2 Strategic goals</a:t>
            </a:r>
          </a:p>
        </p:txBody>
      </p:sp>
      <p:sp>
        <p:nvSpPr>
          <p:cNvPr id="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29256" b="9256"/>
          <a:stretch/>
        </p:blipFill>
        <p:spPr>
          <a:xfrm>
            <a:off x="610008" y="1606859"/>
            <a:ext cx="10829942" cy="4707750"/>
          </a:xfrm>
          <a:prstGeom prst="rect">
            <a:avLst/>
          </a:prstGeom>
        </p:spPr>
      </p:pic>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493878281"/>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Our guiding principles">
    <p:spTree>
      <p:nvGrpSpPr>
        <p:cNvPr id="1" name=""/>
        <p:cNvGrpSpPr/>
        <p:nvPr/>
      </p:nvGrpSpPr>
      <p:grpSpPr>
        <a:xfrm>
          <a:off x="0" y="0"/>
          <a:ext cx="0" cy="0"/>
          <a:chOff x="0" y="0"/>
          <a:chExt cx="0" cy="0"/>
        </a:xfrm>
      </p:grpSpPr>
      <p:sp>
        <p:nvSpPr>
          <p:cNvPr id="5" name="Rectangle 4"/>
          <p:cNvSpPr>
            <a:spLocks/>
          </p:cNvSpPr>
          <p:nvPr userDrawn="1"/>
        </p:nvSpPr>
        <p:spPr>
          <a:xfrm>
            <a:off x="457200" y="1902507"/>
            <a:ext cx="2700000" cy="90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Ensure value </a:t>
            </a:r>
            <a:br>
              <a:rPr lang="en-GB" b="1" dirty="0">
                <a:solidFill>
                  <a:prstClr val="white"/>
                </a:solidFill>
              </a:rPr>
            </a:br>
            <a:r>
              <a:rPr lang="en-GB" b="1" dirty="0">
                <a:solidFill>
                  <a:prstClr val="white"/>
                </a:solidFill>
              </a:rPr>
              <a:t>for money</a:t>
            </a:r>
          </a:p>
        </p:txBody>
      </p:sp>
      <p:sp>
        <p:nvSpPr>
          <p:cNvPr id="6" name="Rectangle 5"/>
          <p:cNvSpPr/>
          <p:nvPr userDrawn="1"/>
        </p:nvSpPr>
        <p:spPr>
          <a:xfrm>
            <a:off x="3314403" y="1902507"/>
            <a:ext cx="2700000"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Respect </a:t>
            </a:r>
          </a:p>
          <a:p>
            <a:pPr algn="ctr"/>
            <a:r>
              <a:rPr lang="en-GB" b="1" dirty="0">
                <a:solidFill>
                  <a:prstClr val="white"/>
                </a:solidFill>
              </a:rPr>
              <a:t>communities</a:t>
            </a:r>
          </a:p>
        </p:txBody>
      </p:sp>
      <p:sp>
        <p:nvSpPr>
          <p:cNvPr id="7" name="Rectangle 6"/>
          <p:cNvSpPr/>
          <p:nvPr userDrawn="1"/>
        </p:nvSpPr>
        <p:spPr>
          <a:xfrm>
            <a:off x="6171606" y="1902507"/>
            <a:ext cx="2700000" cy="9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Champion teamwork and collaboration</a:t>
            </a:r>
          </a:p>
        </p:txBody>
      </p:sp>
      <p:sp>
        <p:nvSpPr>
          <p:cNvPr id="8" name="Rectangle 7"/>
          <p:cNvSpPr/>
          <p:nvPr userDrawn="1"/>
        </p:nvSpPr>
        <p:spPr>
          <a:xfrm>
            <a:off x="9034800" y="1899190"/>
            <a:ext cx="2700000"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Create a positive legacy for Britain</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200" y="2802507"/>
            <a:ext cx="2700000" cy="2483172"/>
          </a:xfrm>
          <a:prstGeom prst="rect">
            <a:avLst/>
          </a:prstGeom>
        </p:spPr>
      </p:pic>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14403" y="2799190"/>
            <a:ext cx="2694010" cy="2486489"/>
          </a:xfrm>
          <a:prstGeom prst="rect">
            <a:avLst/>
          </a:prstGeom>
        </p:spPr>
      </p:pic>
      <p:pic>
        <p:nvPicPr>
          <p:cNvPr id="12" name="Picture 1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177596" y="2799190"/>
            <a:ext cx="2694009" cy="2486489"/>
          </a:xfrm>
          <a:prstGeom prst="rect">
            <a:avLst/>
          </a:prstGeom>
        </p:spPr>
      </p:pic>
      <p:pic>
        <p:nvPicPr>
          <p:cNvPr id="13" name="Picture 12"/>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034800" y="2799190"/>
            <a:ext cx="2700000" cy="2486489"/>
          </a:xfrm>
          <a:prstGeom prst="rect">
            <a:avLst/>
          </a:prstGeom>
        </p:spPr>
      </p:pic>
      <p:sp>
        <p:nvSpPr>
          <p:cNvPr id="2" name="Title 1"/>
          <p:cNvSpPr>
            <a:spLocks noGrp="1"/>
          </p:cNvSpPr>
          <p:nvPr>
            <p:ph type="title" hasCustomPrompt="1"/>
          </p:nvPr>
        </p:nvSpPr>
        <p:spPr/>
        <p:txBody>
          <a:bodyPr/>
          <a:lstStyle>
            <a:lvl1pPr>
              <a:lnSpc>
                <a:spcPct val="100000"/>
              </a:lnSpc>
              <a:defRPr/>
            </a:lvl1pPr>
          </a:lstStyle>
          <a:p>
            <a:r>
              <a:rPr lang="en-US" dirty="0"/>
              <a:t>Suggested title: Our guiding principles</a:t>
            </a:r>
          </a:p>
        </p:txBody>
      </p:sp>
      <p:sp>
        <p:nvSpPr>
          <p:cNvPr id="1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181681156"/>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HS2 Design Vis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84085"/>
            <a:ext cx="11277600" cy="1153781"/>
          </a:xfrm>
        </p:spPr>
        <p:txBody>
          <a:bodyPr/>
          <a:lstStyle>
            <a:lvl1pPr>
              <a:lnSpc>
                <a:spcPct val="100000"/>
              </a:lnSpc>
              <a:defRPr/>
            </a:lvl1pPr>
          </a:lstStyle>
          <a:p>
            <a:r>
              <a:rPr lang="en-US" dirty="0"/>
              <a:t>Suggested title: HS2 Design Vision – 3 key elements</a:t>
            </a:r>
          </a:p>
        </p:txBody>
      </p:sp>
      <p:pic>
        <p:nvPicPr>
          <p:cNvPr id="4" name="Picture 3">
            <a:extLst>
              <a:ext uri="{FF2B5EF4-FFF2-40B4-BE49-F238E27FC236}">
                <a16:creationId xmlns:a16="http://schemas.microsoft.com/office/drawing/2014/main" id="{0F9E33C8-B217-8C4A-8CCF-7FC97C0217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1524000"/>
            <a:ext cx="3324225" cy="4720558"/>
          </a:xfrm>
          <a:prstGeom prst="rect">
            <a:avLst/>
          </a:prstGeom>
        </p:spPr>
      </p:pic>
      <p:pic>
        <p:nvPicPr>
          <p:cNvPr id="16" name="Picture 15">
            <a:extLst>
              <a:ext uri="{FF2B5EF4-FFF2-40B4-BE49-F238E27FC236}">
                <a16:creationId xmlns:a16="http://schemas.microsoft.com/office/drawing/2014/main" id="{9597840F-1983-D94A-AC48-58ECBF39EAC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62474" y="2460059"/>
            <a:ext cx="6696075" cy="2528729"/>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06490950"/>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HS2 Design Vision overview">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Suggested title: HS2 Design Vision</a:t>
            </a:r>
          </a:p>
        </p:txBody>
      </p:sp>
      <p:pic>
        <p:nvPicPr>
          <p:cNvPr id="5" name="Picture 4">
            <a:extLst>
              <a:ext uri="{FF2B5EF4-FFF2-40B4-BE49-F238E27FC236}">
                <a16:creationId xmlns:a16="http://schemas.microsoft.com/office/drawing/2014/main" id="{256079CE-8AC0-614A-A630-C24CA41C8F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06033" y="1142982"/>
            <a:ext cx="6397912" cy="5253282"/>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931497217"/>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ur golden thr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355859" cy="713408"/>
          </a:xfrm>
        </p:spPr>
        <p:txBody>
          <a:bodyPr/>
          <a:lstStyle>
            <a:lvl1pPr>
              <a:lnSpc>
                <a:spcPct val="100000"/>
              </a:lnSpc>
              <a:defRPr/>
            </a:lvl1pPr>
          </a:lstStyle>
          <a:p>
            <a:r>
              <a:rPr lang="en-US" dirty="0"/>
              <a:t>Suggested title: Our golden thread</a:t>
            </a:r>
          </a:p>
        </p:txBody>
      </p:sp>
      <p:grpSp>
        <p:nvGrpSpPr>
          <p:cNvPr id="4" name="Group 3">
            <a:extLst>
              <a:ext uri="{FF2B5EF4-FFF2-40B4-BE49-F238E27FC236}">
                <a16:creationId xmlns:a16="http://schemas.microsoft.com/office/drawing/2014/main" id="{4D6F1C80-B67F-0D47-A99A-9236D04064ED}"/>
              </a:ext>
            </a:extLst>
          </p:cNvPr>
          <p:cNvGrpSpPr/>
          <p:nvPr userDrawn="1"/>
        </p:nvGrpSpPr>
        <p:grpSpPr>
          <a:xfrm>
            <a:off x="2809578" y="1442751"/>
            <a:ext cx="8713081" cy="4716647"/>
            <a:chOff x="3021719" y="1375257"/>
            <a:chExt cx="8713081" cy="4716647"/>
          </a:xfrm>
        </p:grpSpPr>
        <p:grpSp>
          <p:nvGrpSpPr>
            <p:cNvPr id="16" name="Group 15">
              <a:extLst>
                <a:ext uri="{FF2B5EF4-FFF2-40B4-BE49-F238E27FC236}">
                  <a16:creationId xmlns:a16="http://schemas.microsoft.com/office/drawing/2014/main" id="{94BD7D76-A036-B64A-81A8-408BD31ADA15}"/>
                </a:ext>
              </a:extLst>
            </p:cNvPr>
            <p:cNvGrpSpPr/>
            <p:nvPr/>
          </p:nvGrpSpPr>
          <p:grpSpPr>
            <a:xfrm>
              <a:off x="4120920" y="5401106"/>
              <a:ext cx="5556697" cy="291875"/>
              <a:chOff x="1331640" y="6022348"/>
              <a:chExt cx="5556697" cy="291875"/>
            </a:xfrm>
          </p:grpSpPr>
          <p:cxnSp>
            <p:nvCxnSpPr>
              <p:cNvPr id="67" name="Straight Arrow Connector 66">
                <a:extLst>
                  <a:ext uri="{FF2B5EF4-FFF2-40B4-BE49-F238E27FC236}">
                    <a16:creationId xmlns:a16="http://schemas.microsoft.com/office/drawing/2014/main" id="{6B926F85-9F0D-A742-AE1B-5DC0B3682997}"/>
                  </a:ext>
                </a:extLst>
              </p:cNvPr>
              <p:cNvCxnSpPr/>
              <p:nvPr/>
            </p:nvCxnSpPr>
            <p:spPr>
              <a:xfrm>
                <a:off x="4118326" y="6129432"/>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38805A8-EA99-1943-B1BB-3ED7958A070F}"/>
                  </a:ext>
                </a:extLst>
              </p:cNvPr>
              <p:cNvCxnSpPr/>
              <p:nvPr/>
            </p:nvCxnSpPr>
            <p:spPr>
              <a:xfrm>
                <a:off x="1331640" y="6122536"/>
                <a:ext cx="5556697"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514834F9-1D4B-F84A-8D39-F0387E996C71}"/>
                  </a:ext>
                </a:extLst>
              </p:cNvPr>
              <p:cNvCxnSpPr/>
              <p:nvPr/>
            </p:nvCxnSpPr>
            <p:spPr>
              <a:xfrm>
                <a:off x="2267744" y="6022352"/>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4845ADF-5801-4543-857A-9AC28A695C84}"/>
                  </a:ext>
                </a:extLst>
              </p:cNvPr>
              <p:cNvCxnSpPr/>
              <p:nvPr/>
            </p:nvCxnSpPr>
            <p:spPr>
              <a:xfrm>
                <a:off x="1331640" y="6022351"/>
                <a:ext cx="0" cy="107081"/>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284F2BD1-4CD7-EA48-91FA-2245EE7B7CD6}"/>
                  </a:ext>
                </a:extLst>
              </p:cNvPr>
              <p:cNvCxnSpPr/>
              <p:nvPr/>
            </p:nvCxnSpPr>
            <p:spPr>
              <a:xfrm>
                <a:off x="3205294" y="6022353"/>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8FE2C81-100E-B04A-A6FB-049F172D712D}"/>
                  </a:ext>
                </a:extLst>
              </p:cNvPr>
              <p:cNvCxnSpPr/>
              <p:nvPr/>
            </p:nvCxnSpPr>
            <p:spPr>
              <a:xfrm>
                <a:off x="4118326" y="6022351"/>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634E0952-0FDF-CE46-A4A2-838C84EA255A}"/>
                  </a:ext>
                </a:extLst>
              </p:cNvPr>
              <p:cNvCxnSpPr/>
              <p:nvPr/>
            </p:nvCxnSpPr>
            <p:spPr>
              <a:xfrm>
                <a:off x="5041931" y="6022350"/>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F160F5D-EB61-254C-909E-F2F66C6FBA40}"/>
                  </a:ext>
                </a:extLst>
              </p:cNvPr>
              <p:cNvCxnSpPr/>
              <p:nvPr/>
            </p:nvCxnSpPr>
            <p:spPr>
              <a:xfrm>
                <a:off x="5963130" y="6022349"/>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C04C2354-AB50-F942-9E80-26A6589D5604}"/>
                  </a:ext>
                </a:extLst>
              </p:cNvPr>
              <p:cNvCxnSpPr/>
              <p:nvPr/>
            </p:nvCxnSpPr>
            <p:spPr>
              <a:xfrm>
                <a:off x="6888337" y="6022348"/>
                <a:ext cx="0" cy="107084"/>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03E02C4C-F928-1547-B0B9-517DFEC3D76A}"/>
                </a:ext>
              </a:extLst>
            </p:cNvPr>
            <p:cNvSpPr/>
            <p:nvPr/>
          </p:nvSpPr>
          <p:spPr>
            <a:xfrm>
              <a:off x="3679294" y="146749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Vision</a:t>
              </a:r>
            </a:p>
          </p:txBody>
        </p:sp>
        <p:sp>
          <p:nvSpPr>
            <p:cNvPr id="36" name="Rectangle 35">
              <a:extLst>
                <a:ext uri="{FF2B5EF4-FFF2-40B4-BE49-F238E27FC236}">
                  <a16:creationId xmlns:a16="http://schemas.microsoft.com/office/drawing/2014/main" id="{23315FAA-BC47-C44B-8165-4C32FA6BBD1A}"/>
                </a:ext>
              </a:extLst>
            </p:cNvPr>
            <p:cNvSpPr/>
            <p:nvPr/>
          </p:nvSpPr>
          <p:spPr>
            <a:xfrm>
              <a:off x="3679294" y="2012285"/>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Mission</a:t>
              </a:r>
            </a:p>
          </p:txBody>
        </p:sp>
        <p:sp>
          <p:nvSpPr>
            <p:cNvPr id="37" name="Rectangle 36">
              <a:extLst>
                <a:ext uri="{FF2B5EF4-FFF2-40B4-BE49-F238E27FC236}">
                  <a16:creationId xmlns:a16="http://schemas.microsoft.com/office/drawing/2014/main" id="{D5A402EB-3ABC-814A-97AB-982C8F88B0D1}"/>
                </a:ext>
              </a:extLst>
            </p:cNvPr>
            <p:cNvSpPr/>
            <p:nvPr/>
          </p:nvSpPr>
          <p:spPr>
            <a:xfrm>
              <a:off x="3679294" y="254413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Values</a:t>
              </a:r>
            </a:p>
          </p:txBody>
        </p:sp>
        <p:sp>
          <p:nvSpPr>
            <p:cNvPr id="38" name="Rectangle 37">
              <a:extLst>
                <a:ext uri="{FF2B5EF4-FFF2-40B4-BE49-F238E27FC236}">
                  <a16:creationId xmlns:a16="http://schemas.microsoft.com/office/drawing/2014/main" id="{F565498C-8344-AB49-9CC4-17EDB18A3EE7}"/>
                </a:ext>
              </a:extLst>
            </p:cNvPr>
            <p:cNvSpPr/>
            <p:nvPr/>
          </p:nvSpPr>
          <p:spPr>
            <a:xfrm>
              <a:off x="4985342" y="2904174"/>
              <a:ext cx="1260000" cy="36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Integrity</a:t>
              </a:r>
            </a:p>
          </p:txBody>
        </p:sp>
        <p:sp>
          <p:nvSpPr>
            <p:cNvPr id="39" name="Rectangle 38">
              <a:extLst>
                <a:ext uri="{FF2B5EF4-FFF2-40B4-BE49-F238E27FC236}">
                  <a16:creationId xmlns:a16="http://schemas.microsoft.com/office/drawing/2014/main" id="{0C4B796C-EBE9-8D4A-800F-4E50B8644B0E}"/>
                </a:ext>
              </a:extLst>
            </p:cNvPr>
            <p:cNvSpPr/>
            <p:nvPr/>
          </p:nvSpPr>
          <p:spPr>
            <a:xfrm>
              <a:off x="6272882" y="2903586"/>
              <a:ext cx="1260000" cy="3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prstClr val="white"/>
                  </a:solidFill>
                </a:rPr>
                <a:t>Leadership</a:t>
              </a:r>
            </a:p>
          </p:txBody>
        </p:sp>
        <p:sp>
          <p:nvSpPr>
            <p:cNvPr id="40" name="Rectangle 39">
              <a:extLst>
                <a:ext uri="{FF2B5EF4-FFF2-40B4-BE49-F238E27FC236}">
                  <a16:creationId xmlns:a16="http://schemas.microsoft.com/office/drawing/2014/main" id="{03F60022-BBE2-B044-9CD3-DA53B5AF70B1}"/>
                </a:ext>
              </a:extLst>
            </p:cNvPr>
            <p:cNvSpPr/>
            <p:nvPr/>
          </p:nvSpPr>
          <p:spPr>
            <a:xfrm>
              <a:off x="7565187" y="2904174"/>
              <a:ext cx="12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Respect</a:t>
              </a:r>
            </a:p>
          </p:txBody>
        </p:sp>
        <p:sp>
          <p:nvSpPr>
            <p:cNvPr id="43" name="Rectangle 42">
              <a:extLst>
                <a:ext uri="{FF2B5EF4-FFF2-40B4-BE49-F238E27FC236}">
                  <a16:creationId xmlns:a16="http://schemas.microsoft.com/office/drawing/2014/main" id="{BF61D622-DE88-FD4C-87A3-D26BDF543236}"/>
                </a:ext>
              </a:extLst>
            </p:cNvPr>
            <p:cNvSpPr/>
            <p:nvPr/>
          </p:nvSpPr>
          <p:spPr>
            <a:xfrm>
              <a:off x="3679292" y="3447456"/>
              <a:ext cx="6419775"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Strategic goals</a:t>
              </a:r>
            </a:p>
          </p:txBody>
        </p:sp>
        <p:sp>
          <p:nvSpPr>
            <p:cNvPr id="44" name="Rectangle 43">
              <a:extLst>
                <a:ext uri="{FF2B5EF4-FFF2-40B4-BE49-F238E27FC236}">
                  <a16:creationId xmlns:a16="http://schemas.microsoft.com/office/drawing/2014/main" id="{ACAD7D7E-634C-5545-A60B-47B6F866BBC0}"/>
                </a:ext>
              </a:extLst>
            </p:cNvPr>
            <p:cNvSpPr/>
            <p:nvPr/>
          </p:nvSpPr>
          <p:spPr>
            <a:xfrm>
              <a:off x="3679291" y="3992247"/>
              <a:ext cx="6419775" cy="612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Strategic goal (6) – Health and safety</a:t>
              </a:r>
            </a:p>
            <a:p>
              <a:pPr algn="ctr"/>
              <a:r>
                <a:rPr lang="en-GB" sz="1200" dirty="0">
                  <a:solidFill>
                    <a:prstClr val="white"/>
                  </a:solidFill>
                </a:rPr>
                <a:t>HS2 will create a railway designed, built and operated </a:t>
              </a:r>
              <a:br>
                <a:rPr lang="en-GB" sz="1200" dirty="0">
                  <a:solidFill>
                    <a:prstClr val="white"/>
                  </a:solidFill>
                </a:rPr>
              </a:br>
              <a:r>
                <a:rPr lang="en-GB" sz="1200" dirty="0">
                  <a:solidFill>
                    <a:prstClr val="white"/>
                  </a:solidFill>
                </a:rPr>
                <a:t>to the highest health, safety and security standards.</a:t>
              </a:r>
            </a:p>
          </p:txBody>
        </p:sp>
        <p:grpSp>
          <p:nvGrpSpPr>
            <p:cNvPr id="45" name="Group 44">
              <a:extLst>
                <a:ext uri="{FF2B5EF4-FFF2-40B4-BE49-F238E27FC236}">
                  <a16:creationId xmlns:a16="http://schemas.microsoft.com/office/drawing/2014/main" id="{329E2C8E-108C-8F48-8287-E2939C2EFB53}"/>
                </a:ext>
              </a:extLst>
            </p:cNvPr>
            <p:cNvGrpSpPr/>
            <p:nvPr/>
          </p:nvGrpSpPr>
          <p:grpSpPr>
            <a:xfrm>
              <a:off x="3679294" y="4789106"/>
              <a:ext cx="6419775" cy="612000"/>
              <a:chOff x="816521" y="5337280"/>
              <a:chExt cx="6419775" cy="612000"/>
            </a:xfrm>
            <a:solidFill>
              <a:schemeClr val="accent1"/>
            </a:solidFill>
          </p:grpSpPr>
          <p:sp>
            <p:nvSpPr>
              <p:cNvPr id="60" name="Rectangle 59">
                <a:extLst>
                  <a:ext uri="{FF2B5EF4-FFF2-40B4-BE49-F238E27FC236}">
                    <a16:creationId xmlns:a16="http://schemas.microsoft.com/office/drawing/2014/main" id="{521B7D28-819E-8E48-A2A1-828EB74AE09E}"/>
                  </a:ext>
                </a:extLst>
              </p:cNvPr>
              <p:cNvSpPr/>
              <p:nvPr/>
            </p:nvSpPr>
            <p:spPr>
              <a:xfrm>
                <a:off x="81652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Workforce safety</a:t>
                </a:r>
              </a:p>
            </p:txBody>
          </p:sp>
          <p:sp>
            <p:nvSpPr>
              <p:cNvPr id="61" name="Rectangle 60">
                <a:extLst>
                  <a:ext uri="{FF2B5EF4-FFF2-40B4-BE49-F238E27FC236}">
                    <a16:creationId xmlns:a16="http://schemas.microsoft.com/office/drawing/2014/main" id="{5C4D939C-4A64-294B-9503-11DB0B97119A}"/>
                  </a:ext>
                </a:extLst>
              </p:cNvPr>
              <p:cNvSpPr/>
              <p:nvPr/>
            </p:nvSpPr>
            <p:spPr>
              <a:xfrm>
                <a:off x="1736483"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Public and neighbour safety</a:t>
                </a:r>
              </a:p>
            </p:txBody>
          </p:sp>
          <p:sp>
            <p:nvSpPr>
              <p:cNvPr id="62" name="Rectangle 61">
                <a:extLst>
                  <a:ext uri="{FF2B5EF4-FFF2-40B4-BE49-F238E27FC236}">
                    <a16:creationId xmlns:a16="http://schemas.microsoft.com/office/drawing/2014/main" id="{6C4142E2-2BB3-A844-8E4C-BC7B1D9212E9}"/>
                  </a:ext>
                </a:extLst>
              </p:cNvPr>
              <p:cNvSpPr/>
              <p:nvPr/>
            </p:nvSpPr>
            <p:spPr>
              <a:xfrm>
                <a:off x="2656445"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Occupational health and wellbeing</a:t>
                </a:r>
              </a:p>
            </p:txBody>
          </p:sp>
          <p:sp>
            <p:nvSpPr>
              <p:cNvPr id="63" name="Rectangle 62">
                <a:extLst>
                  <a:ext uri="{FF2B5EF4-FFF2-40B4-BE49-F238E27FC236}">
                    <a16:creationId xmlns:a16="http://schemas.microsoft.com/office/drawing/2014/main" id="{4509ECD6-333B-7C45-956B-0623C76ED0E5}"/>
                  </a:ext>
                </a:extLst>
              </p:cNvPr>
              <p:cNvSpPr/>
              <p:nvPr/>
            </p:nvSpPr>
            <p:spPr>
              <a:xfrm>
                <a:off x="3576407"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Safe design</a:t>
                </a:r>
              </a:p>
            </p:txBody>
          </p:sp>
          <p:sp>
            <p:nvSpPr>
              <p:cNvPr id="64" name="Rectangle 63">
                <a:extLst>
                  <a:ext uri="{FF2B5EF4-FFF2-40B4-BE49-F238E27FC236}">
                    <a16:creationId xmlns:a16="http://schemas.microsoft.com/office/drawing/2014/main" id="{8635ED31-D8EB-BB43-AA1D-D123750F9A3D}"/>
                  </a:ext>
                </a:extLst>
              </p:cNvPr>
              <p:cNvSpPr/>
              <p:nvPr/>
            </p:nvSpPr>
            <p:spPr>
              <a:xfrm>
                <a:off x="4496369"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Safe supply chain management</a:t>
                </a:r>
              </a:p>
            </p:txBody>
          </p:sp>
          <p:sp>
            <p:nvSpPr>
              <p:cNvPr id="65" name="Rectangle 64">
                <a:extLst>
                  <a:ext uri="{FF2B5EF4-FFF2-40B4-BE49-F238E27FC236}">
                    <a16:creationId xmlns:a16="http://schemas.microsoft.com/office/drawing/2014/main" id="{7270A0EF-6946-E343-8388-FFCDB371B0E4}"/>
                  </a:ext>
                </a:extLst>
              </p:cNvPr>
              <p:cNvSpPr/>
              <p:nvPr/>
            </p:nvSpPr>
            <p:spPr>
              <a:xfrm>
                <a:off x="541633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Operations safety</a:t>
                </a:r>
              </a:p>
            </p:txBody>
          </p:sp>
          <p:sp>
            <p:nvSpPr>
              <p:cNvPr id="66" name="Rectangle 65">
                <a:extLst>
                  <a:ext uri="{FF2B5EF4-FFF2-40B4-BE49-F238E27FC236}">
                    <a16:creationId xmlns:a16="http://schemas.microsoft.com/office/drawing/2014/main" id="{D1F04E1A-A37B-6C4D-BBD2-2ABF4A082D09}"/>
                  </a:ext>
                </a:extLst>
              </p:cNvPr>
              <p:cNvSpPr/>
              <p:nvPr/>
            </p:nvSpPr>
            <p:spPr>
              <a:xfrm>
                <a:off x="6336296"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SMART assurance</a:t>
                </a:r>
              </a:p>
            </p:txBody>
          </p:sp>
        </p:grpSp>
        <p:cxnSp>
          <p:nvCxnSpPr>
            <p:cNvPr id="46" name="Straight Arrow Connector 45">
              <a:extLst>
                <a:ext uri="{FF2B5EF4-FFF2-40B4-BE49-F238E27FC236}">
                  <a16:creationId xmlns:a16="http://schemas.microsoft.com/office/drawing/2014/main" id="{71552A48-C240-2542-A21A-7C09E56FBF4C}"/>
                </a:ext>
              </a:extLst>
            </p:cNvPr>
            <p:cNvCxnSpPr>
              <a:cxnSpLocks/>
            </p:cNvCxnSpPr>
            <p:nvPr/>
          </p:nvCxnSpPr>
          <p:spPr>
            <a:xfrm>
              <a:off x="4309294" y="182749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1A5F3E8-4676-3E4A-B212-2ABFD89DCA40}"/>
                </a:ext>
              </a:extLst>
            </p:cNvPr>
            <p:cNvCxnSpPr/>
            <p:nvPr/>
          </p:nvCxnSpPr>
          <p:spPr>
            <a:xfrm>
              <a:off x="4309294" y="2359343"/>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C9E740B-4655-324D-9AAC-0D2E5D73900B}"/>
                </a:ext>
              </a:extLst>
            </p:cNvPr>
            <p:cNvCxnSpPr/>
            <p:nvPr/>
          </p:nvCxnSpPr>
          <p:spPr>
            <a:xfrm>
              <a:off x="4931656" y="2724134"/>
              <a:ext cx="4554676"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E10AFEA-65A9-0741-A893-60F2099D1D2C}"/>
                </a:ext>
              </a:extLst>
            </p:cNvPr>
            <p:cNvCxnSpPr/>
            <p:nvPr/>
          </p:nvCxnSpPr>
          <p:spPr>
            <a:xfrm>
              <a:off x="947174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82744B5-2757-E645-ADE6-A02C2AD95962}"/>
                </a:ext>
              </a:extLst>
            </p:cNvPr>
            <p:cNvCxnSpPr/>
            <p:nvPr/>
          </p:nvCxnSpPr>
          <p:spPr>
            <a:xfrm>
              <a:off x="8196389"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6C877D9-7D67-ED42-ACF8-BF478E200B9B}"/>
                </a:ext>
              </a:extLst>
            </p:cNvPr>
            <p:cNvCxnSpPr/>
            <p:nvPr/>
          </p:nvCxnSpPr>
          <p:spPr>
            <a:xfrm>
              <a:off x="6906445"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76EBD5B-E8B5-8A40-82AD-41053D481C80}"/>
                </a:ext>
              </a:extLst>
            </p:cNvPr>
            <p:cNvCxnSpPr/>
            <p:nvPr/>
          </p:nvCxnSpPr>
          <p:spPr>
            <a:xfrm>
              <a:off x="561650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D2902FDE-A7F4-4F4C-9DCB-3430770C0FD3}"/>
                </a:ext>
              </a:extLst>
            </p:cNvPr>
            <p:cNvSpPr/>
            <p:nvPr/>
          </p:nvSpPr>
          <p:spPr>
            <a:xfrm>
              <a:off x="8848615" y="2904174"/>
              <a:ext cx="12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Safety</a:t>
              </a:r>
            </a:p>
          </p:txBody>
        </p:sp>
        <p:cxnSp>
          <p:nvCxnSpPr>
            <p:cNvPr id="57" name="Straight Arrow Connector 56">
              <a:extLst>
                <a:ext uri="{FF2B5EF4-FFF2-40B4-BE49-F238E27FC236}">
                  <a16:creationId xmlns:a16="http://schemas.microsoft.com/office/drawing/2014/main" id="{7EE0FF77-3A0B-594E-86D4-EC7E8F8BE644}"/>
                </a:ext>
              </a:extLst>
            </p:cNvPr>
            <p:cNvCxnSpPr>
              <a:cxnSpLocks/>
            </p:cNvCxnSpPr>
            <p:nvPr/>
          </p:nvCxnSpPr>
          <p:spPr>
            <a:xfrm>
              <a:off x="4297529" y="2904134"/>
              <a:ext cx="0" cy="543322"/>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15314F8-2FA0-F347-A828-E1A801B4CC78}"/>
                </a:ext>
              </a:extLst>
            </p:cNvPr>
            <p:cNvCxnSpPr/>
            <p:nvPr/>
          </p:nvCxnSpPr>
          <p:spPr>
            <a:xfrm>
              <a:off x="6879158" y="3807456"/>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2ED2F85-1D68-8D46-BD90-C0602062654E}"/>
                </a:ext>
              </a:extLst>
            </p:cNvPr>
            <p:cNvCxnSpPr/>
            <p:nvPr/>
          </p:nvCxnSpPr>
          <p:spPr>
            <a:xfrm>
              <a:off x="6878615" y="4604315"/>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57992F1A-A148-2C43-A295-301C062ED755}"/>
                </a:ext>
              </a:extLst>
            </p:cNvPr>
            <p:cNvSpPr/>
            <p:nvPr/>
          </p:nvSpPr>
          <p:spPr>
            <a:xfrm>
              <a:off x="3021719" y="1375257"/>
              <a:ext cx="467912" cy="47166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600" dirty="0">
                  <a:solidFill>
                    <a:prstClr val="white"/>
                  </a:solidFill>
                </a:rPr>
                <a:t>Health and safety brand</a:t>
              </a:r>
            </a:p>
          </p:txBody>
        </p:sp>
        <p:cxnSp>
          <p:nvCxnSpPr>
            <p:cNvPr id="29" name="Straight Arrow Connector 28">
              <a:extLst>
                <a:ext uri="{FF2B5EF4-FFF2-40B4-BE49-F238E27FC236}">
                  <a16:creationId xmlns:a16="http://schemas.microsoft.com/office/drawing/2014/main" id="{7ECBEEEC-74C9-AA40-B03F-7177AD0F93E6}"/>
                </a:ext>
              </a:extLst>
            </p:cNvPr>
            <p:cNvCxnSpPr/>
            <p:nvPr/>
          </p:nvCxnSpPr>
          <p:spPr>
            <a:xfrm>
              <a:off x="3478974" y="168803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10A0E33-1DD0-AC47-B99A-D71E1722838E}"/>
                </a:ext>
              </a:extLst>
            </p:cNvPr>
            <p:cNvCxnSpPr/>
            <p:nvPr/>
          </p:nvCxnSpPr>
          <p:spPr>
            <a:xfrm>
              <a:off x="3478974" y="223121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2B52F8F-BA6E-214A-86C7-E329E35B1863}"/>
                </a:ext>
              </a:extLst>
            </p:cNvPr>
            <p:cNvCxnSpPr/>
            <p:nvPr/>
          </p:nvCxnSpPr>
          <p:spPr>
            <a:xfrm>
              <a:off x="3478974" y="2763063"/>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C8EEAEE-DB10-704C-A216-CD42B4F419AC}"/>
                </a:ext>
              </a:extLst>
            </p:cNvPr>
            <p:cNvCxnSpPr/>
            <p:nvPr/>
          </p:nvCxnSpPr>
          <p:spPr>
            <a:xfrm>
              <a:off x="3478974" y="3650459"/>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32B366C-0CD2-7B40-BF1A-8167512B9878}"/>
                </a:ext>
              </a:extLst>
            </p:cNvPr>
            <p:cNvCxnSpPr/>
            <p:nvPr/>
          </p:nvCxnSpPr>
          <p:spPr>
            <a:xfrm>
              <a:off x="3478974" y="4337210"/>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D7D253D-3004-8546-B148-1C50E9ED6A66}"/>
                </a:ext>
              </a:extLst>
            </p:cNvPr>
            <p:cNvCxnSpPr/>
            <p:nvPr/>
          </p:nvCxnSpPr>
          <p:spPr>
            <a:xfrm>
              <a:off x="3478974" y="5134035"/>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49CD591C-5201-684C-B57F-44E9A52BFCAF}"/>
                </a:ext>
              </a:extLst>
            </p:cNvPr>
            <p:cNvGrpSpPr/>
            <p:nvPr/>
          </p:nvGrpSpPr>
          <p:grpSpPr>
            <a:xfrm>
              <a:off x="10099069" y="3213984"/>
              <a:ext cx="1635731" cy="2838992"/>
              <a:chOff x="7328870" y="4437658"/>
              <a:chExt cx="1635731" cy="2838992"/>
            </a:xfrm>
          </p:grpSpPr>
          <p:cxnSp>
            <p:nvCxnSpPr>
              <p:cNvPr id="25" name="Straight Arrow Connector 24">
                <a:extLst>
                  <a:ext uri="{FF2B5EF4-FFF2-40B4-BE49-F238E27FC236}">
                    <a16:creationId xmlns:a16="http://schemas.microsoft.com/office/drawing/2014/main" id="{E7F89B95-C52B-314C-BDE2-8C990E9CE66E}"/>
                  </a:ext>
                </a:extLst>
              </p:cNvPr>
              <p:cNvCxnSpPr/>
              <p:nvPr/>
            </p:nvCxnSpPr>
            <p:spPr>
              <a:xfrm>
                <a:off x="7328870" y="6318780"/>
                <a:ext cx="426375"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Isosceles Triangle 64">
                <a:extLst>
                  <a:ext uri="{FF2B5EF4-FFF2-40B4-BE49-F238E27FC236}">
                    <a16:creationId xmlns:a16="http://schemas.microsoft.com/office/drawing/2014/main" id="{87A94151-5508-0249-B5D4-42A2FC3E4E36}"/>
                  </a:ext>
                </a:extLst>
              </p:cNvPr>
              <p:cNvSpPr/>
              <p:nvPr/>
            </p:nvSpPr>
            <p:spPr>
              <a:xfrm>
                <a:off x="7429028" y="5030584"/>
                <a:ext cx="1535573" cy="2246066"/>
              </a:xfrm>
              <a:prstGeom prst="triangle">
                <a:avLst>
                  <a:gd name="adj" fmla="val 489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prstClr val="white"/>
                    </a:solidFill>
                  </a:rPr>
                  <a:t>Measure</a:t>
                </a:r>
              </a:p>
            </p:txBody>
          </p:sp>
          <p:sp>
            <p:nvSpPr>
              <p:cNvPr id="27" name="Rectangle 26">
                <a:extLst>
                  <a:ext uri="{FF2B5EF4-FFF2-40B4-BE49-F238E27FC236}">
                    <a16:creationId xmlns:a16="http://schemas.microsoft.com/office/drawing/2014/main" id="{9EDFF3C7-26C2-5340-B997-4A2D9367341E}"/>
                  </a:ext>
                </a:extLst>
              </p:cNvPr>
              <p:cNvSpPr/>
              <p:nvPr/>
            </p:nvSpPr>
            <p:spPr>
              <a:xfrm>
                <a:off x="7566814" y="4437658"/>
                <a:ext cx="1260000" cy="5934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Balanced scorecard</a:t>
                </a:r>
              </a:p>
            </p:txBody>
          </p:sp>
        </p:grpSp>
        <p:sp>
          <p:nvSpPr>
            <p:cNvPr id="21" name="Rectangle 20">
              <a:extLst>
                <a:ext uri="{FF2B5EF4-FFF2-40B4-BE49-F238E27FC236}">
                  <a16:creationId xmlns:a16="http://schemas.microsoft.com/office/drawing/2014/main" id="{34190859-D65B-444D-AF9D-6FC7E5A0F77D}"/>
                </a:ext>
              </a:extLst>
            </p:cNvPr>
            <p:cNvSpPr/>
            <p:nvPr/>
          </p:nvSpPr>
          <p:spPr>
            <a:xfrm>
              <a:off x="3679291" y="5692976"/>
              <a:ext cx="6439957"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Our health and safety commitments </a:t>
              </a:r>
            </a:p>
          </p:txBody>
        </p:sp>
        <p:cxnSp>
          <p:nvCxnSpPr>
            <p:cNvPr id="19" name="Straight Arrow Connector 18">
              <a:extLst>
                <a:ext uri="{FF2B5EF4-FFF2-40B4-BE49-F238E27FC236}">
                  <a16:creationId xmlns:a16="http://schemas.microsoft.com/office/drawing/2014/main" id="{01B4D52C-2BD9-104F-A852-4A0F9C9C84A4}"/>
                </a:ext>
              </a:extLst>
            </p:cNvPr>
            <p:cNvCxnSpPr/>
            <p:nvPr/>
          </p:nvCxnSpPr>
          <p:spPr>
            <a:xfrm>
              <a:off x="3489631" y="5872976"/>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704616880"/>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inal slid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11208058" cy="2665125"/>
          </a:xfrm>
        </p:spPr>
        <p:txBody>
          <a:bodyPr/>
          <a:lstStyle>
            <a:lvl1pPr algn="l">
              <a:lnSpc>
                <a:spcPct val="100000"/>
              </a:lnSpc>
              <a:spcAft>
                <a:spcPts val="600"/>
              </a:spcAft>
              <a:defRPr sz="5000" b="1" i="0">
                <a:solidFill>
                  <a:schemeClr val="bg1"/>
                </a:solidFill>
                <a:latin typeface="+mn-lt"/>
              </a:defRPr>
            </a:lvl1pPr>
            <a:lvl2pPr marL="0" indent="0" algn="l">
              <a:lnSpc>
                <a:spcPct val="100000"/>
              </a:lnSpc>
              <a:spcBef>
                <a:spcPts val="2400"/>
              </a:spcBef>
              <a:spcAft>
                <a:spcPts val="600"/>
              </a:spcAft>
              <a:buNone/>
              <a:defRPr sz="2400" b="1" i="0" baseline="0">
                <a:solidFill>
                  <a:schemeClr val="bg1"/>
                </a:solidFill>
                <a:latin typeface="+mn-lt"/>
              </a:defRPr>
            </a:lvl2pPr>
          </a:lstStyle>
          <a:p>
            <a:pPr lvl="0"/>
            <a:r>
              <a:rPr lang="en-US" dirty="0"/>
              <a:t>Suggested title: Questions / Q&amp;A / Thank you</a:t>
            </a:r>
          </a:p>
          <a:p>
            <a:pPr lvl="1"/>
            <a:r>
              <a:rPr lang="en-US" dirty="0"/>
              <a:t>Click to add 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4525"/>
            <a:ext cx="1632293" cy="608400"/>
          </a:xfrm>
          <a:prstGeom prst="rect">
            <a:avLst/>
          </a:prstGeom>
        </p:spPr>
      </p:pic>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91978360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nd Right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57200" y="457700"/>
            <a:ext cx="7466400" cy="5320800"/>
          </a:xfr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8127206" y="1978933"/>
            <a:ext cx="3607594" cy="380206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660536996"/>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Final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343696"/>
            <a:ext cx="11225814" cy="846113"/>
          </a:xfrm>
        </p:spPr>
        <p:txBody>
          <a:bodyPr anchor="t"/>
          <a:lstStyle>
            <a:lvl1pPr algn="l">
              <a:defRPr sz="5000">
                <a:solidFill>
                  <a:schemeClr val="tx1"/>
                </a:solidFill>
              </a:defRPr>
            </a:lvl1pPr>
          </a:lstStyle>
          <a:p>
            <a:r>
              <a:rPr lang="en-US" dirty="0"/>
              <a:t>Suggested title: Questions / Q&amp;A / Thank you</a:t>
            </a:r>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643469"/>
            <a:ext cx="11225814" cy="899888"/>
          </a:xfrm>
        </p:spPr>
        <p:txBody>
          <a:bodyPr/>
          <a:lstStyle>
            <a:lvl1pPr marL="0" indent="0" algn="l">
              <a:buNone/>
              <a:defRPr sz="24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sub-heading</a:t>
            </a:r>
            <a:endParaRPr lang="en-GB" dirty="0"/>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10" name="Picture 9">
            <a:extLst>
              <a:ext uri="{FF2B5EF4-FFF2-40B4-BE49-F238E27FC236}">
                <a16:creationId xmlns:a16="http://schemas.microsoft.com/office/drawing/2014/main" id="{703B5DF3-3FDB-0144-81B9-087C2CE695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4" name="Slide Number Placeholder 3"/>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113426861"/>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34CBB571-178E-4F2B-9CDB-868ED30A0CF0}"/>
              </a:ext>
            </a:extLst>
          </p:cNvPr>
          <p:cNvSpPr txBox="1"/>
          <p:nvPr userDrawn="1"/>
        </p:nvSpPr>
        <p:spPr>
          <a:xfrm>
            <a:off x="4109068" y="6506588"/>
            <a:ext cx="7759700" cy="184666"/>
          </a:xfrm>
          <a:prstGeom prst="rect">
            <a:avLst/>
          </a:prstGeom>
          <a:noFill/>
        </p:spPr>
        <p:txBody>
          <a:bodyPr wrap="square" lIns="0" tIns="0" rIns="0" bIns="0" rtlCol="0">
            <a:spAutoFit/>
          </a:bodyPr>
          <a:lstStyle/>
          <a:p>
            <a:pPr algn="r"/>
            <a:r>
              <a:rPr lang="en-GB" sz="1200" b="1" dirty="0">
                <a:solidFill>
                  <a:schemeClr val="bg1">
                    <a:lumMod val="60000"/>
                    <a:lumOff val="40000"/>
                  </a:schemeClr>
                </a:solidFill>
              </a:rPr>
              <a:t>skillsbuilder.org</a:t>
            </a:r>
          </a:p>
        </p:txBody>
      </p:sp>
    </p:spTree>
    <p:extLst>
      <p:ext uri="{BB962C8B-B14F-4D97-AF65-F5344CB8AC3E}">
        <p14:creationId xmlns:p14="http://schemas.microsoft.com/office/powerpoint/2010/main" val="3764950530"/>
      </p:ext>
    </p:extLst>
  </p:cSld>
  <p:clrMapOvr>
    <a:masterClrMapping/>
  </p:clrMapOvr>
  <p:transition spd="slow">
    <p:wip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HS2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293506"/>
            <a:ext cx="10494169" cy="846113"/>
          </a:xfrm>
        </p:spPr>
        <p:txBody>
          <a:bodyPr anchor="t"/>
          <a:lstStyle>
            <a:lvl1pPr algn="l">
              <a:defRPr sz="5400"/>
            </a:lvl1pPr>
          </a:lstStyle>
          <a:p>
            <a:r>
              <a:rPr lang="en-US" dirty="0"/>
              <a:t>Click to add title</a:t>
            </a:r>
            <a:endParaRPr lang="en-GB" dirty="0"/>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139619"/>
            <a:ext cx="10494169" cy="899888"/>
          </a:xfrm>
        </p:spPr>
        <p:txBody>
          <a:bodyPr/>
          <a:lstStyle>
            <a:lvl1pPr marL="0" indent="0" algn="l">
              <a:buNone/>
              <a:defRPr sz="22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
        <p:nvSpPr>
          <p:cNvPr id="4" name="Footer Placeholder 3"/>
          <p:cNvSpPr>
            <a:spLocks noGrp="1"/>
          </p:cNvSpPr>
          <p:nvPr>
            <p:ph type="ftr" sz="quarter" idx="10"/>
          </p:nvPr>
        </p:nvSpPr>
        <p:spPr/>
        <p:txBody>
          <a:bodyPr/>
          <a:lstStyle/>
          <a:p>
            <a:r>
              <a:rPr lang="en-GB" dirty="0"/>
              <a:t>www.hs2.org.uk</a:t>
            </a:r>
          </a:p>
        </p:txBody>
      </p:sp>
      <p:sp>
        <p:nvSpPr>
          <p:cNvPr id="5" name="Slide Number Placeholder 4"/>
          <p:cNvSpPr>
            <a:spLocks noGrp="1"/>
          </p:cNvSpPr>
          <p:nvPr>
            <p:ph type="sldNum" sz="quarter" idx="11"/>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91617321"/>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
        <p:nvSpPr>
          <p:cNvPr id="7" name="Title 1">
            <a:extLst>
              <a:ext uri="{FF2B5EF4-FFF2-40B4-BE49-F238E27FC236}">
                <a16:creationId xmlns:a16="http://schemas.microsoft.com/office/drawing/2014/main" id="{FAA471DC-BFBD-50C3-3BC6-2EA68AAFE1C4}"/>
              </a:ext>
            </a:extLst>
          </p:cNvPr>
          <p:cNvSpPr>
            <a:spLocks noGrp="1"/>
          </p:cNvSpPr>
          <p:nvPr>
            <p:ph type="title" hasCustomPrompt="1"/>
          </p:nvPr>
        </p:nvSpPr>
        <p:spPr>
          <a:xfrm>
            <a:off x="457200" y="2057399"/>
            <a:ext cx="11277600" cy="540000"/>
          </a:xfrm>
        </p:spPr>
        <p:txBody>
          <a:bodyPr/>
          <a:lstStyle>
            <a:lvl1pPr>
              <a:lnSpc>
                <a:spcPct val="100000"/>
              </a:lnSpc>
              <a:defRPr sz="3000"/>
            </a:lvl1pPr>
          </a:lstStyle>
          <a:p>
            <a:r>
              <a:rPr lang="en-US" dirty="0"/>
              <a:t>Title</a:t>
            </a:r>
            <a:endParaRPr lang="en-GB" dirty="0"/>
          </a:p>
        </p:txBody>
      </p:sp>
    </p:spTree>
    <p:extLst>
      <p:ext uri="{BB962C8B-B14F-4D97-AF65-F5344CB8AC3E}">
        <p14:creationId xmlns:p14="http://schemas.microsoft.com/office/powerpoint/2010/main" val="1974633620"/>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
        <p:nvSpPr>
          <p:cNvPr id="7" name="Title 1">
            <a:extLst>
              <a:ext uri="{FF2B5EF4-FFF2-40B4-BE49-F238E27FC236}">
                <a16:creationId xmlns:a16="http://schemas.microsoft.com/office/drawing/2014/main" id="{FAA471DC-BFBD-50C3-3BC6-2EA68AAFE1C4}"/>
              </a:ext>
            </a:extLst>
          </p:cNvPr>
          <p:cNvSpPr>
            <a:spLocks noGrp="1"/>
          </p:cNvSpPr>
          <p:nvPr>
            <p:ph type="title" hasCustomPrompt="1"/>
          </p:nvPr>
        </p:nvSpPr>
        <p:spPr>
          <a:xfrm>
            <a:off x="457200" y="2057399"/>
            <a:ext cx="11277600" cy="540000"/>
          </a:xfrm>
        </p:spPr>
        <p:txBody>
          <a:bodyPr/>
          <a:lstStyle>
            <a:lvl1pPr>
              <a:lnSpc>
                <a:spcPct val="100000"/>
              </a:lnSpc>
              <a:defRPr sz="3000"/>
            </a:lvl1pPr>
          </a:lstStyle>
          <a:p>
            <a:r>
              <a:rPr lang="en-US" dirty="0"/>
              <a:t>Title</a:t>
            </a:r>
            <a:endParaRPr lang="en-GB" dirty="0"/>
          </a:p>
        </p:txBody>
      </p:sp>
      <p:sp>
        <p:nvSpPr>
          <p:cNvPr id="9" name="Content Placeholder 8">
            <a:extLst>
              <a:ext uri="{FF2B5EF4-FFF2-40B4-BE49-F238E27FC236}">
                <a16:creationId xmlns:a16="http://schemas.microsoft.com/office/drawing/2014/main" id="{66DAB85A-8CB6-9E21-ED71-04F69E6BC7E0}"/>
              </a:ext>
            </a:extLst>
          </p:cNvPr>
          <p:cNvSpPr>
            <a:spLocks noGrp="1"/>
          </p:cNvSpPr>
          <p:nvPr>
            <p:ph sz="quarter" idx="13"/>
          </p:nvPr>
        </p:nvSpPr>
        <p:spPr>
          <a:xfrm>
            <a:off x="457200" y="2597398"/>
            <a:ext cx="11277600" cy="31806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39051008"/>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laceholder">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
        <p:nvSpPr>
          <p:cNvPr id="7" name="Title 1">
            <a:extLst>
              <a:ext uri="{FF2B5EF4-FFF2-40B4-BE49-F238E27FC236}">
                <a16:creationId xmlns:a16="http://schemas.microsoft.com/office/drawing/2014/main" id="{FAA471DC-BFBD-50C3-3BC6-2EA68AAFE1C4}"/>
              </a:ext>
            </a:extLst>
          </p:cNvPr>
          <p:cNvSpPr>
            <a:spLocks noGrp="1"/>
          </p:cNvSpPr>
          <p:nvPr>
            <p:ph type="title" hasCustomPrompt="1"/>
          </p:nvPr>
        </p:nvSpPr>
        <p:spPr>
          <a:xfrm>
            <a:off x="457200" y="2057399"/>
            <a:ext cx="11277600" cy="540000"/>
          </a:xfrm>
        </p:spPr>
        <p:txBody>
          <a:bodyPr/>
          <a:lstStyle>
            <a:lvl1pPr algn="ctr">
              <a:lnSpc>
                <a:spcPct val="100000"/>
              </a:lnSpc>
              <a:defRPr sz="3000"/>
            </a:lvl1pPr>
          </a:lstStyle>
          <a:p>
            <a:r>
              <a:rPr lang="en-US" dirty="0"/>
              <a:t>[placeholder]</a:t>
            </a:r>
            <a:endParaRPr lang="en-GB" dirty="0"/>
          </a:p>
        </p:txBody>
      </p:sp>
    </p:spTree>
    <p:extLst>
      <p:ext uri="{BB962C8B-B14F-4D97-AF65-F5344CB8AC3E}">
        <p14:creationId xmlns:p14="http://schemas.microsoft.com/office/powerpoint/2010/main" val="1145674702"/>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ub-heading, and Content ">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D10FE7-9ABC-724B-AB6E-7A133D4CF6FE}"/>
              </a:ext>
            </a:extLst>
          </p:cNvPr>
          <p:cNvSpPr>
            <a:spLocks noGrp="1"/>
          </p:cNvSpPr>
          <p:nvPr>
            <p:ph type="title" hasCustomPrompt="1"/>
          </p:nvPr>
        </p:nvSpPr>
        <p:spPr>
          <a:xfrm>
            <a:off x="457200" y="2057399"/>
            <a:ext cx="11277600" cy="653797"/>
          </a:xfrm>
        </p:spPr>
        <p:txBody>
          <a:bodyPr/>
          <a:lstStyle>
            <a:lvl1pPr>
              <a:lnSpc>
                <a:spcPct val="100000"/>
              </a:lnSpc>
              <a:defRPr/>
            </a:lvl1pPr>
          </a:lstStyle>
          <a:p>
            <a:r>
              <a:rPr lang="en-US" dirty="0"/>
              <a:t>Title</a:t>
            </a:r>
            <a:endParaRPr lang="en-GB" dirty="0"/>
          </a:p>
        </p:txBody>
      </p:sp>
      <p:sp>
        <p:nvSpPr>
          <p:cNvPr id="6" name="Text Placeholder 6">
            <a:extLst>
              <a:ext uri="{FF2B5EF4-FFF2-40B4-BE49-F238E27FC236}">
                <a16:creationId xmlns:a16="http://schemas.microsoft.com/office/drawing/2014/main" id="{96E293E5-F86A-634D-82EB-20B0E15EC64E}"/>
              </a:ext>
            </a:extLst>
          </p:cNvPr>
          <p:cNvSpPr>
            <a:spLocks noGrp="1"/>
          </p:cNvSpPr>
          <p:nvPr>
            <p:ph type="body" sz="quarter" idx="13" hasCustomPrompt="1"/>
          </p:nvPr>
        </p:nvSpPr>
        <p:spPr>
          <a:xfrm>
            <a:off x="457201" y="2711196"/>
            <a:ext cx="11277599" cy="505530"/>
          </a:xfrm>
        </p:spPr>
        <p:txBody>
          <a:bodyPr/>
          <a:lstStyle>
            <a:lvl1pPr>
              <a:lnSpc>
                <a:spcPct val="100000"/>
              </a:lnSpc>
              <a:defRPr sz="1800" b="1">
                <a:solidFill>
                  <a:schemeClr val="bg2"/>
                </a:solidFill>
              </a:defRPr>
            </a:lvl1pPr>
          </a:lstStyle>
          <a:p>
            <a:pPr lvl="0"/>
            <a:r>
              <a:rPr lang="en-US" dirty="0"/>
              <a:t>Sub-heading</a:t>
            </a:r>
          </a:p>
        </p:txBody>
      </p:sp>
      <p:sp>
        <p:nvSpPr>
          <p:cNvPr id="7" name="Content Placeholder 2">
            <a:extLst>
              <a:ext uri="{FF2B5EF4-FFF2-40B4-BE49-F238E27FC236}">
                <a16:creationId xmlns:a16="http://schemas.microsoft.com/office/drawing/2014/main" id="{C7B39B37-1F05-354F-A66C-15BA6F940ADC}"/>
              </a:ext>
            </a:extLst>
          </p:cNvPr>
          <p:cNvSpPr>
            <a:spLocks noGrp="1"/>
          </p:cNvSpPr>
          <p:nvPr>
            <p:ph idx="1"/>
          </p:nvPr>
        </p:nvSpPr>
        <p:spPr>
          <a:xfrm>
            <a:off x="457200" y="3216726"/>
            <a:ext cx="11277600" cy="2927219"/>
          </a:xfrm>
        </p:spPr>
        <p:txBody>
          <a:bodyPr/>
          <a:lstStyle>
            <a:lvl1pPr marL="0" indent="0">
              <a:lnSpc>
                <a:spcPct val="100000"/>
              </a:lnSpc>
              <a:spcAft>
                <a:spcPts val="600"/>
              </a:spcAft>
              <a:buFont typeface="Arial" panose="020B0604020202020204" pitchFamily="34" charset="0"/>
              <a:buNone/>
              <a:defRPr/>
            </a:lvl1pPr>
            <a:lvl2pPr>
              <a:lnSpc>
                <a:spcPct val="100000"/>
              </a:lnSpc>
              <a:spcAft>
                <a:spcPts val="600"/>
              </a:spcAft>
              <a:buClr>
                <a:schemeClr val="tx1"/>
              </a:buClr>
              <a:defRPr/>
            </a:lvl2pPr>
            <a:lvl3pPr>
              <a:lnSpc>
                <a:spcPct val="100000"/>
              </a:lnSpc>
              <a:spcAft>
                <a:spcPts val="600"/>
              </a:spcAft>
              <a:buClr>
                <a:schemeClr val="tx1"/>
              </a:buClr>
              <a:defRPr/>
            </a:lvl3pPr>
            <a:lvl4pPr>
              <a:lnSpc>
                <a:spcPct val="100000"/>
              </a:lnSpc>
              <a:spcAft>
                <a:spcPts val="600"/>
              </a:spcAft>
              <a:buClr>
                <a:schemeClr val="tx1"/>
              </a:buClr>
              <a:defRPr/>
            </a:lvl4pPr>
            <a:lvl5pPr>
              <a:lnSpc>
                <a:spcPct val="100000"/>
              </a:lnSpc>
              <a:spcAft>
                <a:spcPts val="600"/>
              </a:spcAft>
              <a:buClr>
                <a:schemeClr val="tx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75038506"/>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green sub-headin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4E436B6-F6A6-1846-8109-62EAABBE2F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11277600" cy="943200"/>
          </a:xfrm>
        </p:spPr>
        <p:txBody>
          <a:bodyPr/>
          <a:lstStyle>
            <a:lvl1pPr>
              <a:lnSpc>
                <a:spcPct val="100000"/>
              </a:lnSpc>
              <a:defRPr/>
            </a:lvl1pPr>
          </a:lstStyle>
          <a:p>
            <a:r>
              <a:rPr lang="en-US" dirty="0"/>
              <a:t>Title</a:t>
            </a:r>
            <a:endParaRPr lang="en-GB" dirty="0"/>
          </a:p>
        </p:txBody>
      </p:sp>
      <p:sp>
        <p:nvSpPr>
          <p:cNvPr id="9"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427035"/>
            <a:ext cx="8697074" cy="505530"/>
          </a:xfrm>
        </p:spPr>
        <p:txBody>
          <a:bodyPr/>
          <a:lstStyle>
            <a:lvl1pPr>
              <a:lnSpc>
                <a:spcPct val="100000"/>
              </a:lnSpc>
              <a:defRPr sz="1800" b="1">
                <a:solidFill>
                  <a:schemeClr val="tx2"/>
                </a:solidFill>
              </a:defRPr>
            </a:lvl1pPr>
          </a:lstStyle>
          <a:p>
            <a:pPr lvl="0"/>
            <a:r>
              <a:rPr lang="en-US" dirty="0"/>
              <a:t>Sub-heading</a:t>
            </a:r>
          </a:p>
        </p:txBody>
      </p:sp>
      <p:sp>
        <p:nvSpPr>
          <p:cNvPr id="15" name="Content Placeholder 2">
            <a:extLst>
              <a:ext uri="{FF2B5EF4-FFF2-40B4-BE49-F238E27FC236}">
                <a16:creationId xmlns:a16="http://schemas.microsoft.com/office/drawing/2014/main" id="{C4415C16-BAD5-9A4D-B8E3-EF78A4FEBE7D}"/>
              </a:ext>
            </a:extLst>
          </p:cNvPr>
          <p:cNvSpPr>
            <a:spLocks noGrp="1"/>
          </p:cNvSpPr>
          <p:nvPr>
            <p:ph idx="1"/>
          </p:nvPr>
        </p:nvSpPr>
        <p:spPr>
          <a:xfrm>
            <a:off x="457200" y="2085654"/>
            <a:ext cx="11277600" cy="405829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892896798"/>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Single column sh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FAC5E-FF51-4048-B942-3DE7D03FCE03}"/>
              </a:ext>
            </a:extLst>
          </p:cNvPr>
          <p:cNvSpPr>
            <a:spLocks noGrp="1"/>
          </p:cNvSpPr>
          <p:nvPr>
            <p:ph type="title" hasCustomPrompt="1"/>
          </p:nvPr>
        </p:nvSpPr>
        <p:spPr>
          <a:xfrm>
            <a:off x="457200" y="457200"/>
            <a:ext cx="4350544" cy="1233488"/>
          </a:xfrm>
        </p:spPr>
        <p:txBody>
          <a:bodyPr/>
          <a:lstStyle>
            <a:lvl1pPr>
              <a:lnSpc>
                <a:spcPct val="100000"/>
              </a:lnSpc>
              <a:defRPr/>
            </a:lvl1pPr>
          </a:lstStyle>
          <a:p>
            <a:r>
              <a:rPr lang="en-US" dirty="0"/>
              <a:t>Title</a:t>
            </a:r>
            <a:endParaRPr lang="en-GB" dirty="0"/>
          </a:p>
        </p:txBody>
      </p:sp>
      <p:sp>
        <p:nvSpPr>
          <p:cNvPr id="3" name="Content Placeholder 2">
            <a:extLst>
              <a:ext uri="{FF2B5EF4-FFF2-40B4-BE49-F238E27FC236}">
                <a16:creationId xmlns:a16="http://schemas.microsoft.com/office/drawing/2014/main" id="{7EC6B012-86FA-4327-9ACE-99229DA9AF21}"/>
              </a:ext>
            </a:extLst>
          </p:cNvPr>
          <p:cNvSpPr>
            <a:spLocks noGrp="1"/>
          </p:cNvSpPr>
          <p:nvPr>
            <p:ph sz="half" idx="1"/>
          </p:nvPr>
        </p:nvSpPr>
        <p:spPr>
          <a:xfrm>
            <a:off x="457198" y="1977462"/>
            <a:ext cx="4350545" cy="4145936"/>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692040778"/>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arge text pullout">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60568383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jp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9" Type="http://schemas.openxmlformats.org/officeDocument/2006/relationships/slideLayout" Target="../slideLayouts/slideLayout84.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42" Type="http://schemas.openxmlformats.org/officeDocument/2006/relationships/slideLayout" Target="../slideLayouts/slideLayout87.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40" Type="http://schemas.openxmlformats.org/officeDocument/2006/relationships/slideLayout" Target="../slideLayouts/slideLayout85.xml"/><Relationship Id="rId45" Type="http://schemas.openxmlformats.org/officeDocument/2006/relationships/slideLayout" Target="../slideLayouts/slideLayout90.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4" Type="http://schemas.openxmlformats.org/officeDocument/2006/relationships/slideLayout" Target="../slideLayouts/slideLayout89.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43" Type="http://schemas.openxmlformats.org/officeDocument/2006/relationships/slideLayout" Target="../slideLayouts/slideLayout88.xml"/><Relationship Id="rId8" Type="http://schemas.openxmlformats.org/officeDocument/2006/relationships/slideLayout" Target="../slideLayouts/slideLayout53.xml"/><Relationship Id="rId3" Type="http://schemas.openxmlformats.org/officeDocument/2006/relationships/slideLayout" Target="../slideLayouts/slideLayout48.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slideLayout" Target="../slideLayouts/slideLayout83.xml"/><Relationship Id="rId46" Type="http://schemas.openxmlformats.org/officeDocument/2006/relationships/theme" Target="../theme/theme2.xml"/><Relationship Id="rId20" Type="http://schemas.openxmlformats.org/officeDocument/2006/relationships/slideLayout" Target="../slideLayouts/slideLayout65.xml"/><Relationship Id="rId41" Type="http://schemas.openxmlformats.org/officeDocument/2006/relationships/slideLayout" Target="../slideLayouts/slideLayout86.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16.xml"/><Relationship Id="rId21" Type="http://schemas.openxmlformats.org/officeDocument/2006/relationships/slideLayout" Target="../slideLayouts/slideLayout111.xml"/><Relationship Id="rId42" Type="http://schemas.openxmlformats.org/officeDocument/2006/relationships/slideLayout" Target="../slideLayouts/slideLayout132.xml"/><Relationship Id="rId47" Type="http://schemas.openxmlformats.org/officeDocument/2006/relationships/slideLayout" Target="../slideLayouts/slideLayout137.xml"/><Relationship Id="rId63" Type="http://schemas.openxmlformats.org/officeDocument/2006/relationships/slideLayout" Target="../slideLayouts/slideLayout153.xml"/><Relationship Id="rId68" Type="http://schemas.openxmlformats.org/officeDocument/2006/relationships/slideLayout" Target="../slideLayouts/slideLayout158.xml"/><Relationship Id="rId7" Type="http://schemas.openxmlformats.org/officeDocument/2006/relationships/slideLayout" Target="../slideLayouts/slideLayout97.xml"/><Relationship Id="rId71" Type="http://schemas.openxmlformats.org/officeDocument/2006/relationships/theme" Target="../theme/theme3.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9" Type="http://schemas.openxmlformats.org/officeDocument/2006/relationships/slideLayout" Target="../slideLayouts/slideLayout119.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32" Type="http://schemas.openxmlformats.org/officeDocument/2006/relationships/slideLayout" Target="../slideLayouts/slideLayout122.xml"/><Relationship Id="rId37" Type="http://schemas.openxmlformats.org/officeDocument/2006/relationships/slideLayout" Target="../slideLayouts/slideLayout127.xml"/><Relationship Id="rId40" Type="http://schemas.openxmlformats.org/officeDocument/2006/relationships/slideLayout" Target="../slideLayouts/slideLayout130.xml"/><Relationship Id="rId45" Type="http://schemas.openxmlformats.org/officeDocument/2006/relationships/slideLayout" Target="../slideLayouts/slideLayout135.xml"/><Relationship Id="rId53" Type="http://schemas.openxmlformats.org/officeDocument/2006/relationships/slideLayout" Target="../slideLayouts/slideLayout143.xml"/><Relationship Id="rId58" Type="http://schemas.openxmlformats.org/officeDocument/2006/relationships/slideLayout" Target="../slideLayouts/slideLayout148.xml"/><Relationship Id="rId66" Type="http://schemas.openxmlformats.org/officeDocument/2006/relationships/slideLayout" Target="../slideLayouts/slideLayout156.xml"/><Relationship Id="rId5" Type="http://schemas.openxmlformats.org/officeDocument/2006/relationships/slideLayout" Target="../slideLayouts/slideLayout95.xml"/><Relationship Id="rId61" Type="http://schemas.openxmlformats.org/officeDocument/2006/relationships/slideLayout" Target="../slideLayouts/slideLayout151.xml"/><Relationship Id="rId19" Type="http://schemas.openxmlformats.org/officeDocument/2006/relationships/slideLayout" Target="../slideLayouts/slideLayout10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slideLayout" Target="../slideLayouts/slideLayout120.xml"/><Relationship Id="rId35" Type="http://schemas.openxmlformats.org/officeDocument/2006/relationships/slideLayout" Target="../slideLayouts/slideLayout125.xml"/><Relationship Id="rId43" Type="http://schemas.openxmlformats.org/officeDocument/2006/relationships/slideLayout" Target="../slideLayouts/slideLayout133.xml"/><Relationship Id="rId48" Type="http://schemas.openxmlformats.org/officeDocument/2006/relationships/slideLayout" Target="../slideLayouts/slideLayout138.xml"/><Relationship Id="rId56" Type="http://schemas.openxmlformats.org/officeDocument/2006/relationships/slideLayout" Target="../slideLayouts/slideLayout146.xml"/><Relationship Id="rId64" Type="http://schemas.openxmlformats.org/officeDocument/2006/relationships/slideLayout" Target="../slideLayouts/slideLayout154.xml"/><Relationship Id="rId69" Type="http://schemas.openxmlformats.org/officeDocument/2006/relationships/slideLayout" Target="../slideLayouts/slideLayout159.xml"/><Relationship Id="rId8" Type="http://schemas.openxmlformats.org/officeDocument/2006/relationships/slideLayout" Target="../slideLayouts/slideLayout98.xml"/><Relationship Id="rId51" Type="http://schemas.openxmlformats.org/officeDocument/2006/relationships/slideLayout" Target="../slideLayouts/slideLayout141.xml"/><Relationship Id="rId72" Type="http://schemas.openxmlformats.org/officeDocument/2006/relationships/image" Target="../media/image1.jpg"/><Relationship Id="rId3" Type="http://schemas.openxmlformats.org/officeDocument/2006/relationships/slideLayout" Target="../slideLayouts/slideLayout93.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33" Type="http://schemas.openxmlformats.org/officeDocument/2006/relationships/slideLayout" Target="../slideLayouts/slideLayout123.xml"/><Relationship Id="rId38" Type="http://schemas.openxmlformats.org/officeDocument/2006/relationships/slideLayout" Target="../slideLayouts/slideLayout128.xml"/><Relationship Id="rId46" Type="http://schemas.openxmlformats.org/officeDocument/2006/relationships/slideLayout" Target="../slideLayouts/slideLayout136.xml"/><Relationship Id="rId59" Type="http://schemas.openxmlformats.org/officeDocument/2006/relationships/slideLayout" Target="../slideLayouts/slideLayout149.xml"/><Relationship Id="rId67" Type="http://schemas.openxmlformats.org/officeDocument/2006/relationships/slideLayout" Target="../slideLayouts/slideLayout157.xml"/><Relationship Id="rId20" Type="http://schemas.openxmlformats.org/officeDocument/2006/relationships/slideLayout" Target="../slideLayouts/slideLayout110.xml"/><Relationship Id="rId41" Type="http://schemas.openxmlformats.org/officeDocument/2006/relationships/slideLayout" Target="../slideLayouts/slideLayout131.xml"/><Relationship Id="rId54" Type="http://schemas.openxmlformats.org/officeDocument/2006/relationships/slideLayout" Target="../slideLayouts/slideLayout144.xml"/><Relationship Id="rId62" Type="http://schemas.openxmlformats.org/officeDocument/2006/relationships/slideLayout" Target="../slideLayouts/slideLayout152.xml"/><Relationship Id="rId70" Type="http://schemas.openxmlformats.org/officeDocument/2006/relationships/slideLayout" Target="../slideLayouts/slideLayout16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36" Type="http://schemas.openxmlformats.org/officeDocument/2006/relationships/slideLayout" Target="../slideLayouts/slideLayout126.xml"/><Relationship Id="rId49" Type="http://schemas.openxmlformats.org/officeDocument/2006/relationships/slideLayout" Target="../slideLayouts/slideLayout139.xml"/><Relationship Id="rId57" Type="http://schemas.openxmlformats.org/officeDocument/2006/relationships/slideLayout" Target="../slideLayouts/slideLayout147.xml"/><Relationship Id="rId10" Type="http://schemas.openxmlformats.org/officeDocument/2006/relationships/slideLayout" Target="../slideLayouts/slideLayout100.xml"/><Relationship Id="rId31" Type="http://schemas.openxmlformats.org/officeDocument/2006/relationships/slideLayout" Target="../slideLayouts/slideLayout121.xml"/><Relationship Id="rId44" Type="http://schemas.openxmlformats.org/officeDocument/2006/relationships/slideLayout" Target="../slideLayouts/slideLayout134.xml"/><Relationship Id="rId52" Type="http://schemas.openxmlformats.org/officeDocument/2006/relationships/slideLayout" Target="../slideLayouts/slideLayout142.xml"/><Relationship Id="rId60" Type="http://schemas.openxmlformats.org/officeDocument/2006/relationships/slideLayout" Target="../slideLayouts/slideLayout150.xml"/><Relationship Id="rId65" Type="http://schemas.openxmlformats.org/officeDocument/2006/relationships/slideLayout" Target="../slideLayouts/slideLayout155.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9" Type="http://schemas.openxmlformats.org/officeDocument/2006/relationships/slideLayout" Target="../slideLayouts/slideLayout129.xml"/><Relationship Id="rId34" Type="http://schemas.openxmlformats.org/officeDocument/2006/relationships/slideLayout" Target="../slideLayouts/slideLayout124.xml"/><Relationship Id="rId50" Type="http://schemas.openxmlformats.org/officeDocument/2006/relationships/slideLayout" Target="../slideLayouts/slideLayout140.xml"/><Relationship Id="rId55" Type="http://schemas.openxmlformats.org/officeDocument/2006/relationships/slideLayout" Target="../slideLayouts/slideLayout1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29117E-1B8D-41F9-9D38-A0E90F1399DF}"/>
              </a:ext>
            </a:extLst>
          </p:cNvPr>
          <p:cNvSpPr>
            <a:spLocks noGrp="1"/>
          </p:cNvSpPr>
          <p:nvPr>
            <p:ph type="body" idx="1"/>
          </p:nvPr>
        </p:nvSpPr>
        <p:spPr>
          <a:xfrm>
            <a:off x="457200" y="1976437"/>
            <a:ext cx="11277600" cy="3801600"/>
          </a:xfrm>
          <a:prstGeom prst="rect">
            <a:avLst/>
          </a:prstGeom>
        </p:spPr>
        <p:txBody>
          <a:bodyPr vert="horz" lIns="0" tIns="0" rIns="0" bIns="0" rtlCol="0" anchor="t" anchorCtr="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F5CECD05-2B64-4C0A-B244-E7625063457E}"/>
              </a:ext>
            </a:extLst>
          </p:cNvPr>
          <p:cNvSpPr>
            <a:spLocks noGrp="1"/>
          </p:cNvSpPr>
          <p:nvPr>
            <p:ph type="ftr" sz="quarter" idx="3"/>
          </p:nvPr>
        </p:nvSpPr>
        <p:spPr>
          <a:xfrm>
            <a:off x="547199" y="6483601"/>
            <a:ext cx="4117669" cy="212399"/>
          </a:xfrm>
          <a:prstGeom prst="rect">
            <a:avLst/>
          </a:prstGeom>
        </p:spPr>
        <p:txBody>
          <a:bodyPr vert="horz" lIns="0" tIns="0" rIns="0" bIns="0" rtlCol="0" anchor="t" anchorCtr="0">
            <a:noAutofit/>
          </a:bodyPr>
          <a:lstStyle>
            <a:lvl1pPr algn="l">
              <a:defRPr sz="1000">
                <a:solidFill>
                  <a:schemeClr val="tx1"/>
                </a:solidFill>
              </a:defRPr>
            </a:lvl1pPr>
          </a:lstStyle>
          <a:p>
            <a:r>
              <a:rPr lang="en-GB" dirty="0"/>
              <a:t>www.hs2.org.uk</a:t>
            </a:r>
          </a:p>
        </p:txBody>
      </p:sp>
      <p:sp>
        <p:nvSpPr>
          <p:cNvPr id="4" name="Slide Number Placeholder 3"/>
          <p:cNvSpPr>
            <a:spLocks noGrp="1"/>
          </p:cNvSpPr>
          <p:nvPr>
            <p:ph type="sldNum" sz="quarter" idx="4"/>
          </p:nvPr>
        </p:nvSpPr>
        <p:spPr>
          <a:xfrm>
            <a:off x="10901779" y="6483601"/>
            <a:ext cx="744984" cy="212399"/>
          </a:xfrm>
          <a:prstGeom prst="rect">
            <a:avLst/>
          </a:prstGeom>
        </p:spPr>
        <p:txBody>
          <a:bodyPr vert="horz" lIns="91440" tIns="45720" rIns="91440" bIns="45720" rtlCol="0" anchor="ctr"/>
          <a:lstStyle>
            <a:lvl1pPr algn="r">
              <a:defRPr sz="1200">
                <a:solidFill>
                  <a:schemeClr val="tx1">
                    <a:tint val="75000"/>
                  </a:schemeClr>
                </a:solidFill>
              </a:defRPr>
            </a:lvl1pPr>
          </a:lstStyle>
          <a:p>
            <a:fld id="{3DDFAA72-5DC3-4587-87F2-53D3D6F24F13}" type="slidenum">
              <a:rPr lang="en-GB" smtClean="0"/>
              <a:t>‹#›</a:t>
            </a:fld>
            <a:endParaRPr lang="en-GB" dirty="0"/>
          </a:p>
        </p:txBody>
      </p:sp>
      <p:pic>
        <p:nvPicPr>
          <p:cNvPr id="7" name="Picture 6">
            <a:extLst>
              <a:ext uri="{FF2B5EF4-FFF2-40B4-BE49-F238E27FC236}">
                <a16:creationId xmlns:a16="http://schemas.microsoft.com/office/drawing/2014/main" id="{03E3A527-B5DD-3E48-BCB8-62EAA878A320}"/>
              </a:ext>
            </a:extLst>
          </p:cNvPr>
          <p:cNvPicPr>
            <a:picLocks noChangeAspect="1"/>
          </p:cNvPicPr>
          <p:nvPr userDrawn="1"/>
        </p:nvPicPr>
        <p:blipFill>
          <a:blip r:embed="rId47">
            <a:extLst>
              <a:ext uri="{28A0092B-C50C-407E-A947-70E740481C1C}">
                <a14:useLocalDpi xmlns:a14="http://schemas.microsoft.com/office/drawing/2010/main" val="0"/>
              </a:ext>
            </a:extLst>
          </a:blip>
          <a:srcRect/>
          <a:stretch/>
        </p:blipFill>
        <p:spPr>
          <a:xfrm>
            <a:off x="0" y="9"/>
            <a:ext cx="12192000" cy="1866900"/>
          </a:xfrm>
          <a:prstGeom prst="rect">
            <a:avLst/>
          </a:prstGeom>
        </p:spPr>
      </p:pic>
      <p:sp>
        <p:nvSpPr>
          <p:cNvPr id="9" name="TextBox 8">
            <a:extLst>
              <a:ext uri="{FF2B5EF4-FFF2-40B4-BE49-F238E27FC236}">
                <a16:creationId xmlns:a16="http://schemas.microsoft.com/office/drawing/2014/main" id="{1DBD9571-1A35-F54C-BA13-8C9A63959D0E}"/>
              </a:ext>
            </a:extLst>
          </p:cNvPr>
          <p:cNvSpPr txBox="1"/>
          <p:nvPr userDrawn="1"/>
        </p:nvSpPr>
        <p:spPr>
          <a:xfrm>
            <a:off x="2551685" y="1562735"/>
            <a:ext cx="9183115" cy="430676"/>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baseline="0" dirty="0">
                <a:solidFill>
                  <a:schemeClr val="bg1"/>
                </a:solidFill>
                <a:latin typeface="+mn-lt"/>
                <a:ea typeface="Open Sans Condensed Light" panose="020B0306030504020204" pitchFamily="34" charset="0"/>
                <a:cs typeface="Open Sans Condensed Light" panose="020B0306030504020204" pitchFamily="34" charset="0"/>
              </a:rPr>
              <a:t>EPIC ENGINEERS WORKSHOP – </a:t>
            </a:r>
            <a:r>
              <a:rPr lang="en-US" sz="2400" b="1" dirty="0">
                <a:solidFill>
                  <a:schemeClr val="bg1"/>
                </a:solidFill>
              </a:rPr>
              <a:t>STATIONS OF THE FUTRE</a:t>
            </a:r>
          </a:p>
          <a:p>
            <a:pPr algn="l"/>
            <a:endParaRPr lang="en-US" sz="2400" b="1" i="0" baseline="0" dirty="0">
              <a:solidFill>
                <a:schemeClr val="bg1"/>
              </a:solidFill>
              <a:latin typeface="+mn-lt"/>
              <a:ea typeface="Open Sans Condensed Light" panose="020B0306030504020204" pitchFamily="34" charset="0"/>
              <a:cs typeface="Open Sans Condensed Light" panose="020B0306030504020204" pitchFamily="34" charset="0"/>
            </a:endParaRPr>
          </a:p>
        </p:txBody>
      </p:sp>
    </p:spTree>
    <p:extLst>
      <p:ext uri="{BB962C8B-B14F-4D97-AF65-F5344CB8AC3E}">
        <p14:creationId xmlns:p14="http://schemas.microsoft.com/office/powerpoint/2010/main" val="726639503"/>
      </p:ext>
    </p:extLst>
  </p:cSld>
  <p:clrMap bg1="lt1" tx1="dk1" bg2="lt2" tx2="dk2" accent1="accent1" accent2="accent2" accent3="accent3" accent4="accent4" accent5="accent5" accent6="accent6" hlink="hlink" folHlink="folHlink"/>
  <p:sldLayoutIdLst>
    <p:sldLayoutId id="2147483708" r:id="rId1"/>
    <p:sldLayoutId id="2147483737" r:id="rId2"/>
    <p:sldLayoutId id="2147483741" r:id="rId3"/>
    <p:sldLayoutId id="2147483739" r:id="rId4"/>
    <p:sldLayoutId id="2147483731" r:id="rId5"/>
    <p:sldLayoutId id="2147483722" r:id="rId6"/>
    <p:sldLayoutId id="2147483724" r:id="rId7"/>
    <p:sldLayoutId id="2147483723" r:id="rId8"/>
    <p:sldLayoutId id="2147483824" r:id="rId9"/>
    <p:sldLayoutId id="2147483726" r:id="rId10"/>
    <p:sldLayoutId id="2147483727" r:id="rId11"/>
    <p:sldLayoutId id="2147483825" r:id="rId12"/>
    <p:sldLayoutId id="2147483780" r:id="rId13"/>
    <p:sldLayoutId id="2147483795" r:id="rId14"/>
    <p:sldLayoutId id="2147483826" r:id="rId15"/>
    <p:sldLayoutId id="2147483806" r:id="rId16"/>
    <p:sldLayoutId id="2147483812" r:id="rId17"/>
    <p:sldLayoutId id="2147483818" r:id="rId18"/>
    <p:sldLayoutId id="2147483811" r:id="rId19"/>
    <p:sldLayoutId id="2147483814" r:id="rId20"/>
    <p:sldLayoutId id="2147483827" r:id="rId21"/>
    <p:sldLayoutId id="2147483828" r:id="rId22"/>
    <p:sldLayoutId id="2147483819" r:id="rId23"/>
    <p:sldLayoutId id="2147483820" r:id="rId24"/>
    <p:sldLayoutId id="2147483709" r:id="rId25"/>
    <p:sldLayoutId id="2147483815" r:id="rId26"/>
    <p:sldLayoutId id="2147483823" r:id="rId27"/>
    <p:sldLayoutId id="2147483816" r:id="rId28"/>
    <p:sldLayoutId id="2147483728" r:id="rId29"/>
    <p:sldLayoutId id="2147483808" r:id="rId30"/>
    <p:sldLayoutId id="2147483829" r:id="rId31"/>
    <p:sldLayoutId id="2147483796" r:id="rId32"/>
    <p:sldLayoutId id="2147483810" r:id="rId33"/>
    <p:sldLayoutId id="2147483803" r:id="rId34"/>
    <p:sldLayoutId id="2147483807" r:id="rId35"/>
    <p:sldLayoutId id="2147483740" r:id="rId36"/>
    <p:sldLayoutId id="2147483813" r:id="rId37"/>
    <p:sldLayoutId id="2147483801" r:id="rId38"/>
    <p:sldLayoutId id="2147483794" r:id="rId39"/>
    <p:sldLayoutId id="2147483793" r:id="rId40"/>
    <p:sldLayoutId id="2147483821" r:id="rId41"/>
    <p:sldLayoutId id="2147483822" r:id="rId42"/>
    <p:sldLayoutId id="2147483817" r:id="rId43"/>
    <p:sldLayoutId id="2147483831" r:id="rId44"/>
    <p:sldLayoutId id="2147483830" r:id="rId45"/>
  </p:sldLayoutIdLst>
  <p:transition>
    <p:fade/>
  </p:transition>
  <p:txStyles>
    <p:title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pos="7392">
          <p15:clr>
            <a:srgbClr val="F26B43"/>
          </p15:clr>
        </p15:guide>
        <p15:guide id="5" orient="horz" pos="288">
          <p15:clr>
            <a:srgbClr val="F26B43"/>
          </p15:clr>
        </p15:guide>
        <p15:guide id="6" orient="horz" pos="4032">
          <p15:clr>
            <a:srgbClr val="F26B43"/>
          </p15:clr>
        </p15:guide>
        <p15:guide id="7" orient="horz" pos="124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5EF9DE-B2ED-44A5-93CA-236808786ED4}"/>
              </a:ext>
            </a:extLst>
          </p:cNvPr>
          <p:cNvSpPr>
            <a:spLocks noGrp="1"/>
          </p:cNvSpPr>
          <p:nvPr>
            <p:ph type="title"/>
          </p:nvPr>
        </p:nvSpPr>
        <p:spPr>
          <a:xfrm>
            <a:off x="457200" y="469392"/>
            <a:ext cx="11277600" cy="968474"/>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1029117E-1B8D-41F9-9D38-A0E90F1399DF}"/>
              </a:ext>
            </a:extLst>
          </p:cNvPr>
          <p:cNvSpPr>
            <a:spLocks noGrp="1"/>
          </p:cNvSpPr>
          <p:nvPr>
            <p:ph type="body" idx="1"/>
          </p:nvPr>
        </p:nvSpPr>
        <p:spPr>
          <a:xfrm>
            <a:off x="457200" y="1976437"/>
            <a:ext cx="11277600" cy="3801600"/>
          </a:xfrm>
          <a:prstGeom prst="rect">
            <a:avLst/>
          </a:prstGeom>
        </p:spPr>
        <p:txBody>
          <a:bodyPr vert="horz" lIns="0" tIns="0" rIns="0" bIns="0" rtlCol="0" anchor="t" anchorCtr="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4168982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 id="2147483856" r:id="rId23"/>
    <p:sldLayoutId id="2147483857" r:id="rId24"/>
    <p:sldLayoutId id="2147483858" r:id="rId25"/>
    <p:sldLayoutId id="2147483859" r:id="rId26"/>
    <p:sldLayoutId id="2147483860" r:id="rId27"/>
    <p:sldLayoutId id="2147483861" r:id="rId28"/>
    <p:sldLayoutId id="2147483862" r:id="rId29"/>
    <p:sldLayoutId id="2147483863" r:id="rId30"/>
    <p:sldLayoutId id="2147483864" r:id="rId31"/>
    <p:sldLayoutId id="2147483865" r:id="rId32"/>
    <p:sldLayoutId id="2147483866" r:id="rId33"/>
    <p:sldLayoutId id="2147483867" r:id="rId34"/>
    <p:sldLayoutId id="2147483868" r:id="rId35"/>
    <p:sldLayoutId id="2147483869" r:id="rId36"/>
    <p:sldLayoutId id="2147483870" r:id="rId37"/>
    <p:sldLayoutId id="2147483871" r:id="rId38"/>
    <p:sldLayoutId id="2147483872" r:id="rId39"/>
    <p:sldLayoutId id="2147483873" r:id="rId40"/>
    <p:sldLayoutId id="2147483874" r:id="rId41"/>
    <p:sldLayoutId id="2147483875" r:id="rId42"/>
    <p:sldLayoutId id="2147483876" r:id="rId43"/>
    <p:sldLayoutId id="2147483877" r:id="rId44"/>
    <p:sldLayoutId id="2147483878" r:id="rId45"/>
  </p:sldLayoutIdLst>
  <p:transition>
    <p:fade/>
  </p:transition>
  <p:txStyles>
    <p:title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11">
          <p15:clr>
            <a:srgbClr val="F26B43"/>
          </p15:clr>
        </p15:guide>
        <p15:guide id="2" pos="3840">
          <p15:clr>
            <a:srgbClr val="F26B43"/>
          </p15:clr>
        </p15:guide>
        <p15:guide id="3" pos="688">
          <p15:clr>
            <a:srgbClr val="F26B43"/>
          </p15:clr>
        </p15:guide>
        <p15:guide id="4" pos="7392">
          <p15:clr>
            <a:srgbClr val="F26B43"/>
          </p15:clr>
        </p15:guide>
        <p15:guide id="5" orient="horz" pos="288">
          <p15:clr>
            <a:srgbClr val="F26B43"/>
          </p15:clr>
        </p15:guide>
        <p15:guide id="6" orient="horz" pos="4032">
          <p15:clr>
            <a:srgbClr val="F26B43"/>
          </p15:clr>
        </p15:guide>
        <p15:guide id="7" orient="horz" pos="14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5EF9DE-B2ED-44A5-93CA-236808786ED4}"/>
              </a:ext>
            </a:extLst>
          </p:cNvPr>
          <p:cNvSpPr>
            <a:spLocks noGrp="1"/>
          </p:cNvSpPr>
          <p:nvPr>
            <p:ph type="title"/>
          </p:nvPr>
        </p:nvSpPr>
        <p:spPr>
          <a:xfrm>
            <a:off x="457200" y="469392"/>
            <a:ext cx="11277600" cy="968474"/>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1029117E-1B8D-41F9-9D38-A0E90F1399DF}"/>
              </a:ext>
            </a:extLst>
          </p:cNvPr>
          <p:cNvSpPr>
            <a:spLocks noGrp="1"/>
          </p:cNvSpPr>
          <p:nvPr>
            <p:ph type="body" idx="1"/>
          </p:nvPr>
        </p:nvSpPr>
        <p:spPr>
          <a:xfrm>
            <a:off x="457200" y="1976437"/>
            <a:ext cx="11277600" cy="3801600"/>
          </a:xfrm>
          <a:prstGeom prst="rect">
            <a:avLst/>
          </a:prstGeom>
        </p:spPr>
        <p:txBody>
          <a:bodyPr vert="horz" lIns="0" tIns="0" rIns="0" bIns="0" rtlCol="0" anchor="t" anchorCtr="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F5CECD05-2B64-4C0A-B244-E7625063457E}"/>
              </a:ext>
            </a:extLst>
          </p:cNvPr>
          <p:cNvSpPr>
            <a:spLocks noGrp="1"/>
          </p:cNvSpPr>
          <p:nvPr>
            <p:ph type="ftr" sz="quarter" idx="3"/>
          </p:nvPr>
        </p:nvSpPr>
        <p:spPr>
          <a:xfrm>
            <a:off x="547199" y="6483601"/>
            <a:ext cx="4117669" cy="212399"/>
          </a:xfrm>
          <a:prstGeom prst="rect">
            <a:avLst/>
          </a:prstGeom>
        </p:spPr>
        <p:txBody>
          <a:bodyPr vert="horz" lIns="0" tIns="0" rIns="0" bIns="0" rtlCol="0" anchor="t" anchorCtr="0">
            <a:noAutofit/>
          </a:bodyPr>
          <a:lstStyle>
            <a:lvl1pPr algn="l">
              <a:defRPr sz="1000">
                <a:solidFill>
                  <a:schemeClr val="tx1"/>
                </a:solidFill>
              </a:defRPr>
            </a:lvl1pPr>
          </a:lstStyle>
          <a:p>
            <a:r>
              <a:rPr lang="en-GB" dirty="0"/>
              <a:t>www.hs2.org.uk</a:t>
            </a:r>
          </a:p>
        </p:txBody>
      </p:sp>
      <p:sp>
        <p:nvSpPr>
          <p:cNvPr id="4" name="Slide Number Placeholder 3"/>
          <p:cNvSpPr>
            <a:spLocks noGrp="1"/>
          </p:cNvSpPr>
          <p:nvPr>
            <p:ph type="sldNum" sz="quarter" idx="4"/>
          </p:nvPr>
        </p:nvSpPr>
        <p:spPr>
          <a:xfrm>
            <a:off x="10901779" y="6483601"/>
            <a:ext cx="744984" cy="212399"/>
          </a:xfrm>
          <a:prstGeom prst="rect">
            <a:avLst/>
          </a:prstGeom>
        </p:spPr>
        <p:txBody>
          <a:bodyPr vert="horz" lIns="91440" tIns="45720" rIns="91440" bIns="45720" rtlCol="0" anchor="ctr"/>
          <a:lstStyle>
            <a:lvl1pPr algn="r">
              <a:defRPr sz="1200">
                <a:solidFill>
                  <a:schemeClr val="tx1">
                    <a:tint val="75000"/>
                  </a:schemeClr>
                </a:solidFill>
              </a:defRPr>
            </a:lvl1pPr>
          </a:lstStyle>
          <a:p>
            <a:fld id="{3DDFAA72-5DC3-4587-87F2-53D3D6F24F13}" type="slidenum">
              <a:rPr lang="en-GB" smtClean="0"/>
              <a:t>‹#›</a:t>
            </a:fld>
            <a:endParaRPr lang="en-GB" dirty="0"/>
          </a:p>
        </p:txBody>
      </p:sp>
      <p:pic>
        <p:nvPicPr>
          <p:cNvPr id="8" name="Picture 7">
            <a:extLst>
              <a:ext uri="{FF2B5EF4-FFF2-40B4-BE49-F238E27FC236}">
                <a16:creationId xmlns:a16="http://schemas.microsoft.com/office/drawing/2014/main" id="{40FB4A1C-1029-47C9-A055-1BDAA9E96A5D}"/>
              </a:ext>
            </a:extLst>
          </p:cNvPr>
          <p:cNvPicPr>
            <a:picLocks noChangeAspect="1"/>
          </p:cNvPicPr>
          <p:nvPr userDrawn="1"/>
        </p:nvPicPr>
        <p:blipFill>
          <a:blip r:embed="rId72">
            <a:extLst>
              <a:ext uri="{28A0092B-C50C-407E-A947-70E740481C1C}">
                <a14:useLocalDpi xmlns:a14="http://schemas.microsoft.com/office/drawing/2010/main" val="0"/>
              </a:ext>
            </a:extLst>
          </a:blip>
          <a:srcRect/>
          <a:stretch/>
        </p:blipFill>
        <p:spPr>
          <a:xfrm>
            <a:off x="0" y="0"/>
            <a:ext cx="12192000" cy="1866900"/>
          </a:xfrm>
          <a:prstGeom prst="rect">
            <a:avLst/>
          </a:prstGeom>
        </p:spPr>
      </p:pic>
      <p:sp>
        <p:nvSpPr>
          <p:cNvPr id="7" name="TextBox 6">
            <a:extLst>
              <a:ext uri="{FF2B5EF4-FFF2-40B4-BE49-F238E27FC236}">
                <a16:creationId xmlns:a16="http://schemas.microsoft.com/office/drawing/2014/main" id="{97399844-37C8-3943-AC55-E150E30498E8}"/>
              </a:ext>
            </a:extLst>
          </p:cNvPr>
          <p:cNvSpPr txBox="1"/>
          <p:nvPr userDrawn="1"/>
        </p:nvSpPr>
        <p:spPr>
          <a:xfrm>
            <a:off x="2551685" y="1583046"/>
            <a:ext cx="9183115" cy="430676"/>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baseline="0" dirty="0">
                <a:solidFill>
                  <a:schemeClr val="bg1"/>
                </a:solidFill>
                <a:latin typeface="+mn-lt"/>
                <a:ea typeface="Open Sans Condensed Light" panose="020B0306030504020204" pitchFamily="34" charset="0"/>
                <a:cs typeface="Open Sans Condensed Light" panose="020B0306030504020204" pitchFamily="34" charset="0"/>
              </a:rPr>
              <a:t>EPIC ENGINEERS WORKSHOP</a:t>
            </a:r>
            <a:endParaRPr lang="en-US" sz="2400" b="1" dirty="0">
              <a:solidFill>
                <a:schemeClr val="bg1"/>
              </a:solidFill>
            </a:endParaRPr>
          </a:p>
          <a:p>
            <a:pPr algn="l"/>
            <a:endParaRPr lang="en-US" sz="2400" b="1" i="0" baseline="0" dirty="0">
              <a:solidFill>
                <a:schemeClr val="bg1"/>
              </a:solidFill>
              <a:latin typeface="+mn-lt"/>
              <a:ea typeface="Open Sans Condensed Light" panose="020B0306030504020204" pitchFamily="34" charset="0"/>
              <a:cs typeface="Open Sans Condensed Light" panose="020B0306030504020204" pitchFamily="34" charset="0"/>
            </a:endParaRPr>
          </a:p>
        </p:txBody>
      </p:sp>
    </p:spTree>
    <p:extLst>
      <p:ext uri="{BB962C8B-B14F-4D97-AF65-F5344CB8AC3E}">
        <p14:creationId xmlns:p14="http://schemas.microsoft.com/office/powerpoint/2010/main" val="3205746319"/>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 id="2147483896" r:id="rId17"/>
    <p:sldLayoutId id="2147483897" r:id="rId18"/>
    <p:sldLayoutId id="2147483898" r:id="rId19"/>
    <p:sldLayoutId id="2147483899" r:id="rId20"/>
    <p:sldLayoutId id="2147483900" r:id="rId21"/>
    <p:sldLayoutId id="2147483901" r:id="rId22"/>
    <p:sldLayoutId id="2147483902" r:id="rId23"/>
    <p:sldLayoutId id="2147483903" r:id="rId24"/>
    <p:sldLayoutId id="2147483904" r:id="rId25"/>
    <p:sldLayoutId id="2147483905" r:id="rId26"/>
    <p:sldLayoutId id="2147483906" r:id="rId27"/>
    <p:sldLayoutId id="2147483907" r:id="rId28"/>
    <p:sldLayoutId id="2147483908" r:id="rId29"/>
    <p:sldLayoutId id="2147483909" r:id="rId30"/>
    <p:sldLayoutId id="2147483910" r:id="rId31"/>
    <p:sldLayoutId id="2147483911" r:id="rId32"/>
    <p:sldLayoutId id="2147483912" r:id="rId33"/>
    <p:sldLayoutId id="2147483913" r:id="rId34"/>
    <p:sldLayoutId id="2147483914" r:id="rId35"/>
    <p:sldLayoutId id="2147483915" r:id="rId36"/>
    <p:sldLayoutId id="2147483916" r:id="rId37"/>
    <p:sldLayoutId id="2147483917" r:id="rId38"/>
    <p:sldLayoutId id="2147483918" r:id="rId39"/>
    <p:sldLayoutId id="2147483919" r:id="rId40"/>
    <p:sldLayoutId id="2147483920" r:id="rId41"/>
    <p:sldLayoutId id="2147483921" r:id="rId42"/>
    <p:sldLayoutId id="2147483922" r:id="rId43"/>
    <p:sldLayoutId id="2147483923" r:id="rId44"/>
    <p:sldLayoutId id="2147483924" r:id="rId45"/>
    <p:sldLayoutId id="2147483925" r:id="rId46"/>
    <p:sldLayoutId id="2147483926" r:id="rId47"/>
    <p:sldLayoutId id="2147483927" r:id="rId48"/>
    <p:sldLayoutId id="2147483928" r:id="rId49"/>
    <p:sldLayoutId id="2147483929" r:id="rId50"/>
    <p:sldLayoutId id="2147483930" r:id="rId51"/>
    <p:sldLayoutId id="2147483931" r:id="rId52"/>
    <p:sldLayoutId id="2147483932" r:id="rId53"/>
    <p:sldLayoutId id="2147483933" r:id="rId54"/>
    <p:sldLayoutId id="2147483934" r:id="rId55"/>
    <p:sldLayoutId id="2147483935" r:id="rId56"/>
    <p:sldLayoutId id="2147483936" r:id="rId57"/>
    <p:sldLayoutId id="2147483937" r:id="rId58"/>
    <p:sldLayoutId id="2147483938" r:id="rId59"/>
    <p:sldLayoutId id="2147483939" r:id="rId60"/>
    <p:sldLayoutId id="2147483940" r:id="rId61"/>
    <p:sldLayoutId id="2147483941" r:id="rId62"/>
    <p:sldLayoutId id="2147483942" r:id="rId63"/>
    <p:sldLayoutId id="2147483943" r:id="rId64"/>
    <p:sldLayoutId id="2147483944" r:id="rId65"/>
    <p:sldLayoutId id="2147483945" r:id="rId66"/>
    <p:sldLayoutId id="2147483946" r:id="rId67"/>
    <p:sldLayoutId id="2147483947" r:id="rId68"/>
    <p:sldLayoutId id="2147483948" r:id="rId69"/>
    <p:sldLayoutId id="2147483949" r:id="rId70"/>
  </p:sldLayoutIdLst>
  <p:transition>
    <p:fade/>
  </p:transition>
  <p:txStyles>
    <p:title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pos="7392">
          <p15:clr>
            <a:srgbClr val="F26B43"/>
          </p15:clr>
        </p15:guide>
        <p15:guide id="5" orient="horz" pos="288">
          <p15:clr>
            <a:srgbClr val="F26B43"/>
          </p15:clr>
        </p15:guide>
        <p15:guide id="6" orient="horz" pos="4032">
          <p15:clr>
            <a:srgbClr val="F26B43"/>
          </p15:clr>
        </p15:guide>
        <p15:guide id="7" orient="horz" pos="124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hyperlink" Target="http://www.goconstruct.org/" TargetMode="External"/><Relationship Id="rId3" Type="http://schemas.openxmlformats.org/officeDocument/2006/relationships/image" Target="../media/image49.png"/><Relationship Id="rId7" Type="http://schemas.openxmlformats.org/officeDocument/2006/relationships/hyperlink" Target="http://www.ice.org.uk/"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neonfutures.org.uk/" TargetMode="External"/><Relationship Id="rId5" Type="http://schemas.openxmlformats.org/officeDocument/2006/relationships/hyperlink" Target="http://www.skillsbuilder.org/" TargetMode="External"/><Relationship Id="rId4" Type="http://schemas.openxmlformats.org/officeDocument/2006/relationships/hyperlink" Target="http://www.hs2.org.uk/education" TargetMode="External"/><Relationship Id="rId9" Type="http://schemas.openxmlformats.org/officeDocument/2006/relationships/hyperlink" Target="https://routesintorail.org/"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1.xml"/><Relationship Id="rId1" Type="http://schemas.openxmlformats.org/officeDocument/2006/relationships/tags" Target="../tags/tag1.xml"/><Relationship Id="rId5" Type="http://schemas.openxmlformats.org/officeDocument/2006/relationships/image" Target="../media/image32.png"/><Relationship Id="rId4" Type="http://schemas.openxmlformats.org/officeDocument/2006/relationships/image" Target="../media/image31.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4.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58330" y="1313427"/>
            <a:ext cx="10160000" cy="311421"/>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Arial"/>
              </a:rPr>
              <a:t>EPIC ENGINEERING: </a:t>
            </a:r>
            <a:r>
              <a:rPr kumimoji="0" lang="en-US" sz="1800" b="1" i="0" u="none" strike="noStrike" kern="1200" cap="none" spc="0" normalizeH="0" baseline="0" noProof="0" dirty="0">
                <a:ln>
                  <a:noFill/>
                </a:ln>
                <a:solidFill>
                  <a:srgbClr val="FFFFFF"/>
                </a:solidFill>
                <a:effectLst/>
                <a:uLnTx/>
                <a:uFillTx/>
                <a:latin typeface="Arial"/>
                <a:ea typeface="+mn-ea"/>
                <a:cs typeface="Arial"/>
              </a:rPr>
              <a:t>WELCOME TO THE TEAM PURPOSE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2" name="TextBox 1">
            <a:extLst>
              <a:ext uri="{FF2B5EF4-FFF2-40B4-BE49-F238E27FC236}">
                <a16:creationId xmlns:a16="http://schemas.microsoft.com/office/drawing/2014/main" id="{24F68384-1B41-704E-B61A-0B7697FAA8A4}"/>
              </a:ext>
            </a:extLst>
          </p:cNvPr>
          <p:cNvSpPr txBox="1"/>
          <p:nvPr/>
        </p:nvSpPr>
        <p:spPr>
          <a:xfrm>
            <a:off x="7700211" y="6509084"/>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49114"/>
              </a:solidFill>
              <a:effectLst/>
              <a:uLnTx/>
              <a:uFillTx/>
              <a:latin typeface="Open Sans"/>
              <a:ea typeface="+mn-ea"/>
              <a:cs typeface="+mn-cs"/>
            </a:endParaRPr>
          </a:p>
        </p:txBody>
      </p:sp>
      <p:sp>
        <p:nvSpPr>
          <p:cNvPr id="3" name="TextBox 2">
            <a:extLst>
              <a:ext uri="{FF2B5EF4-FFF2-40B4-BE49-F238E27FC236}">
                <a16:creationId xmlns:a16="http://schemas.microsoft.com/office/drawing/2014/main" id="{7F72A06E-F6A8-584C-AF0D-AC1D88A4BF03}"/>
              </a:ext>
            </a:extLst>
          </p:cNvPr>
          <p:cNvSpPr txBox="1"/>
          <p:nvPr/>
        </p:nvSpPr>
        <p:spPr>
          <a:xfrm>
            <a:off x="6882063" y="6521116"/>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49114"/>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79E390D6-1090-7B4C-8F51-E1BF676C56B1}"/>
              </a:ext>
            </a:extLst>
          </p:cNvPr>
          <p:cNvSpPr txBox="1"/>
          <p:nvPr/>
        </p:nvSpPr>
        <p:spPr>
          <a:xfrm>
            <a:off x="5727032" y="6545179"/>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49114"/>
              </a:solidFill>
              <a:effectLst/>
              <a:uLnTx/>
              <a:uFillTx/>
              <a:latin typeface="Open Sans"/>
              <a:ea typeface="+mn-ea"/>
              <a:cs typeface="+mn-cs"/>
            </a:endParaRPr>
          </a:p>
        </p:txBody>
      </p:sp>
      <p:sp>
        <p:nvSpPr>
          <p:cNvPr id="5" name="TextBox 4"/>
          <p:cNvSpPr txBox="1"/>
          <p:nvPr/>
        </p:nvSpPr>
        <p:spPr>
          <a:xfrm>
            <a:off x="3057555" y="1787254"/>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7" name="TextBox 6"/>
          <p:cNvSpPr txBox="1"/>
          <p:nvPr/>
        </p:nvSpPr>
        <p:spPr>
          <a:xfrm>
            <a:off x="4186498" y="6584621"/>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 name="TextBox 7"/>
          <p:cNvSpPr txBox="1"/>
          <p:nvPr/>
        </p:nvSpPr>
        <p:spPr>
          <a:xfrm>
            <a:off x="9337302" y="6608137"/>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9" name="TextBox 8"/>
          <p:cNvSpPr txBox="1"/>
          <p:nvPr/>
        </p:nvSpPr>
        <p:spPr>
          <a:xfrm>
            <a:off x="8202359" y="6763584"/>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Tree>
    <p:extLst>
      <p:ext uri="{BB962C8B-B14F-4D97-AF65-F5344CB8AC3E}">
        <p14:creationId xmlns:p14="http://schemas.microsoft.com/office/powerpoint/2010/main" val="280889289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022B5F88-1BD5-F14D-AC9A-791421344BE9}"/>
              </a:ext>
            </a:extLst>
          </p:cNvPr>
          <p:cNvSpPr txBox="1">
            <a:spLocks/>
          </p:cNvSpPr>
          <p:nvPr/>
        </p:nvSpPr>
        <p:spPr>
          <a:xfrm>
            <a:off x="1069200" y="2264400"/>
            <a:ext cx="9537840" cy="413640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000"/>
              </a:spcAft>
            </a:pPr>
            <a:r>
              <a:rPr lang="en-US" sz="3000" b="1" dirty="0">
                <a:solidFill>
                  <a:srgbClr val="0B4C86"/>
                </a:solidFill>
                <a:latin typeface="Arial" panose="020B0604020202020204" pitchFamily="34" charset="0"/>
                <a:cs typeface="Arial" panose="020B0604020202020204" pitchFamily="34" charset="0"/>
              </a:rPr>
              <a:t>Civil Engineer</a:t>
            </a:r>
          </a:p>
          <a:p>
            <a:pPr>
              <a:spcAft>
                <a:spcPts val="1500"/>
              </a:spcAft>
            </a:pPr>
            <a:r>
              <a:rPr lang="en-US" dirty="0">
                <a:latin typeface="Arial" panose="020B0604020202020204" pitchFamily="34" charset="0"/>
                <a:cs typeface="Arial" panose="020B0604020202020204" pitchFamily="34" charset="0"/>
              </a:rPr>
              <a:t>There are many types of engineering careers; from Civil and Structural Engineers to Mechanical, Electrical and Geotechnical. </a:t>
            </a:r>
          </a:p>
          <a:p>
            <a:pPr>
              <a:spcAft>
                <a:spcPts val="1500"/>
              </a:spcAft>
            </a:pPr>
            <a:r>
              <a:rPr lang="en-US" dirty="0">
                <a:latin typeface="Arial" panose="020B0604020202020204" pitchFamily="34" charset="0"/>
                <a:cs typeface="Arial" panose="020B0604020202020204" pitchFamily="34" charset="0"/>
              </a:rPr>
              <a:t>Civil Engineers deal with the design and construction of built structures, including railways, airports, roads, bridges, dams, pipelines, canals and other such projects. </a:t>
            </a:r>
          </a:p>
          <a:p>
            <a:pPr>
              <a:spcAft>
                <a:spcPts val="1500"/>
              </a:spcAft>
            </a:pPr>
            <a:r>
              <a:rPr lang="en-US" dirty="0">
                <a:latin typeface="Arial" panose="020B0604020202020204" pitchFamily="34" charset="0"/>
                <a:cs typeface="Arial" panose="020B0604020202020204" pitchFamily="34" charset="0"/>
              </a:rPr>
              <a:t>A key skill of an engineer is to match the right materials and construction to the right project, with Civil Engineers often working with reinforce concrete, brick and other materials. Civil Engineers also must work with others, taking advice from experts such as Environmental Advisors or GIS Technicians, or creating models with CAD Technicians. </a:t>
            </a:r>
          </a:p>
          <a:p>
            <a:pPr>
              <a:spcAft>
                <a:spcPts val="1500"/>
              </a:spcAft>
            </a:pPr>
            <a:r>
              <a:rPr lang="en-US" dirty="0">
                <a:latin typeface="Arial" panose="020B0604020202020204" pitchFamily="34" charset="0"/>
                <a:cs typeface="Arial" panose="020B0604020202020204" pitchFamily="34" charset="0"/>
              </a:rPr>
              <a:t>The usual route for becoming a chartered engineer is to study civil engineering at degree level, after A-Levels. There are also B-Tec and apprenticeship routes. </a:t>
            </a:r>
          </a:p>
          <a:p>
            <a:endParaRPr lang="en-US" dirty="0">
              <a:solidFill>
                <a:srgbClr val="000000"/>
              </a:solidFill>
              <a:latin typeface="Arial"/>
              <a:ea typeface="Arial"/>
              <a:cs typeface="Arial"/>
            </a:endParaRPr>
          </a:p>
          <a:p>
            <a:endParaRPr lang="en-US" dirty="0"/>
          </a:p>
          <a:p>
            <a:endParaRPr lang="en-US" dirty="0"/>
          </a:p>
        </p:txBody>
      </p:sp>
    </p:spTree>
    <p:extLst>
      <p:ext uri="{BB962C8B-B14F-4D97-AF65-F5344CB8AC3E}">
        <p14:creationId xmlns:p14="http://schemas.microsoft.com/office/powerpoint/2010/main" val="98953606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87225" y="8026727"/>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6" name="Content Placeholder 4">
            <a:extLst>
              <a:ext uri="{FF2B5EF4-FFF2-40B4-BE49-F238E27FC236}">
                <a16:creationId xmlns:a16="http://schemas.microsoft.com/office/drawing/2014/main" id="{3E3C4991-7F3C-A442-8316-8BE055BE1A8F}"/>
              </a:ext>
            </a:extLst>
          </p:cNvPr>
          <p:cNvSpPr txBox="1">
            <a:spLocks/>
          </p:cNvSpPr>
          <p:nvPr/>
        </p:nvSpPr>
        <p:spPr>
          <a:xfrm>
            <a:off x="1069200" y="2264400"/>
            <a:ext cx="9438087" cy="442651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000"/>
              </a:spcAft>
            </a:pPr>
            <a:r>
              <a:rPr lang="en-US" sz="3000" b="1" dirty="0">
                <a:solidFill>
                  <a:srgbClr val="0B4C86"/>
                </a:solidFill>
                <a:latin typeface="Arial" panose="020B0604020202020204" pitchFamily="34" charset="0"/>
                <a:cs typeface="Arial" panose="020B0604020202020204" pitchFamily="34" charset="0"/>
              </a:rPr>
              <a:t>Environmental Advisor</a:t>
            </a:r>
          </a:p>
          <a:p>
            <a:pPr>
              <a:spcAft>
                <a:spcPts val="1500"/>
              </a:spcAft>
            </a:pPr>
            <a:r>
              <a:rPr lang="en-US" dirty="0">
                <a:latin typeface="Arial" panose="020B0604020202020204" pitchFamily="34" charset="0"/>
                <a:cs typeface="Arial" panose="020B0604020202020204" pitchFamily="34" charset="0"/>
              </a:rPr>
              <a:t>Their job is to design solutions to limit the environmental impact of engineering projects. Working closely with Ecologists, who study the natural environment, they advise Civil Engineers on issues such as noise and chemical pollution and habitat loss.</a:t>
            </a:r>
          </a:p>
          <a:p>
            <a:pPr>
              <a:spcAft>
                <a:spcPts val="1500"/>
              </a:spcAft>
            </a:pPr>
            <a:r>
              <a:rPr lang="en-US" dirty="0">
                <a:latin typeface="Arial" panose="020B0604020202020204" pitchFamily="34" charset="0"/>
                <a:cs typeface="Arial" panose="020B0604020202020204" pitchFamily="34" charset="0"/>
              </a:rPr>
              <a:t>Working on HS2, Environmental Advisors are responsible for the creation of green corridors and maintaining or replacing habitats along the route, such as meadows, wetland and woodlands. Environmental Advisors are also overseeing the creating of green bridges and bat barns, to help maintain bat populations as well as other woodland creatures.</a:t>
            </a:r>
          </a:p>
          <a:p>
            <a:pPr>
              <a:spcAft>
                <a:spcPts val="1500"/>
              </a:spcAft>
            </a:pPr>
            <a:r>
              <a:rPr lang="en-US" dirty="0">
                <a:latin typeface="Arial" panose="020B0604020202020204" pitchFamily="34" charset="0"/>
                <a:cs typeface="Arial" panose="020B0604020202020204" pitchFamily="34" charset="0"/>
              </a:rPr>
              <a:t>Environmental Advisors will usually enter the profession from having a degree in environmental science, biology, chemistry or geology. </a:t>
            </a:r>
          </a:p>
          <a:p>
            <a:pPr marL="342900" indent="-342900">
              <a:buFont typeface="Arial"/>
              <a:buChar char="•"/>
            </a:pPr>
            <a:endParaRPr lang="en-US" sz="20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589691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87225" y="8026727"/>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6" name="Content Placeholder 4">
            <a:extLst>
              <a:ext uri="{FF2B5EF4-FFF2-40B4-BE49-F238E27FC236}">
                <a16:creationId xmlns:a16="http://schemas.microsoft.com/office/drawing/2014/main" id="{E651F7AE-C450-184F-B178-02525A499D41}"/>
              </a:ext>
            </a:extLst>
          </p:cNvPr>
          <p:cNvSpPr txBox="1">
            <a:spLocks/>
          </p:cNvSpPr>
          <p:nvPr/>
        </p:nvSpPr>
        <p:spPr>
          <a:xfrm>
            <a:off x="1069200" y="2264400"/>
            <a:ext cx="8911404" cy="442651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000"/>
              </a:spcAft>
            </a:pPr>
            <a:r>
              <a:rPr lang="en-US" sz="3000" b="1" dirty="0">
                <a:solidFill>
                  <a:srgbClr val="0B4C86"/>
                </a:solidFill>
                <a:cs typeface="Arial"/>
              </a:rPr>
              <a:t>Building Information Modelling(BIM) Technician</a:t>
            </a:r>
          </a:p>
          <a:p>
            <a:pPr>
              <a:spcAft>
                <a:spcPts val="1500"/>
              </a:spcAft>
            </a:pPr>
            <a:r>
              <a:rPr lang="en-US" dirty="0">
                <a:solidFill>
                  <a:schemeClr val="accent5">
                    <a:lumMod val="75000"/>
                    <a:lumOff val="25000"/>
                  </a:schemeClr>
                </a:solidFill>
                <a:latin typeface="Arial"/>
                <a:cs typeface="Arial"/>
              </a:rPr>
              <a:t>BIM Technicians produce the models and drawings during the design and construction phase of design. Using computer aided design, they can produce realistic and testable 2D and 3D models of buildings.</a:t>
            </a:r>
          </a:p>
          <a:p>
            <a:pPr>
              <a:spcAft>
                <a:spcPts val="1500"/>
              </a:spcAft>
            </a:pPr>
            <a:r>
              <a:rPr lang="en-US" dirty="0">
                <a:solidFill>
                  <a:schemeClr val="accent5">
                    <a:lumMod val="75000"/>
                    <a:lumOff val="25000"/>
                  </a:schemeClr>
                </a:solidFill>
                <a:latin typeface="Arial"/>
                <a:cs typeface="Arial"/>
              </a:rPr>
              <a:t>BIM Technicians work closely with Civil Engineers, using digital data manipulation to plan and test construction and they work with Customer Experience Designers to ensure that the building works for all customers. </a:t>
            </a:r>
          </a:p>
          <a:p>
            <a:pPr>
              <a:spcAft>
                <a:spcPts val="1500"/>
              </a:spcAft>
            </a:pPr>
            <a:r>
              <a:rPr lang="en-US" dirty="0">
                <a:solidFill>
                  <a:schemeClr val="accent5">
                    <a:lumMod val="75000"/>
                    <a:lumOff val="25000"/>
                  </a:schemeClr>
                </a:solidFill>
                <a:latin typeface="Arial"/>
                <a:cs typeface="Arial"/>
              </a:rPr>
              <a:t>BIM Technicians will enter the profession using many different routes from computer aided engineering degree, to a degree in architecture or quantity surveying. </a:t>
            </a:r>
          </a:p>
        </p:txBody>
      </p:sp>
    </p:spTree>
    <p:extLst>
      <p:ext uri="{BB962C8B-B14F-4D97-AF65-F5344CB8AC3E}">
        <p14:creationId xmlns:p14="http://schemas.microsoft.com/office/powerpoint/2010/main" val="237278418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87225" y="8026727"/>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6" name="Content Placeholder 4">
            <a:extLst>
              <a:ext uri="{FF2B5EF4-FFF2-40B4-BE49-F238E27FC236}">
                <a16:creationId xmlns:a16="http://schemas.microsoft.com/office/drawing/2014/main" id="{36A2BF59-8024-F548-930E-FA9EDF7AABFE}"/>
              </a:ext>
            </a:extLst>
          </p:cNvPr>
          <p:cNvSpPr txBox="1">
            <a:spLocks/>
          </p:cNvSpPr>
          <p:nvPr/>
        </p:nvSpPr>
        <p:spPr>
          <a:xfrm>
            <a:off x="1069200" y="2264400"/>
            <a:ext cx="9434945" cy="442651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000"/>
              </a:spcAft>
            </a:pPr>
            <a:r>
              <a:rPr lang="en-GB" sz="3000" b="1" dirty="0">
                <a:solidFill>
                  <a:srgbClr val="0B4C86"/>
                </a:solidFill>
                <a:latin typeface="Arial" panose="020B0604020202020204" pitchFamily="34" charset="0"/>
                <a:cs typeface="Arial" panose="020B0604020202020204" pitchFamily="34" charset="0"/>
              </a:rPr>
              <a:t>Customer Experience (CX) Designer</a:t>
            </a:r>
          </a:p>
          <a:p>
            <a:pPr>
              <a:spcAft>
                <a:spcPts val="1500"/>
              </a:spcAft>
            </a:pPr>
            <a:r>
              <a:rPr lang="en-GB" dirty="0">
                <a:latin typeface="Arial" panose="020B0604020202020204" pitchFamily="34" charset="0"/>
                <a:cs typeface="Arial" panose="020B0604020202020204" pitchFamily="34" charset="0"/>
              </a:rPr>
              <a:t>Their job is to ensure that businesses put customers first, ensuring that the whole system is designed around the needs and comfort of the people who use the business’s products or services, as well as its employees and </a:t>
            </a:r>
            <a:r>
              <a:rPr lang="en-GB" dirty="0" err="1">
                <a:latin typeface="Arial" panose="020B0604020202020204" pitchFamily="34" charset="0"/>
                <a:cs typeface="Arial" panose="020B0604020202020204" pitchFamily="34" charset="0"/>
              </a:rPr>
              <a:t>ot</a:t>
            </a:r>
            <a:r>
              <a:rPr lang="en-US" dirty="0">
                <a:latin typeface="Arial" panose="020B0604020202020204" pitchFamily="34" charset="0"/>
                <a:cs typeface="Arial" panose="020B0604020202020204" pitchFamily="34" charset="0"/>
              </a:rPr>
              <a:t>he</a:t>
            </a:r>
            <a:r>
              <a:rPr lang="en-GB" dirty="0">
                <a:latin typeface="Arial" panose="020B0604020202020204" pitchFamily="34" charset="0"/>
                <a:cs typeface="Arial" panose="020B0604020202020204" pitchFamily="34" charset="0"/>
              </a:rPr>
              <a:t>r stakeholders.  </a:t>
            </a:r>
          </a:p>
          <a:p>
            <a:pPr>
              <a:spcAft>
                <a:spcPts val="1500"/>
              </a:spcAft>
            </a:pPr>
            <a:r>
              <a:rPr lang="en-GB" dirty="0">
                <a:latin typeface="Arial" panose="020B0604020202020204" pitchFamily="34" charset="0"/>
                <a:cs typeface="Arial" panose="020B0604020202020204" pitchFamily="34" charset="0"/>
              </a:rPr>
              <a:t>CX Designers work collaboratively with those involved at every stage of a customer’s journey, from Graphic and Interior Designers to Web Developers and station staff. They also have to be aware of future trends, to make sure that a building built in ten years’ time will be relevant for the people using it. </a:t>
            </a:r>
          </a:p>
          <a:p>
            <a:pPr>
              <a:spcAft>
                <a:spcPts val="1500"/>
              </a:spcAft>
            </a:pPr>
            <a:r>
              <a:rPr lang="en-GB" dirty="0">
                <a:latin typeface="Arial" panose="020B0604020202020204" pitchFamily="34" charset="0"/>
                <a:cs typeface="Arial" panose="020B0604020202020204" pitchFamily="34" charset="0"/>
              </a:rPr>
              <a:t>As this is a new and diverse area, people come into it from a variety of backgrounds. Some may come from a product design background, whereas others have user experience or app design degrees.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547654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592C8DE-0258-AE4C-AA1B-408B630BF5AF}"/>
              </a:ext>
            </a:extLst>
          </p:cNvPr>
          <p:cNvSpPr>
            <a:spLocks noGrp="1"/>
          </p:cNvSpPr>
          <p:nvPr>
            <p:ph type="title"/>
          </p:nvPr>
        </p:nvSpPr>
        <p:spPr/>
        <p:txBody>
          <a:bodyPr/>
          <a:lstStyle/>
          <a:p>
            <a:endParaRPr lang="en-US"/>
          </a:p>
        </p:txBody>
      </p:sp>
      <p:sp>
        <p:nvSpPr>
          <p:cNvPr id="9" name="Content Placeholder 4">
            <a:extLst>
              <a:ext uri="{FF2B5EF4-FFF2-40B4-BE49-F238E27FC236}">
                <a16:creationId xmlns:a16="http://schemas.microsoft.com/office/drawing/2014/main" id="{A95B4DD7-614D-1F4B-A8C1-D4AA1FE071B1}"/>
              </a:ext>
            </a:extLst>
          </p:cNvPr>
          <p:cNvSpPr>
            <a:spLocks noGrp="1"/>
          </p:cNvSpPr>
          <p:nvPr>
            <p:ph idx="1"/>
          </p:nvPr>
        </p:nvSpPr>
        <p:spPr>
          <a:xfrm>
            <a:off x="1069200" y="2264400"/>
            <a:ext cx="3951687" cy="4058292"/>
          </a:xfrm>
        </p:spPr>
        <p:txBody>
          <a:bodyPr/>
          <a:lstStyle/>
          <a:p>
            <a:pPr>
              <a:spcAft>
                <a:spcPts val="2000"/>
              </a:spcAft>
            </a:pP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HS2 EPIC AR App</a:t>
            </a:r>
            <a:endParaRPr lang="en-US" sz="2000" dirty="0">
              <a:solidFill>
                <a:srgbClr val="0B4C86"/>
              </a:solidFill>
              <a:latin typeface="Arial" panose="020B0604020202020204" pitchFamily="34" charset="0"/>
              <a:cs typeface="Arial" panose="020B0604020202020204" pitchFamily="34" charset="0"/>
            </a:endParaRPr>
          </a:p>
          <a:p>
            <a:pPr>
              <a:spcAft>
                <a:spcPts val="1500"/>
              </a:spcAft>
            </a:pPr>
            <a:r>
              <a:rPr lang="en-US" sz="2000" dirty="0">
                <a:latin typeface="Arial" panose="020B0604020202020204" pitchFamily="34" charset="0"/>
                <a:cs typeface="Arial" panose="020B0604020202020204" pitchFamily="34" charset="0"/>
              </a:rPr>
              <a:t>You will now use the EPIC AR App to research your job role and add to your job description.</a:t>
            </a:r>
          </a:p>
          <a:p>
            <a:pPr>
              <a:spcAft>
                <a:spcPts val="1500"/>
              </a:spcAft>
            </a:pPr>
            <a:r>
              <a:rPr lang="en-US" sz="2000" dirty="0">
                <a:latin typeface="Arial" panose="020B0604020202020204" pitchFamily="34" charset="0"/>
                <a:cs typeface="Arial" panose="020B0604020202020204" pitchFamily="34" charset="0"/>
              </a:rPr>
              <a:t>You should include two extra pieces of information that help to explain what your job involves. </a:t>
            </a:r>
          </a:p>
          <a:p>
            <a:pPr>
              <a:spcAft>
                <a:spcPts val="1500"/>
              </a:spcAft>
            </a:pPr>
            <a:r>
              <a:rPr lang="en-US" sz="2000" b="1" dirty="0">
                <a:latin typeface="Arial" panose="020B0604020202020204" pitchFamily="34" charset="0"/>
                <a:cs typeface="Arial" panose="020B0604020202020204" pitchFamily="34" charset="0"/>
              </a:rPr>
              <a:t>The password is 9999.</a:t>
            </a:r>
          </a:p>
        </p:txBody>
      </p:sp>
      <p:sp>
        <p:nvSpPr>
          <p:cNvPr id="4" name="Rectangle 3">
            <a:extLst>
              <a:ext uri="{FF2B5EF4-FFF2-40B4-BE49-F238E27FC236}">
                <a16:creationId xmlns:a16="http://schemas.microsoft.com/office/drawing/2014/main" id="{C85BEF34-223D-6848-8AB5-21970A239652}"/>
              </a:ext>
            </a:extLst>
          </p:cNvPr>
          <p:cNvSpPr/>
          <p:nvPr/>
        </p:nvSpPr>
        <p:spPr>
          <a:xfrm>
            <a:off x="6096000" y="2264400"/>
            <a:ext cx="5638800" cy="4136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600" dirty="0" err="1"/>
          </a:p>
        </p:txBody>
      </p:sp>
      <p:sp>
        <p:nvSpPr>
          <p:cNvPr id="5" name="TextBox 4">
            <a:extLst>
              <a:ext uri="{FF2B5EF4-FFF2-40B4-BE49-F238E27FC236}">
                <a16:creationId xmlns:a16="http://schemas.microsoft.com/office/drawing/2014/main" id="{74D6246E-3C07-314C-9164-3EE9F87C4680}"/>
              </a:ext>
            </a:extLst>
          </p:cNvPr>
          <p:cNvSpPr txBox="1"/>
          <p:nvPr/>
        </p:nvSpPr>
        <p:spPr>
          <a:xfrm>
            <a:off x="6982691" y="3429000"/>
            <a:ext cx="4106487" cy="1276004"/>
          </a:xfrm>
          <a:prstGeom prst="rect">
            <a:avLst/>
          </a:prstGeom>
          <a:noFill/>
        </p:spPr>
        <p:txBody>
          <a:bodyPr wrap="square" lIns="0" tIns="0" rIns="0" bIns="0" rtlCol="0">
            <a:noAutofit/>
          </a:bodyPr>
          <a:lstStyle/>
          <a:p>
            <a:pPr algn="l"/>
            <a:r>
              <a:rPr lang="en-US" sz="3000" b="1" dirty="0">
                <a:solidFill>
                  <a:srgbClr val="0B4C86"/>
                </a:solidFill>
              </a:rPr>
              <a:t>SCREENSHOTS?</a:t>
            </a:r>
          </a:p>
        </p:txBody>
      </p:sp>
    </p:spTree>
    <p:extLst>
      <p:ext uri="{BB962C8B-B14F-4D97-AF65-F5344CB8AC3E}">
        <p14:creationId xmlns:p14="http://schemas.microsoft.com/office/powerpoint/2010/main" val="9987518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F5AE577D-2C34-DD49-A885-F07AA23C35D3}"/>
              </a:ext>
            </a:extLst>
          </p:cNvPr>
          <p:cNvSpPr>
            <a:spLocks noGrp="1"/>
          </p:cNvSpPr>
          <p:nvPr>
            <p:ph idx="1"/>
          </p:nvPr>
        </p:nvSpPr>
        <p:spPr>
          <a:xfrm>
            <a:off x="1069200" y="2264400"/>
            <a:ext cx="10119731" cy="3944282"/>
          </a:xfrm>
        </p:spPr>
        <p:txBody>
          <a:bodyPr/>
          <a:lstStyle/>
          <a:p>
            <a:pPr lvl="0">
              <a:spcAft>
                <a:spcPts val="2000"/>
              </a:spcAft>
            </a:pPr>
            <a:r>
              <a:rPr lang="en-US" sz="3000" b="1" dirty="0">
                <a:solidFill>
                  <a:srgbClr val="0B4C86"/>
                </a:solidFill>
                <a:latin typeface="Arial" panose="020B0604020202020204" pitchFamily="34" charset="0"/>
                <a:cs typeface="Arial" panose="020B0604020202020204" pitchFamily="34" charset="0"/>
              </a:rPr>
              <a:t>Creating your proposal</a:t>
            </a:r>
          </a:p>
          <a:p>
            <a:pPr>
              <a:spcAft>
                <a:spcPts val="1500"/>
              </a:spcAft>
            </a:pPr>
            <a:r>
              <a:rPr lang="en-US" dirty="0">
                <a:latin typeface="Arial" panose="020B0604020202020204" pitchFamily="34" charset="0"/>
                <a:cs typeface="Arial" panose="020B0604020202020204" pitchFamily="34" charset="0"/>
              </a:rPr>
              <a:t>Imagine it is the year 2050. What will life be like? Taking on the role of a </a:t>
            </a:r>
            <a:r>
              <a:rPr lang="en-US" b="1" dirty="0">
                <a:latin typeface="Arial" panose="020B0604020202020204" pitchFamily="34" charset="0"/>
                <a:cs typeface="Arial" panose="020B0604020202020204" pitchFamily="34" charset="0"/>
              </a:rPr>
              <a:t>Civil Engineer, Customer Experience Designer, Environmental Advisor</a:t>
            </a:r>
            <a:r>
              <a:rPr lang="en-US" dirty="0">
                <a:latin typeface="Arial" panose="020B0604020202020204" pitchFamily="34" charset="0"/>
                <a:cs typeface="Arial" panose="020B0604020202020204" pitchFamily="34" charset="0"/>
              </a:rPr>
              <a:t> or </a:t>
            </a:r>
            <a:r>
              <a:rPr lang="en-US" b="1" dirty="0">
                <a:latin typeface="Arial" panose="020B0604020202020204" pitchFamily="34" charset="0"/>
                <a:cs typeface="Arial" panose="020B0604020202020204" pitchFamily="34" charset="0"/>
              </a:rPr>
              <a:t>BIM Technician</a:t>
            </a:r>
            <a:r>
              <a:rPr lang="en-US" dirty="0">
                <a:latin typeface="Arial" panose="020B0604020202020204" pitchFamily="34" charset="0"/>
                <a:cs typeface="Arial" panose="020B0604020202020204" pitchFamily="34" charset="0"/>
              </a:rPr>
              <a:t>, you will create a design proposal for a station of the future for a site in your town or city.</a:t>
            </a:r>
          </a:p>
          <a:p>
            <a:r>
              <a:rPr lang="en-GB" b="1" dirty="0">
                <a:solidFill>
                  <a:srgbClr val="0B4C86"/>
                </a:solidFill>
              </a:rPr>
              <a:t>You should include:</a:t>
            </a:r>
            <a:endParaRPr lang="en-US" b="1" dirty="0">
              <a:solidFill>
                <a:srgbClr val="0B4C86"/>
              </a:solidFill>
            </a:endParaRPr>
          </a:p>
          <a:p>
            <a:pPr marL="342900" lvl="0" indent="-342900">
              <a:buClr>
                <a:srgbClr val="3EAC4D"/>
              </a:buClr>
              <a:buFont typeface="Arial"/>
              <a:buChar char="•"/>
            </a:pPr>
            <a:r>
              <a:rPr lang="en-US" b="1" dirty="0"/>
              <a:t>An annotated map of a futuristic station. </a:t>
            </a:r>
          </a:p>
          <a:p>
            <a:pPr marL="342900" lvl="0" indent="-342900">
              <a:spcAft>
                <a:spcPts val="1500"/>
              </a:spcAft>
              <a:buClr>
                <a:srgbClr val="3EAC4D"/>
              </a:buClr>
              <a:buFont typeface="Arial"/>
              <a:buChar char="•"/>
            </a:pPr>
            <a:r>
              <a:rPr lang="en-US" b="1" dirty="0"/>
              <a:t>A front elevation drawing, showing the outside of the station building. </a:t>
            </a:r>
            <a:endParaRPr lang="en-GB" dirty="0"/>
          </a:p>
          <a:p>
            <a:r>
              <a:rPr lang="en-US" dirty="0">
                <a:latin typeface="Arial" panose="020B0604020202020204" pitchFamily="34" charset="0"/>
                <a:cs typeface="Arial" panose="020B0604020202020204" pitchFamily="34" charset="0"/>
              </a:rPr>
              <a:t>You will present this in a conference style presentation and be marked on your essential skills. </a:t>
            </a:r>
          </a:p>
          <a:p>
            <a:r>
              <a:rPr lang="en-US" dirty="0">
                <a:latin typeface="Arial" panose="020B0604020202020204" pitchFamily="34" charset="0"/>
                <a:cs typeface="Arial" panose="020B0604020202020204" pitchFamily="34" charset="0"/>
              </a:rPr>
              <a:t>You should focus on your </a:t>
            </a:r>
            <a:r>
              <a:rPr lang="en-US" b="1" dirty="0">
                <a:latin typeface="Arial" panose="020B0604020202020204" pitchFamily="34" charset="0"/>
                <a:cs typeface="Arial" panose="020B0604020202020204" pitchFamily="34" charset="0"/>
              </a:rPr>
              <a:t>Creativity, Teamwork </a:t>
            </a:r>
            <a:r>
              <a:rPr lang="en-US" dirty="0">
                <a:latin typeface="Arial" panose="020B0604020202020204" pitchFamily="34" charset="0"/>
                <a:cs typeface="Arial" panose="020B0604020202020204" pitchFamily="34" charset="0"/>
              </a:rPr>
              <a:t>and </a:t>
            </a:r>
            <a:r>
              <a:rPr lang="en-US" b="1" dirty="0">
                <a:latin typeface="Arial" panose="020B0604020202020204" pitchFamily="34" charset="0"/>
                <a:cs typeface="Arial" panose="020B0604020202020204" pitchFamily="34" charset="0"/>
              </a:rPr>
              <a:t>Listening and Presenting</a:t>
            </a:r>
          </a:p>
          <a:p>
            <a:endParaRPr lang="en-US" b="1" dirty="0"/>
          </a:p>
        </p:txBody>
      </p:sp>
    </p:spTree>
    <p:extLst>
      <p:ext uri="{BB962C8B-B14F-4D97-AF65-F5344CB8AC3E}">
        <p14:creationId xmlns:p14="http://schemas.microsoft.com/office/powerpoint/2010/main" val="237341639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00394A8-04B3-5D4F-BEAE-5C935EB31FA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1600" dirty="0"/>
              <a:t>-</a:t>
            </a:r>
          </a:p>
        </p:txBody>
      </p:sp>
      <p:pic>
        <p:nvPicPr>
          <p:cNvPr id="12" name="Picture 11" descr="site map2.png">
            <a:extLst>
              <a:ext uri="{FF2B5EF4-FFF2-40B4-BE49-F238E27FC236}">
                <a16:creationId xmlns:a16="http://schemas.microsoft.com/office/drawing/2014/main" id="{421E477E-C49A-1046-9C02-05BA4CCB3B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0909" y="193382"/>
            <a:ext cx="9324647" cy="6471236"/>
          </a:xfrm>
          <a:prstGeom prst="rect">
            <a:avLst/>
          </a:prstGeom>
        </p:spPr>
      </p:pic>
      <p:cxnSp>
        <p:nvCxnSpPr>
          <p:cNvPr id="13" name="Straight Arrow Connector 12">
            <a:extLst>
              <a:ext uri="{FF2B5EF4-FFF2-40B4-BE49-F238E27FC236}">
                <a16:creationId xmlns:a16="http://schemas.microsoft.com/office/drawing/2014/main" id="{1C4368C0-903B-C940-A02D-BB0EA3B81935}"/>
              </a:ext>
            </a:extLst>
          </p:cNvPr>
          <p:cNvCxnSpPr/>
          <p:nvPr/>
        </p:nvCxnSpPr>
        <p:spPr>
          <a:xfrm>
            <a:off x="1869954" y="3170919"/>
            <a:ext cx="368577" cy="492772"/>
          </a:xfrm>
          <a:prstGeom prst="straightConnector1">
            <a:avLst/>
          </a:prstGeom>
          <a:ln w="127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pic>
        <p:nvPicPr>
          <p:cNvPr id="19" name="Picture 18" descr="Tom_ColorCorrected.png">
            <a:extLst>
              <a:ext uri="{FF2B5EF4-FFF2-40B4-BE49-F238E27FC236}">
                <a16:creationId xmlns:a16="http://schemas.microsoft.com/office/drawing/2014/main" id="{D396148F-988D-1341-84E2-75530A4367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8087"/>
          <a:stretch/>
        </p:blipFill>
        <p:spPr>
          <a:xfrm>
            <a:off x="-733045" y="3989220"/>
            <a:ext cx="2813275" cy="3831145"/>
          </a:xfrm>
          <a:prstGeom prst="rect">
            <a:avLst/>
          </a:prstGeom>
        </p:spPr>
      </p:pic>
      <p:pic>
        <p:nvPicPr>
          <p:cNvPr id="14" name="Picture 13">
            <a:extLst>
              <a:ext uri="{FF2B5EF4-FFF2-40B4-BE49-F238E27FC236}">
                <a16:creationId xmlns:a16="http://schemas.microsoft.com/office/drawing/2014/main" id="{C7FA02F6-8B7F-5543-B168-06E3FAB635BA}"/>
              </a:ext>
            </a:extLst>
          </p:cNvPr>
          <p:cNvPicPr>
            <a:picLocks noChangeAspect="1"/>
          </p:cNvPicPr>
          <p:nvPr/>
        </p:nvPicPr>
        <p:blipFill>
          <a:blip r:embed="rId5"/>
          <a:stretch>
            <a:fillRect/>
          </a:stretch>
        </p:blipFill>
        <p:spPr>
          <a:xfrm>
            <a:off x="10865556" y="352779"/>
            <a:ext cx="1213556" cy="809038"/>
          </a:xfrm>
          <a:prstGeom prst="rect">
            <a:avLst/>
          </a:prstGeom>
        </p:spPr>
      </p:pic>
      <p:sp>
        <p:nvSpPr>
          <p:cNvPr id="16" name="Rounded Rectangular Callout 15">
            <a:extLst>
              <a:ext uri="{FF2B5EF4-FFF2-40B4-BE49-F238E27FC236}">
                <a16:creationId xmlns:a16="http://schemas.microsoft.com/office/drawing/2014/main" id="{CB6368EF-09DB-9649-A946-2FAB14122874}"/>
              </a:ext>
            </a:extLst>
          </p:cNvPr>
          <p:cNvSpPr/>
          <p:nvPr/>
        </p:nvSpPr>
        <p:spPr>
          <a:xfrm>
            <a:off x="181443" y="1814008"/>
            <a:ext cx="2232764" cy="1672929"/>
          </a:xfrm>
          <a:prstGeom prst="wedgeRoundRectCallout">
            <a:avLst>
              <a:gd name="adj1" fmla="val -21736"/>
              <a:gd name="adj2" fmla="val 76958"/>
              <a:gd name="adj3" fmla="val 16667"/>
            </a:avLst>
          </a:prstGeom>
          <a:solidFill>
            <a:srgbClr val="FFFFFF"/>
          </a:solidFill>
          <a:ln w="63500">
            <a:solidFill>
              <a:srgbClr val="3EAC4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0"/>
              </a:spcAft>
            </a:pPr>
            <a:r>
              <a:rPr lang="en-GB" sz="1600" dirty="0">
                <a:solidFill>
                  <a:srgbClr val="0B4C86"/>
                </a:solidFill>
                <a:ea typeface="ＭＳ 明朝"/>
                <a:cs typeface="Times New Roman"/>
              </a:rPr>
              <a:t>Think about how you can mitigate for the environmental impact of the station on the site.</a:t>
            </a:r>
          </a:p>
        </p:txBody>
      </p:sp>
      <p:sp>
        <p:nvSpPr>
          <p:cNvPr id="18" name="Rounded Rectangular Callout 17">
            <a:extLst>
              <a:ext uri="{FF2B5EF4-FFF2-40B4-BE49-F238E27FC236}">
                <a16:creationId xmlns:a16="http://schemas.microsoft.com/office/drawing/2014/main" id="{7DFEB49B-6988-DD48-AB9B-72C0612EC5AE}"/>
              </a:ext>
            </a:extLst>
          </p:cNvPr>
          <p:cNvSpPr/>
          <p:nvPr/>
        </p:nvSpPr>
        <p:spPr>
          <a:xfrm>
            <a:off x="1994989" y="5107563"/>
            <a:ext cx="2702517" cy="1346092"/>
          </a:xfrm>
          <a:prstGeom prst="wedgeRoundRectCallout">
            <a:avLst>
              <a:gd name="adj1" fmla="val -64738"/>
              <a:gd name="adj2" fmla="val 9370"/>
              <a:gd name="adj3" fmla="val 16667"/>
            </a:avLst>
          </a:prstGeom>
          <a:solidFill>
            <a:srgbClr val="FFFFFF"/>
          </a:solidFill>
          <a:ln w="63500">
            <a:solidFill>
              <a:srgbClr val="3EAC4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1600" dirty="0">
                <a:solidFill>
                  <a:srgbClr val="0B4C86"/>
                </a:solidFill>
              </a:rPr>
              <a:t>Plan how people will travel sustainably to and from your station and how your station is </a:t>
            </a:r>
            <a:r>
              <a:rPr lang="en-US" sz="1600" dirty="0" err="1">
                <a:solidFill>
                  <a:srgbClr val="0B4C86"/>
                </a:solidFill>
              </a:rPr>
              <a:t>powered.a</a:t>
            </a:r>
            <a:endParaRPr lang="en-US" sz="1600" dirty="0">
              <a:solidFill>
                <a:srgbClr val="0B4C86"/>
              </a:solidFill>
            </a:endParaRPr>
          </a:p>
        </p:txBody>
      </p:sp>
    </p:spTree>
    <p:extLst>
      <p:ext uri="{BB962C8B-B14F-4D97-AF65-F5344CB8AC3E}">
        <p14:creationId xmlns:p14="http://schemas.microsoft.com/office/powerpoint/2010/main" val="35055653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72C51F-8521-3842-879D-E9BDE00F0F13}"/>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1600" dirty="0"/>
              <a:t>-</a:t>
            </a:r>
          </a:p>
        </p:txBody>
      </p:sp>
      <p:pic>
        <p:nvPicPr>
          <p:cNvPr id="12" name="Picture 11" descr="site map2.png">
            <a:extLst>
              <a:ext uri="{FF2B5EF4-FFF2-40B4-BE49-F238E27FC236}">
                <a16:creationId xmlns:a16="http://schemas.microsoft.com/office/drawing/2014/main" id="{52B11A5B-7F14-A046-B059-EAAEA8B4F5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1136" y="205078"/>
            <a:ext cx="9324647" cy="6471236"/>
          </a:xfrm>
          <a:prstGeom prst="rect">
            <a:avLst/>
          </a:prstGeom>
        </p:spPr>
      </p:pic>
      <p:cxnSp>
        <p:nvCxnSpPr>
          <p:cNvPr id="14" name="Straight Arrow Connector 13">
            <a:extLst>
              <a:ext uri="{FF2B5EF4-FFF2-40B4-BE49-F238E27FC236}">
                <a16:creationId xmlns:a16="http://schemas.microsoft.com/office/drawing/2014/main" id="{0C979F6C-0684-264D-BCAE-1C6E24772A43}"/>
              </a:ext>
            </a:extLst>
          </p:cNvPr>
          <p:cNvCxnSpPr/>
          <p:nvPr/>
        </p:nvCxnSpPr>
        <p:spPr>
          <a:xfrm>
            <a:off x="1869954" y="3170919"/>
            <a:ext cx="368577" cy="492772"/>
          </a:xfrm>
          <a:prstGeom prst="straightConnector1">
            <a:avLst/>
          </a:prstGeom>
          <a:ln w="127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6" name="Text Box 21">
            <a:extLst>
              <a:ext uri="{FF2B5EF4-FFF2-40B4-BE49-F238E27FC236}">
                <a16:creationId xmlns:a16="http://schemas.microsoft.com/office/drawing/2014/main" id="{D239F2F6-5755-E249-823C-921BBE5194E3}"/>
              </a:ext>
            </a:extLst>
          </p:cNvPr>
          <p:cNvSpPr txBox="1"/>
          <p:nvPr/>
        </p:nvSpPr>
        <p:spPr>
          <a:xfrm>
            <a:off x="141101" y="2052816"/>
            <a:ext cx="2279370" cy="1192408"/>
          </a:xfrm>
          <a:prstGeom prst="rect">
            <a:avLst/>
          </a:prstGeom>
          <a:solidFill>
            <a:schemeClr val="bg1"/>
          </a:solidFill>
          <a:ln w="63500">
            <a:solidFill>
              <a:srgbClr val="3EAC4D"/>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600" dirty="0">
                <a:effectLst/>
                <a:latin typeface="Arial"/>
                <a:ea typeface="ＭＳ 明朝"/>
                <a:cs typeface="Times New Roman"/>
              </a:rPr>
              <a:t>Use annotations and additional sketches to explain your ideas.</a:t>
            </a:r>
            <a:endParaRPr lang="en-GB" sz="1600" dirty="0">
              <a:effectLst/>
              <a:ea typeface="ＭＳ 明朝"/>
              <a:cs typeface="Times New Roman"/>
            </a:endParaRPr>
          </a:p>
        </p:txBody>
      </p:sp>
      <p:pic>
        <p:nvPicPr>
          <p:cNvPr id="17" name="Picture 16">
            <a:extLst>
              <a:ext uri="{FF2B5EF4-FFF2-40B4-BE49-F238E27FC236}">
                <a16:creationId xmlns:a16="http://schemas.microsoft.com/office/drawing/2014/main" id="{EB526083-4A2E-434B-BBDB-396539777216}"/>
              </a:ext>
            </a:extLst>
          </p:cNvPr>
          <p:cNvPicPr>
            <a:picLocks noChangeAspect="1"/>
          </p:cNvPicPr>
          <p:nvPr/>
        </p:nvPicPr>
        <p:blipFill>
          <a:blip r:embed="rId4"/>
          <a:stretch>
            <a:fillRect/>
          </a:stretch>
        </p:blipFill>
        <p:spPr>
          <a:xfrm>
            <a:off x="10865556" y="352779"/>
            <a:ext cx="1213556" cy="809038"/>
          </a:xfrm>
          <a:prstGeom prst="rect">
            <a:avLst/>
          </a:prstGeom>
        </p:spPr>
      </p:pic>
      <p:sp>
        <p:nvSpPr>
          <p:cNvPr id="18" name="Rounded Rectangular Callout 17">
            <a:extLst>
              <a:ext uri="{FF2B5EF4-FFF2-40B4-BE49-F238E27FC236}">
                <a16:creationId xmlns:a16="http://schemas.microsoft.com/office/drawing/2014/main" id="{55C8BC97-302A-8646-AB0F-ADEFFE1B5C51}"/>
              </a:ext>
            </a:extLst>
          </p:cNvPr>
          <p:cNvSpPr/>
          <p:nvPr/>
        </p:nvSpPr>
        <p:spPr>
          <a:xfrm>
            <a:off x="9398113" y="2537012"/>
            <a:ext cx="2495114" cy="1333715"/>
          </a:xfrm>
          <a:prstGeom prst="wedgeRoundRectCallout">
            <a:avLst>
              <a:gd name="adj1" fmla="val 8611"/>
              <a:gd name="adj2" fmla="val 81162"/>
              <a:gd name="adj3" fmla="val 16667"/>
            </a:avLst>
          </a:prstGeom>
          <a:solidFill>
            <a:schemeClr val="bg1"/>
          </a:solidFill>
          <a:ln w="63500">
            <a:solidFill>
              <a:srgbClr val="3EAC4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600" dirty="0" err="1"/>
          </a:p>
        </p:txBody>
      </p:sp>
      <p:sp>
        <p:nvSpPr>
          <p:cNvPr id="19" name="Text Box 22">
            <a:extLst>
              <a:ext uri="{FF2B5EF4-FFF2-40B4-BE49-F238E27FC236}">
                <a16:creationId xmlns:a16="http://schemas.microsoft.com/office/drawing/2014/main" id="{89B940BD-F5FF-0144-ADF8-FD6F6792431F}"/>
              </a:ext>
            </a:extLst>
          </p:cNvPr>
          <p:cNvSpPr txBox="1"/>
          <p:nvPr/>
        </p:nvSpPr>
        <p:spPr>
          <a:xfrm>
            <a:off x="9500995" y="2635948"/>
            <a:ext cx="2323452" cy="781357"/>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600" dirty="0">
                <a:effectLst/>
                <a:latin typeface="Arial"/>
                <a:ea typeface="ＭＳ 明朝"/>
                <a:cs typeface="Times New Roman"/>
              </a:rPr>
              <a:t>Include a floor plan map of the station, including main features of the building.</a:t>
            </a:r>
            <a:endParaRPr lang="en-GB" sz="1600" dirty="0">
              <a:effectLst/>
              <a:ea typeface="ＭＳ 明朝"/>
              <a:cs typeface="Times New Roman"/>
            </a:endParaRPr>
          </a:p>
        </p:txBody>
      </p:sp>
      <p:sp>
        <p:nvSpPr>
          <p:cNvPr id="20" name="Rounded Rectangular Callout 19">
            <a:extLst>
              <a:ext uri="{FF2B5EF4-FFF2-40B4-BE49-F238E27FC236}">
                <a16:creationId xmlns:a16="http://schemas.microsoft.com/office/drawing/2014/main" id="{8E2A59FE-C1D5-2446-A70E-AB50C8D35A48}"/>
              </a:ext>
            </a:extLst>
          </p:cNvPr>
          <p:cNvSpPr/>
          <p:nvPr/>
        </p:nvSpPr>
        <p:spPr>
          <a:xfrm>
            <a:off x="6115110" y="5381589"/>
            <a:ext cx="3924767" cy="987633"/>
          </a:xfrm>
          <a:prstGeom prst="wedgeRoundRectCallout">
            <a:avLst>
              <a:gd name="adj1" fmla="val 60967"/>
              <a:gd name="adj2" fmla="val -32787"/>
              <a:gd name="adj3" fmla="val 16667"/>
            </a:avLst>
          </a:prstGeom>
          <a:solidFill>
            <a:srgbClr val="FFFFFF"/>
          </a:solidFill>
          <a:ln w="63500">
            <a:solidFill>
              <a:srgbClr val="3EAC4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0"/>
              </a:spcAft>
            </a:pPr>
            <a:r>
              <a:rPr lang="en-GB" sz="1600" dirty="0">
                <a:solidFill>
                  <a:srgbClr val="1D3673"/>
                </a:solidFill>
                <a:ea typeface="ＭＳ 明朝"/>
                <a:cs typeface="Times New Roman"/>
              </a:rPr>
              <a:t>Think about how your station occupies the site. Think about the local geology and other geographical features</a:t>
            </a:r>
          </a:p>
        </p:txBody>
      </p:sp>
      <p:pic>
        <p:nvPicPr>
          <p:cNvPr id="21" name="Picture 20" descr="Cassandra_ColorCorrected.png">
            <a:extLst>
              <a:ext uri="{FF2B5EF4-FFF2-40B4-BE49-F238E27FC236}">
                <a16:creationId xmlns:a16="http://schemas.microsoft.com/office/drawing/2014/main" id="{3E232099-E3A9-A741-85FF-106F7E970D1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239" r="40065"/>
          <a:stretch/>
        </p:blipFill>
        <p:spPr>
          <a:xfrm>
            <a:off x="9825900" y="4117807"/>
            <a:ext cx="2577552" cy="3172908"/>
          </a:xfrm>
          <a:prstGeom prst="rect">
            <a:avLst/>
          </a:prstGeom>
        </p:spPr>
      </p:pic>
    </p:spTree>
    <p:extLst>
      <p:ext uri="{BB962C8B-B14F-4D97-AF65-F5344CB8AC3E}">
        <p14:creationId xmlns:p14="http://schemas.microsoft.com/office/powerpoint/2010/main" val="2642311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1600" dirty="0"/>
              <a:t>-</a:t>
            </a:r>
          </a:p>
        </p:txBody>
      </p:sp>
      <p:sp>
        <p:nvSpPr>
          <p:cNvPr id="8" name="Rectangle 7">
            <a:extLst>
              <a:ext uri="{FF2B5EF4-FFF2-40B4-BE49-F238E27FC236}">
                <a16:creationId xmlns:a16="http://schemas.microsoft.com/office/drawing/2014/main" id="{428390E8-E400-0349-88F7-4F28E25B9DF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1600" dirty="0"/>
              <a:t>-</a:t>
            </a:r>
          </a:p>
        </p:txBody>
      </p:sp>
      <p:pic>
        <p:nvPicPr>
          <p:cNvPr id="9" name="Picture 8" descr="site map2.png">
            <a:extLst>
              <a:ext uri="{FF2B5EF4-FFF2-40B4-BE49-F238E27FC236}">
                <a16:creationId xmlns:a16="http://schemas.microsoft.com/office/drawing/2014/main" id="{E1759840-1B1B-ED4B-AC4D-D955759E25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2991" y="201558"/>
            <a:ext cx="9324647" cy="6471236"/>
          </a:xfrm>
          <a:prstGeom prst="rect">
            <a:avLst/>
          </a:prstGeom>
        </p:spPr>
      </p:pic>
      <p:pic>
        <p:nvPicPr>
          <p:cNvPr id="10" name="Picture 9">
            <a:extLst>
              <a:ext uri="{FF2B5EF4-FFF2-40B4-BE49-F238E27FC236}">
                <a16:creationId xmlns:a16="http://schemas.microsoft.com/office/drawing/2014/main" id="{E3645A1E-5E76-8041-93ED-C2B285947907}"/>
              </a:ext>
            </a:extLst>
          </p:cNvPr>
          <p:cNvPicPr>
            <a:picLocks noChangeAspect="1"/>
          </p:cNvPicPr>
          <p:nvPr/>
        </p:nvPicPr>
        <p:blipFill>
          <a:blip r:embed="rId4"/>
          <a:stretch>
            <a:fillRect/>
          </a:stretch>
        </p:blipFill>
        <p:spPr>
          <a:xfrm>
            <a:off x="10865556" y="352779"/>
            <a:ext cx="1213556" cy="809038"/>
          </a:xfrm>
          <a:prstGeom prst="rect">
            <a:avLst/>
          </a:prstGeom>
        </p:spPr>
      </p:pic>
      <p:sp>
        <p:nvSpPr>
          <p:cNvPr id="12" name="Rounded Rectangular Callout 11">
            <a:extLst>
              <a:ext uri="{FF2B5EF4-FFF2-40B4-BE49-F238E27FC236}">
                <a16:creationId xmlns:a16="http://schemas.microsoft.com/office/drawing/2014/main" id="{A24BEFCD-CB2B-B446-AD82-FEA20CE0AAA2}"/>
              </a:ext>
            </a:extLst>
          </p:cNvPr>
          <p:cNvSpPr/>
          <p:nvPr/>
        </p:nvSpPr>
        <p:spPr>
          <a:xfrm>
            <a:off x="9627787" y="2584174"/>
            <a:ext cx="2278042" cy="1020653"/>
          </a:xfrm>
          <a:prstGeom prst="wedgeRoundRectCallout">
            <a:avLst>
              <a:gd name="adj1" fmla="val 8729"/>
              <a:gd name="adj2" fmla="val 76484"/>
              <a:gd name="adj3" fmla="val 16667"/>
            </a:avLst>
          </a:prstGeom>
          <a:solidFill>
            <a:srgbClr val="FFFFFF"/>
          </a:solidFill>
          <a:ln w="63500">
            <a:solidFill>
              <a:srgbClr val="3EAC4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1600" dirty="0">
                <a:solidFill>
                  <a:srgbClr val="0B4C86"/>
                </a:solidFill>
              </a:rPr>
              <a:t>Use sketches to show internal spaces, signs and furniture. </a:t>
            </a:r>
          </a:p>
        </p:txBody>
      </p:sp>
      <p:sp>
        <p:nvSpPr>
          <p:cNvPr id="13" name="Rounded Rectangular Callout 12">
            <a:extLst>
              <a:ext uri="{FF2B5EF4-FFF2-40B4-BE49-F238E27FC236}">
                <a16:creationId xmlns:a16="http://schemas.microsoft.com/office/drawing/2014/main" id="{238FDB30-178F-DA48-9E03-454E7E652EC1}"/>
              </a:ext>
            </a:extLst>
          </p:cNvPr>
          <p:cNvSpPr/>
          <p:nvPr/>
        </p:nvSpPr>
        <p:spPr>
          <a:xfrm>
            <a:off x="7454348" y="5171185"/>
            <a:ext cx="2173439" cy="1050711"/>
          </a:xfrm>
          <a:prstGeom prst="wedgeRoundRectCallout">
            <a:avLst>
              <a:gd name="adj1" fmla="val 67056"/>
              <a:gd name="adj2" fmla="val -33076"/>
              <a:gd name="adj3" fmla="val 16667"/>
            </a:avLst>
          </a:prstGeom>
          <a:solidFill>
            <a:srgbClr val="FFFFFF"/>
          </a:solidFill>
          <a:ln w="63500">
            <a:solidFill>
              <a:srgbClr val="3EAC4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1600" dirty="0">
                <a:solidFill>
                  <a:srgbClr val="0B4C86"/>
                </a:solidFill>
              </a:rPr>
              <a:t>Make sure that your sketches present your ideas clearly</a:t>
            </a:r>
          </a:p>
        </p:txBody>
      </p:sp>
      <p:pic>
        <p:nvPicPr>
          <p:cNvPr id="14" name="Picture 13" descr="Jenny_ColorCorrected0001.png">
            <a:extLst>
              <a:ext uri="{FF2B5EF4-FFF2-40B4-BE49-F238E27FC236}">
                <a16:creationId xmlns:a16="http://schemas.microsoft.com/office/drawing/2014/main" id="{F3BF7376-47F4-2241-A65D-B44740557C5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834" r="22866"/>
          <a:stretch/>
        </p:blipFill>
        <p:spPr>
          <a:xfrm>
            <a:off x="9240686" y="3604827"/>
            <a:ext cx="3249954" cy="4393042"/>
          </a:xfrm>
          <a:prstGeom prst="rect">
            <a:avLst/>
          </a:prstGeom>
        </p:spPr>
      </p:pic>
    </p:spTree>
    <p:extLst>
      <p:ext uri="{BB962C8B-B14F-4D97-AF65-F5344CB8AC3E}">
        <p14:creationId xmlns:p14="http://schemas.microsoft.com/office/powerpoint/2010/main" val="380741197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BCE74E-1768-0B42-8DC9-1B31FE2FCF7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1600" dirty="0"/>
              <a:t>-</a:t>
            </a:r>
          </a:p>
        </p:txBody>
      </p:sp>
      <p:pic>
        <p:nvPicPr>
          <p:cNvPr id="11" name="Picture 10" descr="site map2.png">
            <a:extLst>
              <a:ext uri="{FF2B5EF4-FFF2-40B4-BE49-F238E27FC236}">
                <a16:creationId xmlns:a16="http://schemas.microsoft.com/office/drawing/2014/main" id="{4DC88B52-EB21-D44C-8D2D-28D55D0C76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0909" y="193382"/>
            <a:ext cx="9324647" cy="6471236"/>
          </a:xfrm>
          <a:prstGeom prst="rect">
            <a:avLst/>
          </a:prstGeom>
        </p:spPr>
      </p:pic>
      <p:pic>
        <p:nvPicPr>
          <p:cNvPr id="12" name="Picture 11">
            <a:extLst>
              <a:ext uri="{FF2B5EF4-FFF2-40B4-BE49-F238E27FC236}">
                <a16:creationId xmlns:a16="http://schemas.microsoft.com/office/drawing/2014/main" id="{CAD3439A-5BA3-254C-88DD-94FB8DA8B654}"/>
              </a:ext>
            </a:extLst>
          </p:cNvPr>
          <p:cNvPicPr>
            <a:picLocks noChangeAspect="1"/>
          </p:cNvPicPr>
          <p:nvPr/>
        </p:nvPicPr>
        <p:blipFill>
          <a:blip r:embed="rId4"/>
          <a:stretch>
            <a:fillRect/>
          </a:stretch>
        </p:blipFill>
        <p:spPr>
          <a:xfrm>
            <a:off x="10865556" y="352779"/>
            <a:ext cx="1213556" cy="809038"/>
          </a:xfrm>
          <a:prstGeom prst="rect">
            <a:avLst/>
          </a:prstGeom>
        </p:spPr>
      </p:pic>
      <p:sp>
        <p:nvSpPr>
          <p:cNvPr id="13" name="Rounded Rectangular Callout 12">
            <a:extLst>
              <a:ext uri="{FF2B5EF4-FFF2-40B4-BE49-F238E27FC236}">
                <a16:creationId xmlns:a16="http://schemas.microsoft.com/office/drawing/2014/main" id="{4197E41B-5AED-6F45-842C-2E47050595D2}"/>
              </a:ext>
            </a:extLst>
          </p:cNvPr>
          <p:cNvSpPr/>
          <p:nvPr/>
        </p:nvSpPr>
        <p:spPr>
          <a:xfrm>
            <a:off x="9401147" y="2643896"/>
            <a:ext cx="2333654" cy="1004297"/>
          </a:xfrm>
          <a:prstGeom prst="wedgeRoundRectCallout">
            <a:avLst>
              <a:gd name="adj1" fmla="val 8012"/>
              <a:gd name="adj2" fmla="val 78825"/>
              <a:gd name="adj3" fmla="val 16667"/>
            </a:avLst>
          </a:prstGeom>
          <a:solidFill>
            <a:srgbClr val="FFFFFF"/>
          </a:solidFill>
          <a:ln w="63500">
            <a:solidFill>
              <a:srgbClr val="3EAC4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1600" dirty="0">
                <a:solidFill>
                  <a:srgbClr val="0B4C86"/>
                </a:solidFill>
              </a:rPr>
              <a:t>Don’t forget to make your station futuristic and trendy too!</a:t>
            </a:r>
          </a:p>
        </p:txBody>
      </p:sp>
      <p:pic>
        <p:nvPicPr>
          <p:cNvPr id="14" name="Picture 13" descr="Rafael_felci0001.png">
            <a:extLst>
              <a:ext uri="{FF2B5EF4-FFF2-40B4-BE49-F238E27FC236}">
                <a16:creationId xmlns:a16="http://schemas.microsoft.com/office/drawing/2014/main" id="{58DEFD23-138E-3D4D-B23B-A483A2FE0E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577" r="26141"/>
          <a:stretch/>
        </p:blipFill>
        <p:spPr>
          <a:xfrm>
            <a:off x="9901969" y="3797720"/>
            <a:ext cx="3063176" cy="4142040"/>
          </a:xfrm>
          <a:prstGeom prst="rect">
            <a:avLst/>
          </a:prstGeom>
        </p:spPr>
      </p:pic>
      <p:sp>
        <p:nvSpPr>
          <p:cNvPr id="15" name="Rounded Rectangular Callout 14">
            <a:extLst>
              <a:ext uri="{FF2B5EF4-FFF2-40B4-BE49-F238E27FC236}">
                <a16:creationId xmlns:a16="http://schemas.microsoft.com/office/drawing/2014/main" id="{3133A05A-0144-1344-A3C4-F8E1160F27C7}"/>
              </a:ext>
            </a:extLst>
          </p:cNvPr>
          <p:cNvSpPr/>
          <p:nvPr/>
        </p:nvSpPr>
        <p:spPr>
          <a:xfrm>
            <a:off x="8229600" y="5251451"/>
            <a:ext cx="2178116" cy="1032646"/>
          </a:xfrm>
          <a:prstGeom prst="wedgeRoundRectCallout">
            <a:avLst>
              <a:gd name="adj1" fmla="val 63470"/>
              <a:gd name="adj2" fmla="val -33076"/>
              <a:gd name="adj3" fmla="val 16667"/>
            </a:avLst>
          </a:prstGeom>
          <a:solidFill>
            <a:srgbClr val="FFFFFF"/>
          </a:solidFill>
          <a:ln w="63500">
            <a:solidFill>
              <a:srgbClr val="3EAC4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1600" dirty="0">
                <a:solidFill>
                  <a:srgbClr val="0B4C86"/>
                </a:solidFill>
              </a:rPr>
              <a:t>Make sure that your station is easy to use for everyone. </a:t>
            </a:r>
          </a:p>
        </p:txBody>
      </p:sp>
    </p:spTree>
    <p:extLst>
      <p:ext uri="{BB962C8B-B14F-4D97-AF65-F5344CB8AC3E}">
        <p14:creationId xmlns:p14="http://schemas.microsoft.com/office/powerpoint/2010/main" val="4511004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294967295"/>
          </p:nvPr>
        </p:nvSpPr>
        <p:spPr>
          <a:xfrm>
            <a:off x="1069201" y="2264400"/>
            <a:ext cx="9148226" cy="3557588"/>
          </a:xfrm>
        </p:spPr>
        <p:txBody>
          <a:bodyPr/>
          <a:lstStyle/>
          <a:p>
            <a:pPr>
              <a:spcAft>
                <a:spcPts val="2000"/>
              </a:spcAft>
            </a:pPr>
            <a:r>
              <a:rPr lang="en-US" sz="3000" b="1" dirty="0">
                <a:solidFill>
                  <a:srgbClr val="0B4C86"/>
                </a:solidFill>
                <a:ea typeface="Open Sans" panose="020B0606030504020204" pitchFamily="34" charset="0"/>
                <a:cs typeface="Open Sans" panose="020B0606030504020204" pitchFamily="34" charset="0"/>
              </a:rPr>
              <a:t>Introduction to EPIC Engineers</a:t>
            </a:r>
            <a:endParaRPr lang="en-GB" sz="2000" dirty="0">
              <a:solidFill>
                <a:srgbClr val="0B4C86"/>
              </a:solidFill>
              <a:latin typeface="Arial" panose="020B0604020202020204" pitchFamily="34" charset="0"/>
              <a:cs typeface="Arial" panose="020B0604020202020204" pitchFamily="34" charset="0"/>
            </a:endParaRPr>
          </a:p>
          <a:p>
            <a:pPr>
              <a:spcAft>
                <a:spcPts val="1500"/>
              </a:spcAft>
            </a:pPr>
            <a:r>
              <a:rPr lang="en-GB" sz="2000" b="1" dirty="0">
                <a:solidFill>
                  <a:srgbClr val="0B4C86"/>
                </a:solidFill>
                <a:latin typeface="Arial" panose="020B0604020202020204" pitchFamily="34" charset="0"/>
                <a:cs typeface="Arial" panose="020B0604020202020204" pitchFamily="34" charset="0"/>
              </a:rPr>
              <a:t>Welcome to EPIC Engineers </a:t>
            </a:r>
          </a:p>
          <a:p>
            <a:pPr>
              <a:spcAft>
                <a:spcPts val="1500"/>
              </a:spcAft>
            </a:pPr>
            <a:r>
              <a:rPr lang="en-GB" sz="2000" dirty="0">
                <a:latin typeface="Arial" panose="020B0604020202020204" pitchFamily="34" charset="0"/>
                <a:cs typeface="Arial" panose="020B0604020202020204" pitchFamily="34" charset="0"/>
              </a:rPr>
              <a:t>Today’s workshop will be dedicated to STEM learning based around transport infrastructure, brought to you in partnership with HS2. </a:t>
            </a:r>
          </a:p>
          <a:p>
            <a:pPr>
              <a:spcAft>
                <a:spcPts val="1500"/>
              </a:spcAft>
            </a:pPr>
            <a:r>
              <a:rPr lang="en-US" sz="2000" dirty="0">
                <a:latin typeface="Arial" panose="020B0604020202020204" pitchFamily="34" charset="0"/>
                <a:cs typeface="Arial" panose="020B0604020202020204" pitchFamily="34" charset="0"/>
              </a:rPr>
              <a:t>T</a:t>
            </a:r>
            <a:r>
              <a:rPr lang="en-GB" sz="2000" dirty="0" err="1">
                <a:latin typeface="Arial" panose="020B0604020202020204" pitchFamily="34" charset="0"/>
                <a:cs typeface="Arial" panose="020B0604020202020204" pitchFamily="34" charset="0"/>
              </a:rPr>
              <a:t>oday</a:t>
            </a:r>
            <a:r>
              <a:rPr lang="en-GB" sz="2000" dirty="0">
                <a:latin typeface="Arial" panose="020B0604020202020204" pitchFamily="34" charset="0"/>
                <a:cs typeface="Arial" panose="020B0604020202020204" pitchFamily="34" charset="0"/>
              </a:rPr>
              <a:t> you will be completing the Stations of the Future activity. </a:t>
            </a:r>
          </a:p>
          <a:p>
            <a:endParaRPr lang="en-US" dirty="0"/>
          </a:p>
        </p:txBody>
      </p:sp>
    </p:spTree>
    <p:extLst>
      <p:ext uri="{BB962C8B-B14F-4D97-AF65-F5344CB8AC3E}">
        <p14:creationId xmlns:p14="http://schemas.microsoft.com/office/powerpoint/2010/main" val="307664003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39E5A8FB-2BFE-0743-91CC-2F80C5B417B5}"/>
              </a:ext>
            </a:extLst>
          </p:cNvPr>
          <p:cNvSpPr txBox="1">
            <a:spLocks/>
          </p:cNvSpPr>
          <p:nvPr/>
        </p:nvSpPr>
        <p:spPr>
          <a:xfrm>
            <a:off x="1069200" y="2264400"/>
            <a:ext cx="6827891" cy="3219656"/>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000"/>
              </a:spcAft>
            </a:pP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Essential skills </a:t>
            </a:r>
            <a:r>
              <a:rPr lang="mr-IN" sz="3000" b="1" dirty="0">
                <a:solidFill>
                  <a:srgbClr val="0B4C86"/>
                </a:solidFill>
                <a:latin typeface="Arial" panose="020B0604020202020204" pitchFamily="34" charset="0"/>
                <a:ea typeface="Open Sans" panose="020B0606030504020204" pitchFamily="34" charset="0"/>
                <a:cs typeface="Arial" panose="020B0604020202020204" pitchFamily="34" charset="0"/>
              </a:rPr>
              <a:t>–</a:t>
            </a: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 creativity</a:t>
            </a:r>
            <a:endParaRPr lang="en-US" sz="2000" dirty="0">
              <a:solidFill>
                <a:srgbClr val="0B4C86"/>
              </a:solidFill>
              <a:latin typeface="Arial" panose="020B0604020202020204" pitchFamily="34" charset="0"/>
              <a:cs typeface="Arial" panose="020B0604020202020204" pitchFamily="34" charset="0"/>
            </a:endParaRPr>
          </a:p>
          <a:p>
            <a:r>
              <a:rPr lang="en-US" sz="2000" b="1" dirty="0">
                <a:solidFill>
                  <a:srgbClr val="0B4C86"/>
                </a:solidFill>
                <a:latin typeface="Arial" panose="020B0604020202020204" pitchFamily="34" charset="0"/>
                <a:cs typeface="Arial" panose="020B0604020202020204" pitchFamily="34" charset="0"/>
              </a:rPr>
              <a:t>The use of imagination and the generation of new ideas.</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can use my imagination to come up with ideas linked to starting points.</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can combine ideas or concepts to create new ones.</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can explain how considering different perspectives can support creativity.</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can explain how to </a:t>
            </a:r>
            <a:r>
              <a:rPr lang="en-US" sz="2000" dirty="0" err="1">
                <a:latin typeface="Arial" panose="020B0604020202020204" pitchFamily="34" charset="0"/>
                <a:cs typeface="Arial" panose="020B0604020202020204" pitchFamily="34" charset="0"/>
              </a:rPr>
              <a:t>maximise</a:t>
            </a:r>
            <a:r>
              <a:rPr lang="en-US" sz="2000" dirty="0">
                <a:latin typeface="Arial" panose="020B0604020202020204" pitchFamily="34" charset="0"/>
                <a:cs typeface="Arial" panose="020B0604020202020204" pitchFamily="34" charset="0"/>
              </a:rPr>
              <a:t> creativity when working creatively.</a:t>
            </a:r>
            <a:endParaRPr lang="en-US" dirty="0"/>
          </a:p>
        </p:txBody>
      </p:sp>
      <p:pic>
        <p:nvPicPr>
          <p:cNvPr id="8" name="Picture 7">
            <a:extLst>
              <a:ext uri="{FF2B5EF4-FFF2-40B4-BE49-F238E27FC236}">
                <a16:creationId xmlns:a16="http://schemas.microsoft.com/office/drawing/2014/main" id="{C5313BC5-4F58-444D-A533-26031A80F08F}"/>
              </a:ext>
            </a:extLst>
          </p:cNvPr>
          <p:cNvPicPr/>
          <p:nvPr/>
        </p:nvPicPr>
        <p:blipFill rotWithShape="1">
          <a:blip r:embed="rId3">
            <a:extLst>
              <a:ext uri="{28A0092B-C50C-407E-A947-70E740481C1C}">
                <a14:useLocalDpi xmlns:a14="http://schemas.microsoft.com/office/drawing/2010/main" val="0"/>
              </a:ext>
            </a:extLst>
          </a:blip>
          <a:srcRect l="38295" r="50485"/>
          <a:stretch/>
        </p:blipFill>
        <p:spPr bwMode="auto">
          <a:xfrm>
            <a:off x="8836525" y="2143623"/>
            <a:ext cx="2455029" cy="2570753"/>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139444739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475136" y="3951619"/>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7" name="Title 6">
            <a:extLst>
              <a:ext uri="{FF2B5EF4-FFF2-40B4-BE49-F238E27FC236}">
                <a16:creationId xmlns:a16="http://schemas.microsoft.com/office/drawing/2014/main" id="{8341BDD4-D800-0245-A52D-1973684DB47A}"/>
              </a:ext>
            </a:extLst>
          </p:cNvPr>
          <p:cNvSpPr>
            <a:spLocks noGrp="1"/>
          </p:cNvSpPr>
          <p:nvPr>
            <p:ph type="title"/>
          </p:nvPr>
        </p:nvSpPr>
        <p:spPr/>
        <p:txBody>
          <a:bodyPr/>
          <a:lstStyle/>
          <a:p>
            <a:endParaRPr lang="en-US"/>
          </a:p>
        </p:txBody>
      </p:sp>
      <p:sp>
        <p:nvSpPr>
          <p:cNvPr id="9" name="Content Placeholder 4">
            <a:extLst>
              <a:ext uri="{FF2B5EF4-FFF2-40B4-BE49-F238E27FC236}">
                <a16:creationId xmlns:a16="http://schemas.microsoft.com/office/drawing/2014/main" id="{A2677A6E-09D1-F24E-80A0-6FE9A4C011DD}"/>
              </a:ext>
            </a:extLst>
          </p:cNvPr>
          <p:cNvSpPr txBox="1">
            <a:spLocks/>
          </p:cNvSpPr>
          <p:nvPr/>
        </p:nvSpPr>
        <p:spPr>
          <a:xfrm>
            <a:off x="1069199" y="2264400"/>
            <a:ext cx="6595135" cy="262257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000"/>
              </a:spcAft>
            </a:pP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Essential skills </a:t>
            </a:r>
            <a:r>
              <a:rPr lang="mr-IN" sz="3000" b="1" dirty="0">
                <a:solidFill>
                  <a:srgbClr val="0B4C86"/>
                </a:solidFill>
                <a:latin typeface="Arial" panose="020B0604020202020204" pitchFamily="34" charset="0"/>
                <a:ea typeface="Open Sans" panose="020B0606030504020204" pitchFamily="34" charset="0"/>
                <a:cs typeface="Arial" panose="020B0604020202020204" pitchFamily="34" charset="0"/>
              </a:rPr>
              <a:t>–</a:t>
            </a: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 teamwork</a:t>
            </a:r>
            <a:endParaRPr lang="en-US" sz="2000" dirty="0">
              <a:solidFill>
                <a:srgbClr val="0B4C86"/>
              </a:solidFill>
              <a:latin typeface="Arial" panose="020B0604020202020204" pitchFamily="34" charset="0"/>
              <a:cs typeface="Arial" panose="020B0604020202020204" pitchFamily="34" charset="0"/>
            </a:endParaRPr>
          </a:p>
          <a:p>
            <a:r>
              <a:rPr lang="en-US" sz="2000" b="1" dirty="0">
                <a:solidFill>
                  <a:srgbClr val="0B4C86"/>
                </a:solidFill>
                <a:latin typeface="Arial" panose="020B0604020202020204" pitchFamily="34" charset="0"/>
                <a:cs typeface="Arial" panose="020B0604020202020204" pitchFamily="34" charset="0"/>
              </a:rPr>
              <a:t>Working cooperatively with others towards </a:t>
            </a:r>
            <a:br>
              <a:rPr lang="en-US" sz="2000" b="1" dirty="0">
                <a:solidFill>
                  <a:srgbClr val="0B4C86"/>
                </a:solidFill>
                <a:latin typeface="Arial" panose="020B0604020202020204" pitchFamily="34" charset="0"/>
                <a:cs typeface="Arial" panose="020B0604020202020204" pitchFamily="34" charset="0"/>
              </a:rPr>
            </a:br>
            <a:r>
              <a:rPr lang="en-US" sz="2000" b="1" dirty="0">
                <a:solidFill>
                  <a:srgbClr val="0B4C86"/>
                </a:solidFill>
                <a:latin typeface="Arial" panose="020B0604020202020204" pitchFamily="34" charset="0"/>
                <a:cs typeface="Arial" panose="020B0604020202020204" pitchFamily="34" charset="0"/>
              </a:rPr>
              <a:t>achieving a shared goal.</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help with different jobs in my team and take responsibility for finishing my job.</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help make decisions and make my own suggestions.</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a:t>
            </a:r>
            <a:r>
              <a:rPr lang="en-GB" sz="2000" dirty="0">
                <a:latin typeface="Arial" panose="020B0604020202020204" pitchFamily="34" charset="0"/>
                <a:cs typeface="Arial" panose="020B0604020202020204" pitchFamily="34" charset="0"/>
              </a:rPr>
              <a:t>recognise</a:t>
            </a:r>
            <a:r>
              <a:rPr lang="en-US" sz="2000" dirty="0">
                <a:latin typeface="Arial" panose="020B0604020202020204" pitchFamily="34" charset="0"/>
                <a:cs typeface="Arial" panose="020B0604020202020204" pitchFamily="34" charset="0"/>
              </a:rPr>
              <a:t> the value of others’ ideas and make useful contributions myself.</a:t>
            </a:r>
          </a:p>
          <a:p>
            <a:pPr marL="342900" indent="-342900">
              <a:buFont typeface="Arial"/>
              <a:buChar char="•"/>
            </a:pPr>
            <a:endParaRPr lang="en-US" dirty="0"/>
          </a:p>
        </p:txBody>
      </p:sp>
      <p:pic>
        <p:nvPicPr>
          <p:cNvPr id="11" name="Picture 10">
            <a:extLst>
              <a:ext uri="{FF2B5EF4-FFF2-40B4-BE49-F238E27FC236}">
                <a16:creationId xmlns:a16="http://schemas.microsoft.com/office/drawing/2014/main" id="{17764851-6FE5-1D40-8338-FC9AAC618410}"/>
              </a:ext>
            </a:extLst>
          </p:cNvPr>
          <p:cNvPicPr/>
          <p:nvPr/>
        </p:nvPicPr>
        <p:blipFill rotWithShape="1">
          <a:blip r:embed="rId3">
            <a:extLst>
              <a:ext uri="{28A0092B-C50C-407E-A947-70E740481C1C}">
                <a14:useLocalDpi xmlns:a14="http://schemas.microsoft.com/office/drawing/2010/main" val="0"/>
              </a:ext>
            </a:extLst>
          </a:blip>
          <a:srcRect l="88295" r="485"/>
          <a:stretch/>
        </p:blipFill>
        <p:spPr bwMode="auto">
          <a:xfrm>
            <a:off x="8836525" y="2143623"/>
            <a:ext cx="2455029" cy="2570753"/>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132681019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4B4F8-4540-854F-A014-364F568FBCA7}"/>
              </a:ext>
            </a:extLst>
          </p:cNvPr>
          <p:cNvSpPr>
            <a:spLocks noGrp="1"/>
          </p:cNvSpPr>
          <p:nvPr>
            <p:ph type="title"/>
          </p:nvPr>
        </p:nvSpPr>
        <p:spPr/>
        <p:txBody>
          <a:bodyPr/>
          <a:lstStyle/>
          <a:p>
            <a:endParaRPr lang="en-US"/>
          </a:p>
        </p:txBody>
      </p:sp>
      <p:sp>
        <p:nvSpPr>
          <p:cNvPr id="8" name="Content Placeholder 4">
            <a:extLst>
              <a:ext uri="{FF2B5EF4-FFF2-40B4-BE49-F238E27FC236}">
                <a16:creationId xmlns:a16="http://schemas.microsoft.com/office/drawing/2014/main" id="{35A79B3E-2D9D-5F4C-A697-06C9FA97D06E}"/>
              </a:ext>
            </a:extLst>
          </p:cNvPr>
          <p:cNvSpPr txBox="1">
            <a:spLocks/>
          </p:cNvSpPr>
          <p:nvPr/>
        </p:nvSpPr>
        <p:spPr>
          <a:xfrm>
            <a:off x="1069200" y="2264400"/>
            <a:ext cx="6129622" cy="3342111"/>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000"/>
              </a:spcAft>
            </a:pP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Essential skills - listening</a:t>
            </a:r>
            <a:endParaRPr lang="en-US" sz="2000" dirty="0">
              <a:solidFill>
                <a:srgbClr val="0B4C86"/>
              </a:solidFill>
              <a:latin typeface="Arial" panose="020B0604020202020204" pitchFamily="34" charset="0"/>
              <a:cs typeface="Arial" panose="020B0604020202020204" pitchFamily="34" charset="0"/>
            </a:endParaRPr>
          </a:p>
          <a:p>
            <a:pPr>
              <a:spcAft>
                <a:spcPts val="1500"/>
              </a:spcAft>
            </a:pPr>
            <a:r>
              <a:rPr lang="en-US" sz="2000" b="1" dirty="0">
                <a:solidFill>
                  <a:srgbClr val="0B4C86"/>
                </a:solidFill>
                <a:latin typeface="Arial" panose="020B0604020202020204" pitchFamily="34" charset="0"/>
                <a:cs typeface="Arial" panose="020B0604020202020204" pitchFamily="34" charset="0"/>
              </a:rPr>
              <a:t>The ability to listen and understand information</a:t>
            </a:r>
          </a:p>
          <a:p>
            <a:pPr marL="342900" indent="-342900">
              <a:buClr>
                <a:srgbClr val="3EAC4D"/>
              </a:buClr>
              <a:buFont typeface="Arial"/>
              <a:buChar char="•"/>
            </a:pPr>
            <a:r>
              <a:rPr lang="en-US" sz="2000" dirty="0">
                <a:solidFill>
                  <a:srgbClr val="4C4D4C"/>
                </a:solidFill>
                <a:latin typeface="Arial" panose="020B0604020202020204" pitchFamily="34" charset="0"/>
                <a:cs typeface="Arial" panose="020B0604020202020204" pitchFamily="34" charset="0"/>
              </a:rPr>
              <a:t>I can listen to extended talk and identify the key information I need.</a:t>
            </a:r>
          </a:p>
          <a:p>
            <a:pPr marL="342900" indent="-342900">
              <a:buClr>
                <a:srgbClr val="3EAC4D"/>
              </a:buClr>
              <a:buFont typeface="Arial"/>
              <a:buChar char="•"/>
            </a:pPr>
            <a:r>
              <a:rPr lang="en-US" sz="2000" dirty="0">
                <a:solidFill>
                  <a:srgbClr val="4C4D4C"/>
                </a:solidFill>
                <a:latin typeface="Arial" panose="020B0604020202020204" pitchFamily="34" charset="0"/>
                <a:cs typeface="Arial" panose="020B0604020202020204" pitchFamily="34" charset="0"/>
              </a:rPr>
              <a:t>I can take part and respond to group discussion.</a:t>
            </a:r>
          </a:p>
          <a:p>
            <a:pPr marL="342900" indent="-342900">
              <a:buClr>
                <a:srgbClr val="3EAC4D"/>
              </a:buClr>
              <a:buFont typeface="Arial"/>
              <a:buChar char="•"/>
            </a:pPr>
            <a:r>
              <a:rPr lang="en-US" sz="2000" dirty="0">
                <a:solidFill>
                  <a:srgbClr val="4C4D4C"/>
                </a:solidFill>
                <a:latin typeface="Arial" panose="020B0604020202020204" pitchFamily="34" charset="0"/>
                <a:cs typeface="Arial" panose="020B0604020202020204" pitchFamily="34" charset="0"/>
              </a:rPr>
              <a:t>I can </a:t>
            </a:r>
            <a:r>
              <a:rPr lang="en-US" sz="2000" dirty="0" err="1">
                <a:solidFill>
                  <a:srgbClr val="4C4D4C"/>
                </a:solidFill>
                <a:latin typeface="Arial" panose="020B0604020202020204" pitchFamily="34" charset="0"/>
                <a:cs typeface="Arial" panose="020B0604020202020204" pitchFamily="34" charset="0"/>
              </a:rPr>
              <a:t>analyse</a:t>
            </a:r>
            <a:r>
              <a:rPr lang="en-US" sz="2000" dirty="0">
                <a:solidFill>
                  <a:srgbClr val="4C4D4C"/>
                </a:solidFill>
                <a:latin typeface="Arial" panose="020B0604020202020204" pitchFamily="34" charset="0"/>
                <a:cs typeface="Arial" panose="020B0604020202020204" pitchFamily="34" charset="0"/>
              </a:rPr>
              <a:t> how a speaker uses language gesture to engage an audience.</a:t>
            </a:r>
          </a:p>
          <a:p>
            <a:pPr marL="342900" indent="-342900">
              <a:buClr>
                <a:srgbClr val="3EAC4D"/>
              </a:buClr>
              <a:buFont typeface="Arial"/>
              <a:buChar char="•"/>
            </a:pPr>
            <a:r>
              <a:rPr lang="en-US" sz="2000" dirty="0">
                <a:solidFill>
                  <a:srgbClr val="4C4D4C"/>
                </a:solidFill>
                <a:latin typeface="Arial" panose="020B0604020202020204" pitchFamily="34" charset="0"/>
                <a:cs typeface="Arial" panose="020B0604020202020204" pitchFamily="34" charset="0"/>
              </a:rPr>
              <a:t>I can ask probing and relevant questions to check and build my understanding.</a:t>
            </a:r>
            <a:endParaRPr lang="en-US" dirty="0">
              <a:solidFill>
                <a:srgbClr val="4C4D4C"/>
              </a:solidFill>
            </a:endParaRPr>
          </a:p>
        </p:txBody>
      </p:sp>
      <p:pic>
        <p:nvPicPr>
          <p:cNvPr id="9" name="Picture 8">
            <a:extLst>
              <a:ext uri="{FF2B5EF4-FFF2-40B4-BE49-F238E27FC236}">
                <a16:creationId xmlns:a16="http://schemas.microsoft.com/office/drawing/2014/main" id="{5AD632B2-9EE0-6B4C-9954-BBAD9BFB8001}"/>
              </a:ext>
            </a:extLst>
          </p:cNvPr>
          <p:cNvPicPr/>
          <p:nvPr/>
        </p:nvPicPr>
        <p:blipFill rotWithShape="1">
          <a:blip r:embed="rId3">
            <a:extLst>
              <a:ext uri="{28A0092B-C50C-407E-A947-70E740481C1C}">
                <a14:useLocalDpi xmlns:a14="http://schemas.microsoft.com/office/drawing/2010/main" val="0"/>
              </a:ext>
            </a:extLst>
          </a:blip>
          <a:srcRect l="201" r="88579"/>
          <a:stretch/>
        </p:blipFill>
        <p:spPr bwMode="auto">
          <a:xfrm>
            <a:off x="8470765" y="2143623"/>
            <a:ext cx="2455029" cy="2570753"/>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386394138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4">
            <a:extLst>
              <a:ext uri="{FF2B5EF4-FFF2-40B4-BE49-F238E27FC236}">
                <a16:creationId xmlns:a16="http://schemas.microsoft.com/office/drawing/2014/main" id="{E6F2C617-23A6-E14F-A35B-F63C528AC40D}"/>
              </a:ext>
            </a:extLst>
          </p:cNvPr>
          <p:cNvSpPr txBox="1">
            <a:spLocks/>
          </p:cNvSpPr>
          <p:nvPr/>
        </p:nvSpPr>
        <p:spPr>
          <a:xfrm>
            <a:off x="1069200" y="2264400"/>
            <a:ext cx="5863615" cy="3888324"/>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000"/>
              </a:spcAft>
            </a:pP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Essential skills - speaking</a:t>
            </a:r>
            <a:endParaRPr lang="en-US" sz="2000" dirty="0">
              <a:solidFill>
                <a:srgbClr val="0B4C86"/>
              </a:solidFill>
              <a:latin typeface="Arial" panose="020B0604020202020204" pitchFamily="34" charset="0"/>
              <a:cs typeface="Arial" panose="020B0604020202020204" pitchFamily="34" charset="0"/>
            </a:endParaRPr>
          </a:p>
          <a:p>
            <a:r>
              <a:rPr lang="en-US" sz="2000" b="1" dirty="0">
                <a:solidFill>
                  <a:srgbClr val="0B4C86"/>
                </a:solidFill>
                <a:latin typeface="Arial" panose="020B0604020202020204" pitchFamily="34" charset="0"/>
                <a:cs typeface="Arial" panose="020B0604020202020204" pitchFamily="34" charset="0"/>
              </a:rPr>
              <a:t>The oral transmission of information or ideas.</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can use formal language, tone and expression when I am presenting.</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can change my language depending on the purpose and audience.</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can structure my language in a way that makes my communication clear and engaging and use examples for my points.</a:t>
            </a:r>
          </a:p>
          <a:p>
            <a:pPr marL="342900" indent="-342900">
              <a:buClr>
                <a:srgbClr val="3EAC4D"/>
              </a:buClr>
              <a:buFont typeface="Arial"/>
              <a:buChar char="•"/>
            </a:pPr>
            <a:r>
              <a:rPr lang="en-US" sz="2000" dirty="0">
                <a:latin typeface="Arial" panose="020B0604020202020204" pitchFamily="34" charset="0"/>
                <a:cs typeface="Arial" panose="020B0604020202020204" pitchFamily="34" charset="0"/>
              </a:rPr>
              <a:t>I can anticipate responses from the audience and plan for them.</a:t>
            </a:r>
            <a:endParaRPr lang="en-US" dirty="0"/>
          </a:p>
        </p:txBody>
      </p:sp>
      <p:pic>
        <p:nvPicPr>
          <p:cNvPr id="11" name="Picture 10">
            <a:extLst>
              <a:ext uri="{FF2B5EF4-FFF2-40B4-BE49-F238E27FC236}">
                <a16:creationId xmlns:a16="http://schemas.microsoft.com/office/drawing/2014/main" id="{3147AAD5-E8C0-7147-9169-85F5FED553E2}"/>
              </a:ext>
            </a:extLst>
          </p:cNvPr>
          <p:cNvPicPr/>
          <p:nvPr/>
        </p:nvPicPr>
        <p:blipFill rotWithShape="1">
          <a:blip r:embed="rId3">
            <a:extLst>
              <a:ext uri="{28A0092B-C50C-407E-A947-70E740481C1C}">
                <a14:useLocalDpi xmlns:a14="http://schemas.microsoft.com/office/drawing/2010/main" val="0"/>
              </a:ext>
            </a:extLst>
          </a:blip>
          <a:srcRect l="13118" r="75662"/>
          <a:stretch/>
        </p:blipFill>
        <p:spPr bwMode="auto">
          <a:xfrm>
            <a:off x="8470765" y="2143623"/>
            <a:ext cx="2455029" cy="2570753"/>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263649757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4">
            <a:extLst>
              <a:ext uri="{FF2B5EF4-FFF2-40B4-BE49-F238E27FC236}">
                <a16:creationId xmlns:a16="http://schemas.microsoft.com/office/drawing/2014/main" id="{AC4BF346-6A6E-A047-B954-E6F55009B292}"/>
              </a:ext>
            </a:extLst>
          </p:cNvPr>
          <p:cNvSpPr>
            <a:spLocks noGrp="1"/>
          </p:cNvSpPr>
          <p:nvPr>
            <p:ph idx="1"/>
          </p:nvPr>
        </p:nvSpPr>
        <p:spPr>
          <a:xfrm>
            <a:off x="1033200" y="2264400"/>
            <a:ext cx="6348539" cy="4640493"/>
          </a:xfrm>
        </p:spPr>
        <p:txBody>
          <a:bodyPr/>
          <a:lstStyle/>
          <a:p>
            <a:pPr lvl="0">
              <a:spcAft>
                <a:spcPts val="2000"/>
              </a:spcAft>
            </a:pPr>
            <a:r>
              <a:rPr lang="en-US" sz="3000" b="1" dirty="0">
                <a:solidFill>
                  <a:srgbClr val="0B4C86"/>
                </a:solidFill>
                <a:latin typeface="Arial" panose="020B0604020202020204" pitchFamily="34" charset="0"/>
                <a:cs typeface="Arial" panose="020B0604020202020204" pitchFamily="34" charset="0"/>
              </a:rPr>
              <a:t>Futuristic thoughts</a:t>
            </a:r>
          </a:p>
          <a:p>
            <a:pPr>
              <a:spcAft>
                <a:spcPts val="1000"/>
              </a:spcAft>
            </a:pPr>
            <a:r>
              <a:rPr lang="en-US" dirty="0">
                <a:latin typeface="Arial" panose="020B0604020202020204" pitchFamily="34" charset="0"/>
                <a:cs typeface="Arial" panose="020B0604020202020204" pitchFamily="34" charset="0"/>
              </a:rPr>
              <a:t>It’s important that we think about the future when designing new public buildings. </a:t>
            </a:r>
          </a:p>
          <a:p>
            <a:pPr>
              <a:spcAft>
                <a:spcPts val="1000"/>
              </a:spcAft>
            </a:pPr>
            <a:r>
              <a:rPr lang="en-US" dirty="0">
                <a:latin typeface="Arial" panose="020B0604020202020204" pitchFamily="34" charset="0"/>
                <a:cs typeface="Arial" panose="020B0604020202020204" pitchFamily="34" charset="0"/>
              </a:rPr>
              <a:t>What will it be like?</a:t>
            </a:r>
          </a:p>
          <a:p>
            <a:pPr lvl="0">
              <a:spcAft>
                <a:spcPts val="1000"/>
              </a:spcAft>
            </a:pPr>
            <a:r>
              <a:rPr lang="en-GB" b="1" dirty="0">
                <a:solidFill>
                  <a:srgbClr val="0B4C86"/>
                </a:solidFill>
                <a:latin typeface="Arial" panose="020B0604020202020204" pitchFamily="34" charset="0"/>
                <a:cs typeface="Arial" panose="020B0604020202020204" pitchFamily="34" charset="0"/>
              </a:rPr>
              <a:t>Automation &amp; digitisation</a:t>
            </a:r>
            <a:r>
              <a:rPr lang="en-GB" b="1"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What will our relationship to technology be like in the future? Will we be technologically enhanced cyborgs, or will we co-exist with robots who check our tickets and serve us space-food?</a:t>
            </a:r>
          </a:p>
          <a:p>
            <a:pPr lvl="0">
              <a:spcAft>
                <a:spcPts val="1000"/>
              </a:spcAft>
            </a:pPr>
            <a:r>
              <a:rPr lang="en-GB" b="1" dirty="0">
                <a:solidFill>
                  <a:srgbClr val="0B4C86"/>
                </a:solidFill>
                <a:latin typeface="Arial" panose="020B0604020202020204" pitchFamily="34" charset="0"/>
                <a:cs typeface="Arial" panose="020B0604020202020204" pitchFamily="34" charset="0"/>
              </a:rPr>
              <a:t>Changing mobility patterns: </a:t>
            </a:r>
            <a:r>
              <a:rPr lang="en-GB" dirty="0">
                <a:latin typeface="Arial" panose="020B0604020202020204" pitchFamily="34" charset="0"/>
                <a:cs typeface="Arial" panose="020B0604020202020204" pitchFamily="34" charset="0"/>
              </a:rPr>
              <a:t>How will we get to and from stations? Driverless cars or hoverboards? Will we have motorised luggage? Where will we dock and park our technologies in stations of the future?</a:t>
            </a:r>
          </a:p>
          <a:p>
            <a:pPr>
              <a:spcAft>
                <a:spcPts val="1500"/>
              </a:spcAft>
            </a:pPr>
            <a:endParaRPr lang="en-US" dirty="0">
              <a:latin typeface="Arial" panose="020B0604020202020204" pitchFamily="34" charset="0"/>
              <a:cs typeface="Arial" panose="020B0604020202020204" pitchFamily="34" charset="0"/>
            </a:endParaRPr>
          </a:p>
          <a:p>
            <a:endParaRPr lang="en-US" dirty="0"/>
          </a:p>
        </p:txBody>
      </p:sp>
      <p:pic>
        <p:nvPicPr>
          <p:cNvPr id="10" name="Picture 9">
            <a:extLst>
              <a:ext uri="{FF2B5EF4-FFF2-40B4-BE49-F238E27FC236}">
                <a16:creationId xmlns:a16="http://schemas.microsoft.com/office/drawing/2014/main" id="{B9F890D2-D25E-AA4D-B839-14829E567DC9}"/>
              </a:ext>
            </a:extLst>
          </p:cNvPr>
          <p:cNvPicPr/>
          <p:nvPr/>
        </p:nvPicPr>
        <p:blipFill rotWithShape="1">
          <a:blip r:embed="rId3">
            <a:extLst>
              <a:ext uri="{28A0092B-C50C-407E-A947-70E740481C1C}">
                <a14:useLocalDpi xmlns:a14="http://schemas.microsoft.com/office/drawing/2010/main" val="0"/>
              </a:ext>
            </a:extLst>
          </a:blip>
          <a:srcRect l="10388" t="21566" r="20775"/>
          <a:stretch/>
        </p:blipFill>
        <p:spPr bwMode="auto">
          <a:xfrm>
            <a:off x="7547957" y="2344189"/>
            <a:ext cx="4186844" cy="4041249"/>
          </a:xfrm>
          <a:prstGeom prst="rect">
            <a:avLst/>
          </a:prstGeom>
          <a:noFill/>
          <a:ln>
            <a:noFill/>
          </a:ln>
        </p:spPr>
      </p:pic>
    </p:spTree>
    <p:extLst>
      <p:ext uri="{BB962C8B-B14F-4D97-AF65-F5344CB8AC3E}">
        <p14:creationId xmlns:p14="http://schemas.microsoft.com/office/powerpoint/2010/main" val="242602184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167190-8116-2845-9DD3-1865A0094F76}"/>
              </a:ext>
            </a:extLst>
          </p:cNvPr>
          <p:cNvSpPr/>
          <p:nvPr/>
        </p:nvSpPr>
        <p:spPr>
          <a:xfrm>
            <a:off x="1069200" y="2264400"/>
            <a:ext cx="8723193" cy="4126771"/>
          </a:xfrm>
          <a:prstGeom prst="rect">
            <a:avLst/>
          </a:prstGeom>
        </p:spPr>
        <p:txBody>
          <a:bodyPr wrap="square">
            <a:spAutoFit/>
          </a:bodyPr>
          <a:lstStyle/>
          <a:p>
            <a:pPr>
              <a:spcAft>
                <a:spcPts val="2000"/>
              </a:spcAft>
            </a:pPr>
            <a:r>
              <a:rPr lang="en-US" sz="3000" b="1" dirty="0">
                <a:solidFill>
                  <a:srgbClr val="0B4C86"/>
                </a:solidFill>
                <a:latin typeface="Arial" panose="020B0604020202020204" pitchFamily="34" charset="0"/>
                <a:cs typeface="Arial" panose="020B0604020202020204" pitchFamily="34" charset="0"/>
              </a:rPr>
              <a:t>Futuristic thoughts</a:t>
            </a:r>
          </a:p>
          <a:p>
            <a:pPr>
              <a:spcAft>
                <a:spcPts val="1500"/>
              </a:spcAft>
            </a:pPr>
            <a:r>
              <a:rPr lang="en-GB" sz="2000" b="1" dirty="0">
                <a:solidFill>
                  <a:srgbClr val="0B4C86"/>
                </a:solidFill>
                <a:latin typeface="Arial" panose="020B0604020202020204" pitchFamily="34" charset="0"/>
                <a:cs typeface="Arial" panose="020B0604020202020204" pitchFamily="34" charset="0"/>
              </a:rPr>
              <a:t>Sustainable architecture: </a:t>
            </a:r>
            <a:r>
              <a:rPr lang="en-GB" sz="2000" dirty="0">
                <a:solidFill>
                  <a:schemeClr val="accent4"/>
                </a:solidFill>
                <a:latin typeface="Arial" panose="020B0604020202020204" pitchFamily="34" charset="0"/>
                <a:cs typeface="Arial" panose="020B0604020202020204" pitchFamily="34" charset="0"/>
              </a:rPr>
              <a:t>How will sustainable technologies be incorporated into our buildings? How will we power our stations? Consider sustainable materials such as a grass roof or plant walls, or incorporating gardens, beehives or nesting for bats and birds.</a:t>
            </a:r>
          </a:p>
          <a:p>
            <a:pPr lvl="0">
              <a:spcAft>
                <a:spcPts val="1500"/>
              </a:spcAft>
            </a:pPr>
            <a:r>
              <a:rPr lang="en-GB" sz="2000" b="1" dirty="0">
                <a:solidFill>
                  <a:srgbClr val="0B4C86"/>
                </a:solidFill>
                <a:latin typeface="Arial" panose="020B0604020202020204" pitchFamily="34" charset="0"/>
                <a:cs typeface="Arial" panose="020B0604020202020204" pitchFamily="34" charset="0"/>
              </a:rPr>
              <a:t>Leisure &amp; food: </a:t>
            </a:r>
            <a:r>
              <a:rPr lang="en-GB" sz="2000" dirty="0">
                <a:solidFill>
                  <a:schemeClr val="accent4"/>
                </a:solidFill>
                <a:latin typeface="Arial" panose="020B0604020202020204" pitchFamily="34" charset="0"/>
                <a:cs typeface="Arial" panose="020B0604020202020204" pitchFamily="34" charset="0"/>
              </a:rPr>
              <a:t>What type of shops? What types of food? How will people relax in t</a:t>
            </a:r>
            <a:r>
              <a:rPr lang="en-US" sz="2000" dirty="0">
                <a:solidFill>
                  <a:schemeClr val="accent4"/>
                </a:solidFill>
                <a:latin typeface="Arial" panose="020B0604020202020204" pitchFamily="34" charset="0"/>
                <a:cs typeface="Arial" panose="020B0604020202020204" pitchFamily="34" charset="0"/>
              </a:rPr>
              <a:t>he</a:t>
            </a:r>
            <a:r>
              <a:rPr lang="en-GB" sz="2000" dirty="0">
                <a:solidFill>
                  <a:schemeClr val="accent4"/>
                </a:solidFill>
                <a:latin typeface="Arial" panose="020B0604020202020204" pitchFamily="34" charset="0"/>
                <a:cs typeface="Arial" panose="020B0604020202020204" pitchFamily="34" charset="0"/>
              </a:rPr>
              <a:t> future?</a:t>
            </a:r>
            <a:endParaRPr lang="en-GB" sz="2000" b="1" dirty="0">
              <a:solidFill>
                <a:schemeClr val="accent4"/>
              </a:solidFill>
              <a:latin typeface="Arial" panose="020B0604020202020204" pitchFamily="34" charset="0"/>
              <a:cs typeface="Arial" panose="020B0604020202020204" pitchFamily="34" charset="0"/>
            </a:endParaRPr>
          </a:p>
          <a:p>
            <a:pPr lvl="0">
              <a:spcAft>
                <a:spcPts val="1500"/>
              </a:spcAft>
            </a:pPr>
            <a:r>
              <a:rPr lang="en-GB" sz="2000" b="1" dirty="0">
                <a:solidFill>
                  <a:srgbClr val="0B4C86"/>
                </a:solidFill>
                <a:latin typeface="Arial" panose="020B0604020202020204" pitchFamily="34" charset="0"/>
                <a:cs typeface="Arial" panose="020B0604020202020204" pitchFamily="34" charset="0"/>
              </a:rPr>
              <a:t>Digital communication: </a:t>
            </a:r>
            <a:r>
              <a:rPr lang="en-GB" sz="2000" dirty="0">
                <a:solidFill>
                  <a:schemeClr val="accent4"/>
                </a:solidFill>
                <a:latin typeface="Arial" panose="020B0604020202020204" pitchFamily="34" charset="0"/>
                <a:cs typeface="Arial" panose="020B0604020202020204" pitchFamily="34" charset="0"/>
              </a:rPr>
              <a:t>What will we use? Smart phone connection, </a:t>
            </a:r>
            <a:r>
              <a:rPr lang="en-US" sz="2000" dirty="0">
                <a:solidFill>
                  <a:schemeClr val="accent4"/>
                </a:solidFill>
                <a:latin typeface="Arial" panose="020B0604020202020204" pitchFamily="34" charset="0"/>
                <a:cs typeface="Arial" panose="020B0604020202020204" pitchFamily="34" charset="0"/>
              </a:rPr>
              <a:t>h</a:t>
            </a:r>
            <a:r>
              <a:rPr lang="en-GB" sz="2000" dirty="0" err="1">
                <a:solidFill>
                  <a:schemeClr val="accent4"/>
                </a:solidFill>
                <a:latin typeface="Arial" panose="020B0604020202020204" pitchFamily="34" charset="0"/>
                <a:cs typeface="Arial" panose="020B0604020202020204" pitchFamily="34" charset="0"/>
              </a:rPr>
              <a:t>olograms</a:t>
            </a:r>
            <a:r>
              <a:rPr lang="en-GB" sz="2000" dirty="0">
                <a:solidFill>
                  <a:schemeClr val="accent4"/>
                </a:solidFill>
                <a:latin typeface="Arial" panose="020B0604020202020204" pitchFamily="34" charset="0"/>
                <a:cs typeface="Arial" panose="020B0604020202020204" pitchFamily="34" charset="0"/>
              </a:rPr>
              <a:t>, </a:t>
            </a:r>
            <a:r>
              <a:rPr lang="en-US" sz="2000" dirty="0">
                <a:solidFill>
                  <a:schemeClr val="accent4"/>
                </a:solidFill>
                <a:latin typeface="Arial" panose="020B0604020202020204" pitchFamily="34" charset="0"/>
                <a:cs typeface="Arial" panose="020B0604020202020204" pitchFamily="34" charset="0"/>
              </a:rPr>
              <a:t>c</a:t>
            </a:r>
            <a:r>
              <a:rPr lang="en-GB" sz="2000" dirty="0" err="1">
                <a:solidFill>
                  <a:schemeClr val="accent4"/>
                </a:solidFill>
                <a:latin typeface="Arial" panose="020B0604020202020204" pitchFamily="34" charset="0"/>
                <a:cs typeface="Arial" panose="020B0604020202020204" pitchFamily="34" charset="0"/>
              </a:rPr>
              <a:t>yborg</a:t>
            </a:r>
            <a:r>
              <a:rPr lang="en-GB" sz="2000" dirty="0">
                <a:solidFill>
                  <a:schemeClr val="accent4"/>
                </a:solidFill>
                <a:latin typeface="Arial" panose="020B0604020202020204" pitchFamily="34" charset="0"/>
                <a:cs typeface="Arial" panose="020B0604020202020204" pitchFamily="34" charset="0"/>
              </a:rPr>
              <a:t> technology, virtual reality, augmented reality?</a:t>
            </a:r>
          </a:p>
          <a:p>
            <a:pPr lvl="0"/>
            <a:endParaRPr lang="en-US" dirty="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96602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EB2DF7-67E5-484A-AEC9-3DC98E970878}"/>
              </a:ext>
            </a:extLst>
          </p:cNvPr>
          <p:cNvSpPr/>
          <p:nvPr/>
        </p:nvSpPr>
        <p:spPr>
          <a:xfrm>
            <a:off x="1069200" y="2264400"/>
            <a:ext cx="6052315" cy="4665380"/>
          </a:xfrm>
          <a:prstGeom prst="rect">
            <a:avLst/>
          </a:prstGeom>
        </p:spPr>
        <p:txBody>
          <a:bodyPr wrap="square">
            <a:spAutoFit/>
          </a:bodyPr>
          <a:lstStyle/>
          <a:p>
            <a:pPr lvl="0">
              <a:spcAft>
                <a:spcPts val="1500"/>
              </a:spcAft>
            </a:pPr>
            <a:r>
              <a:rPr lang="en-US" sz="3000" b="1" dirty="0">
                <a:solidFill>
                  <a:srgbClr val="0B4C86"/>
                </a:solidFill>
                <a:latin typeface="Arial" panose="020B0604020202020204" pitchFamily="34" charset="0"/>
                <a:cs typeface="Arial" panose="020B0604020202020204" pitchFamily="34" charset="0"/>
              </a:rPr>
              <a:t>Customers of the future</a:t>
            </a:r>
          </a:p>
          <a:p>
            <a:pPr lvl="0">
              <a:spcAft>
                <a:spcPts val="1000"/>
              </a:spcAft>
            </a:pPr>
            <a:r>
              <a:rPr lang="en-GB" sz="2000" dirty="0">
                <a:solidFill>
                  <a:schemeClr val="accent4"/>
                </a:solidFill>
                <a:latin typeface="Arial" panose="020B0604020202020204" pitchFamily="34" charset="0"/>
                <a:cs typeface="Arial" panose="020B0604020202020204" pitchFamily="34" charset="0"/>
              </a:rPr>
              <a:t>Your station has to work for different people, including staff and customers</a:t>
            </a:r>
            <a:r>
              <a:rPr lang="en-GB" sz="2000" b="1" dirty="0">
                <a:solidFill>
                  <a:schemeClr val="accent4"/>
                </a:solidFill>
                <a:latin typeface="Arial" panose="020B0604020202020204" pitchFamily="34" charset="0"/>
                <a:cs typeface="Arial" panose="020B0604020202020204" pitchFamily="34" charset="0"/>
              </a:rPr>
              <a:t>. </a:t>
            </a:r>
            <a:endParaRPr lang="en-GB" sz="2000" b="1" dirty="0">
              <a:latin typeface="Arial" panose="020B0604020202020204" pitchFamily="34" charset="0"/>
              <a:cs typeface="Arial" panose="020B0604020202020204" pitchFamily="34" charset="0"/>
            </a:endParaRPr>
          </a:p>
          <a:p>
            <a:pPr lvl="0"/>
            <a:r>
              <a:rPr lang="en-GB" sz="2000" b="1" dirty="0">
                <a:solidFill>
                  <a:srgbClr val="0B4C86"/>
                </a:solidFill>
                <a:latin typeface="Arial" panose="020B0604020202020204" pitchFamily="34" charset="0"/>
                <a:cs typeface="Arial" panose="020B0604020202020204" pitchFamily="34" charset="0"/>
              </a:rPr>
              <a:t>Consider the needs of:</a:t>
            </a:r>
            <a:endParaRPr lang="en-GB" sz="2000" dirty="0">
              <a:solidFill>
                <a:srgbClr val="0B4C86"/>
              </a:solidFill>
              <a:latin typeface="Arial" panose="020B0604020202020204" pitchFamily="34" charset="0"/>
              <a:cs typeface="Arial" panose="020B0604020202020204" pitchFamily="34" charset="0"/>
            </a:endParaRPr>
          </a:p>
          <a:p>
            <a:pPr marL="285750" indent="-285750">
              <a:buClr>
                <a:srgbClr val="3EAC4D"/>
              </a:buClr>
              <a:buFont typeface="Arial"/>
              <a:buChar char="•"/>
            </a:pPr>
            <a:r>
              <a:rPr lang="en-GB" sz="2000" dirty="0">
                <a:solidFill>
                  <a:schemeClr val="accent4"/>
                </a:solidFill>
                <a:latin typeface="Arial" panose="020B0604020202020204" pitchFamily="34" charset="0"/>
                <a:cs typeface="Arial" panose="020B0604020202020204" pitchFamily="34" charset="0"/>
              </a:rPr>
              <a:t>Children, elderly people, pregnant people, disabled people</a:t>
            </a:r>
          </a:p>
          <a:p>
            <a:pPr marL="800100" lvl="1" indent="-342900">
              <a:buClr>
                <a:srgbClr val="3EAC4D"/>
              </a:buClr>
              <a:buFont typeface="Courier New" panose="02070309020205020404" pitchFamily="49" charset="0"/>
              <a:buChar char="o"/>
            </a:pPr>
            <a:r>
              <a:rPr lang="en-US" sz="2000" dirty="0">
                <a:solidFill>
                  <a:schemeClr val="accent4"/>
                </a:solidFill>
                <a:latin typeface="Arial" panose="020B0604020202020204" pitchFamily="34" charset="0"/>
                <a:cs typeface="Arial" panose="020B0604020202020204" pitchFamily="34" charset="0"/>
              </a:rPr>
              <a:t>V</a:t>
            </a:r>
            <a:r>
              <a:rPr lang="en-GB" sz="2000" dirty="0">
                <a:solidFill>
                  <a:schemeClr val="accent4"/>
                </a:solidFill>
                <a:latin typeface="Arial" panose="020B0604020202020204" pitchFamily="34" charset="0"/>
                <a:cs typeface="Arial" panose="020B0604020202020204" pitchFamily="34" charset="0"/>
              </a:rPr>
              <a:t>isually impaired</a:t>
            </a:r>
          </a:p>
          <a:p>
            <a:pPr marL="800100" lvl="1" indent="-342900">
              <a:buClr>
                <a:srgbClr val="3EAC4D"/>
              </a:buClr>
              <a:buFont typeface="Courier New" panose="02070309020205020404" pitchFamily="49" charset="0"/>
              <a:buChar char="o"/>
            </a:pPr>
            <a:r>
              <a:rPr lang="en-US" sz="2000" dirty="0">
                <a:solidFill>
                  <a:schemeClr val="accent4"/>
                </a:solidFill>
                <a:latin typeface="Arial" panose="020B0604020202020204" pitchFamily="34" charset="0"/>
                <a:cs typeface="Arial" panose="020B0604020202020204" pitchFamily="34" charset="0"/>
              </a:rPr>
              <a:t>Hearing impaired</a:t>
            </a:r>
            <a:endParaRPr lang="en-GB" sz="2000" dirty="0">
              <a:solidFill>
                <a:schemeClr val="accent4"/>
              </a:solidFill>
              <a:latin typeface="Arial" panose="020B0604020202020204" pitchFamily="34" charset="0"/>
              <a:cs typeface="Arial" panose="020B0604020202020204" pitchFamily="34" charset="0"/>
            </a:endParaRPr>
          </a:p>
          <a:p>
            <a:pPr marL="800100" lvl="1" indent="-342900">
              <a:buClr>
                <a:srgbClr val="3EAC4D"/>
              </a:buClr>
              <a:buFont typeface="Courier New" panose="02070309020205020404" pitchFamily="49" charset="0"/>
              <a:buChar char="o"/>
            </a:pPr>
            <a:r>
              <a:rPr lang="en-US" sz="2000" dirty="0">
                <a:solidFill>
                  <a:schemeClr val="accent4"/>
                </a:solidFill>
                <a:latin typeface="Arial" panose="020B0604020202020204" pitchFamily="34" charset="0"/>
                <a:cs typeface="Arial" panose="020B0604020202020204" pitchFamily="34" charset="0"/>
              </a:rPr>
              <a:t>M</a:t>
            </a:r>
            <a:r>
              <a:rPr lang="en-GB" sz="2000" dirty="0">
                <a:solidFill>
                  <a:schemeClr val="accent4"/>
                </a:solidFill>
                <a:latin typeface="Arial" panose="020B0604020202020204" pitchFamily="34" charset="0"/>
                <a:cs typeface="Arial" panose="020B0604020202020204" pitchFamily="34" charset="0"/>
              </a:rPr>
              <a:t>obility impaired</a:t>
            </a:r>
          </a:p>
          <a:p>
            <a:pPr marL="800100" lvl="1" indent="-342900">
              <a:buClr>
                <a:srgbClr val="3EAC4D"/>
              </a:buClr>
              <a:buFont typeface="Courier New" panose="02070309020205020404" pitchFamily="49" charset="0"/>
              <a:buChar char="o"/>
            </a:pPr>
            <a:r>
              <a:rPr lang="en-GB" sz="2000" dirty="0" err="1">
                <a:solidFill>
                  <a:schemeClr val="accent4"/>
                </a:solidFill>
                <a:latin typeface="Arial" panose="020B0604020202020204" pitchFamily="34" charset="0"/>
                <a:cs typeface="Arial" panose="020B0604020202020204" pitchFamily="34" charset="0"/>
              </a:rPr>
              <a:t>Neurodiverse</a:t>
            </a:r>
            <a:endParaRPr lang="en-GB" sz="2000" dirty="0">
              <a:solidFill>
                <a:schemeClr val="accent4"/>
              </a:solidFill>
              <a:latin typeface="Arial" panose="020B0604020202020204" pitchFamily="34" charset="0"/>
              <a:cs typeface="Arial" panose="020B0604020202020204" pitchFamily="34" charset="0"/>
            </a:endParaRPr>
          </a:p>
          <a:p>
            <a:pPr marL="285750" lvl="0" indent="-285750">
              <a:buClr>
                <a:srgbClr val="3EAC4D"/>
              </a:buClr>
              <a:buFont typeface="Arial"/>
              <a:buChar char="•"/>
            </a:pPr>
            <a:r>
              <a:rPr lang="en-GB" sz="2000" dirty="0">
                <a:solidFill>
                  <a:schemeClr val="accent4"/>
                </a:solidFill>
                <a:latin typeface="Arial" panose="020B0604020202020204" pitchFamily="34" charset="0"/>
                <a:cs typeface="Arial" panose="020B0604020202020204" pitchFamily="34" charset="0"/>
              </a:rPr>
              <a:t>People of different religions and faiths</a:t>
            </a:r>
          </a:p>
          <a:p>
            <a:pPr marL="285750" lvl="0" indent="-285750">
              <a:buClr>
                <a:srgbClr val="3EAC4D"/>
              </a:buClr>
              <a:buFont typeface="Arial"/>
              <a:buChar char="•"/>
            </a:pPr>
            <a:r>
              <a:rPr lang="en-GB" sz="2000" dirty="0">
                <a:solidFill>
                  <a:schemeClr val="accent4"/>
                </a:solidFill>
                <a:latin typeface="Arial" panose="020B0604020202020204" pitchFamily="34" charset="0"/>
                <a:cs typeface="Arial" panose="020B0604020202020204" pitchFamily="34" charset="0"/>
              </a:rPr>
              <a:t>Transgender people</a:t>
            </a:r>
          </a:p>
          <a:p>
            <a:pPr marL="285750" lvl="0" indent="-285750">
              <a:buFont typeface="Arial"/>
              <a:buChar char="•"/>
            </a:pPr>
            <a:endParaRPr lang="en-US" dirty="0"/>
          </a:p>
        </p:txBody>
      </p:sp>
      <p:pic>
        <p:nvPicPr>
          <p:cNvPr id="9" name="Picture 8">
            <a:extLst>
              <a:ext uri="{FF2B5EF4-FFF2-40B4-BE49-F238E27FC236}">
                <a16:creationId xmlns:a16="http://schemas.microsoft.com/office/drawing/2014/main" id="{0F59AC16-CEE5-FD46-9A9C-0D1636ECC48F}"/>
              </a:ext>
            </a:extLst>
          </p:cNvPr>
          <p:cNvPicPr>
            <a:picLocks noChangeAspect="1"/>
          </p:cNvPicPr>
          <p:nvPr/>
        </p:nvPicPr>
        <p:blipFill rotWithShape="1">
          <a:blip r:embed="rId3"/>
          <a:srcRect l="8935" t="13657" r="46737" b="4813"/>
          <a:stretch/>
        </p:blipFill>
        <p:spPr>
          <a:xfrm>
            <a:off x="6666807" y="2196978"/>
            <a:ext cx="5066544" cy="4203822"/>
          </a:xfrm>
          <a:prstGeom prst="rect">
            <a:avLst/>
          </a:prstGeom>
        </p:spPr>
      </p:pic>
    </p:spTree>
    <p:extLst>
      <p:ext uri="{BB962C8B-B14F-4D97-AF65-F5344CB8AC3E}">
        <p14:creationId xmlns:p14="http://schemas.microsoft.com/office/powerpoint/2010/main" val="292147930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C570C2-668D-BF48-8B1C-25BF64916610}"/>
              </a:ext>
            </a:extLst>
          </p:cNvPr>
          <p:cNvPicPr>
            <a:picLocks noChangeAspect="1"/>
          </p:cNvPicPr>
          <p:nvPr/>
        </p:nvPicPr>
        <p:blipFill rotWithShape="1">
          <a:blip r:embed="rId3"/>
          <a:srcRect l="2205" t="22122" r="1304" b="12893"/>
          <a:stretch/>
        </p:blipFill>
        <p:spPr>
          <a:xfrm>
            <a:off x="457200" y="2975956"/>
            <a:ext cx="11277600" cy="3423273"/>
          </a:xfrm>
          <a:prstGeom prst="rect">
            <a:avLst/>
          </a:prstGeom>
        </p:spPr>
      </p:pic>
      <p:sp>
        <p:nvSpPr>
          <p:cNvPr id="6" name="Rectangle 5">
            <a:extLst>
              <a:ext uri="{FF2B5EF4-FFF2-40B4-BE49-F238E27FC236}">
                <a16:creationId xmlns:a16="http://schemas.microsoft.com/office/drawing/2014/main" id="{804DBAD9-3EBF-2D44-B4F7-F36FC9755C4B}"/>
              </a:ext>
            </a:extLst>
          </p:cNvPr>
          <p:cNvSpPr/>
          <p:nvPr/>
        </p:nvSpPr>
        <p:spPr>
          <a:xfrm>
            <a:off x="1069200" y="2264400"/>
            <a:ext cx="9336210" cy="553998"/>
          </a:xfrm>
          <a:prstGeom prst="rect">
            <a:avLst/>
          </a:prstGeom>
        </p:spPr>
        <p:txBody>
          <a:bodyPr wrap="none">
            <a:spAutoFit/>
          </a:bodyPr>
          <a:lstStyle/>
          <a:p>
            <a:r>
              <a:rPr lang="en-US" sz="3000" b="1" dirty="0">
                <a:solidFill>
                  <a:srgbClr val="0B4C86"/>
                </a:solidFill>
              </a:rPr>
              <a:t>Design vision for a new HS2 Curzon Street station</a:t>
            </a:r>
          </a:p>
        </p:txBody>
      </p:sp>
    </p:spTree>
    <p:extLst>
      <p:ext uri="{BB962C8B-B14F-4D97-AF65-F5344CB8AC3E}">
        <p14:creationId xmlns:p14="http://schemas.microsoft.com/office/powerpoint/2010/main" val="384849900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C38104-7B26-8147-8A9B-A464FC238EFA}"/>
              </a:ext>
            </a:extLst>
          </p:cNvPr>
          <p:cNvPicPr>
            <a:picLocks noChangeAspect="1"/>
          </p:cNvPicPr>
          <p:nvPr/>
        </p:nvPicPr>
        <p:blipFill rotWithShape="1">
          <a:blip r:embed="rId3"/>
          <a:srcRect t="31403" b="20951"/>
          <a:stretch/>
        </p:blipFill>
        <p:spPr>
          <a:xfrm>
            <a:off x="457200" y="2818399"/>
            <a:ext cx="11277601" cy="3582402"/>
          </a:xfrm>
          <a:prstGeom prst="rect">
            <a:avLst/>
          </a:prstGeom>
        </p:spPr>
      </p:pic>
      <p:sp>
        <p:nvSpPr>
          <p:cNvPr id="7" name="Rectangle 6">
            <a:extLst>
              <a:ext uri="{FF2B5EF4-FFF2-40B4-BE49-F238E27FC236}">
                <a16:creationId xmlns:a16="http://schemas.microsoft.com/office/drawing/2014/main" id="{24DBB98E-C491-484F-BC69-8131BF648E5F}"/>
              </a:ext>
            </a:extLst>
          </p:cNvPr>
          <p:cNvSpPr/>
          <p:nvPr/>
        </p:nvSpPr>
        <p:spPr>
          <a:xfrm>
            <a:off x="1069200" y="2264400"/>
            <a:ext cx="10088575" cy="553998"/>
          </a:xfrm>
          <a:prstGeom prst="rect">
            <a:avLst/>
          </a:prstGeom>
        </p:spPr>
        <p:txBody>
          <a:bodyPr wrap="square">
            <a:spAutoFit/>
          </a:bodyPr>
          <a:lstStyle/>
          <a:p>
            <a:r>
              <a:rPr lang="en-US" sz="3000" b="1" dirty="0">
                <a:solidFill>
                  <a:srgbClr val="0B4C86"/>
                </a:solidFill>
              </a:rPr>
              <a:t>Concept image of Euston station redevelopment</a:t>
            </a:r>
          </a:p>
        </p:txBody>
      </p:sp>
    </p:spTree>
    <p:extLst>
      <p:ext uri="{BB962C8B-B14F-4D97-AF65-F5344CB8AC3E}">
        <p14:creationId xmlns:p14="http://schemas.microsoft.com/office/powerpoint/2010/main" val="7600085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3688BD0-0028-4541-BB44-23622008BF0E}"/>
              </a:ext>
            </a:extLst>
          </p:cNvPr>
          <p:cNvSpPr/>
          <p:nvPr/>
        </p:nvSpPr>
        <p:spPr>
          <a:xfrm>
            <a:off x="1069200" y="2264400"/>
            <a:ext cx="9838279" cy="553998"/>
          </a:xfrm>
          <a:prstGeom prst="rect">
            <a:avLst/>
          </a:prstGeom>
        </p:spPr>
        <p:txBody>
          <a:bodyPr wrap="square">
            <a:spAutoFit/>
          </a:bodyPr>
          <a:lstStyle/>
          <a:p>
            <a:r>
              <a:rPr lang="en-US" sz="3000" b="1" dirty="0">
                <a:solidFill>
                  <a:srgbClr val="0B4C86"/>
                </a:solidFill>
              </a:rPr>
              <a:t>Concept image Birmingham Interchange Station</a:t>
            </a:r>
          </a:p>
        </p:txBody>
      </p:sp>
      <p:pic>
        <p:nvPicPr>
          <p:cNvPr id="6" name="Picture 5">
            <a:extLst>
              <a:ext uri="{FF2B5EF4-FFF2-40B4-BE49-F238E27FC236}">
                <a16:creationId xmlns:a16="http://schemas.microsoft.com/office/drawing/2014/main" id="{AEC52BF5-D795-AA48-B4E7-CBF7A8244084}"/>
              </a:ext>
            </a:extLst>
          </p:cNvPr>
          <p:cNvPicPr>
            <a:picLocks noChangeAspect="1"/>
          </p:cNvPicPr>
          <p:nvPr/>
        </p:nvPicPr>
        <p:blipFill rotWithShape="1">
          <a:blip r:embed="rId3"/>
          <a:srcRect l="4982" t="15998" r="2167" b="19496"/>
          <a:stretch/>
        </p:blipFill>
        <p:spPr>
          <a:xfrm>
            <a:off x="457200" y="2818398"/>
            <a:ext cx="11277600" cy="3531213"/>
          </a:xfrm>
          <a:prstGeom prst="rect">
            <a:avLst/>
          </a:prstGeom>
        </p:spPr>
      </p:pic>
    </p:spTree>
    <p:extLst>
      <p:ext uri="{BB962C8B-B14F-4D97-AF65-F5344CB8AC3E}">
        <p14:creationId xmlns:p14="http://schemas.microsoft.com/office/powerpoint/2010/main" val="345611735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069200" y="2264400"/>
            <a:ext cx="11277600" cy="842963"/>
          </a:xfrm>
          <a:prstGeom prst="rect">
            <a:avLst/>
          </a:prstGeom>
        </p:spPr>
        <p:txBody>
          <a:bodyPr/>
          <a:lstStyle/>
          <a:p>
            <a:r>
              <a:rPr lang="en-US" sz="3000" dirty="0">
                <a:solidFill>
                  <a:srgbClr val="0A4C86"/>
                </a:solidFill>
                <a:latin typeface="+mj-lt"/>
              </a:rPr>
              <a:t>HS2 Introduction Video</a:t>
            </a:r>
          </a:p>
        </p:txBody>
      </p:sp>
    </p:spTree>
    <p:extLst>
      <p:ext uri="{BB962C8B-B14F-4D97-AF65-F5344CB8AC3E}">
        <p14:creationId xmlns:p14="http://schemas.microsoft.com/office/powerpoint/2010/main" val="314808881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29000" y="1735667"/>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11" name="Content Placeholder 4">
            <a:extLst>
              <a:ext uri="{FF2B5EF4-FFF2-40B4-BE49-F238E27FC236}">
                <a16:creationId xmlns:a16="http://schemas.microsoft.com/office/drawing/2014/main" id="{BBD0E78D-4ED5-9F46-9DAF-AF8264FB416A}"/>
              </a:ext>
            </a:extLst>
          </p:cNvPr>
          <p:cNvSpPr>
            <a:spLocks noGrp="1"/>
          </p:cNvSpPr>
          <p:nvPr>
            <p:ph idx="1"/>
          </p:nvPr>
        </p:nvSpPr>
        <p:spPr>
          <a:xfrm>
            <a:off x="1069200" y="2264400"/>
            <a:ext cx="8472365" cy="4136400"/>
          </a:xfrm>
        </p:spPr>
        <p:txBody>
          <a:bodyPr/>
          <a:lstStyle/>
          <a:p>
            <a:pPr lvl="0">
              <a:spcAft>
                <a:spcPts val="2000"/>
              </a:spcAft>
            </a:pPr>
            <a:r>
              <a:rPr lang="en-US" sz="3000" b="1" dirty="0">
                <a:solidFill>
                  <a:srgbClr val="0B4C86"/>
                </a:solidFill>
                <a:latin typeface="Arial" panose="020B0604020202020204" pitchFamily="34" charset="0"/>
                <a:cs typeface="Arial" panose="020B0604020202020204" pitchFamily="34" charset="0"/>
              </a:rPr>
              <a:t>Presenting your ideas</a:t>
            </a:r>
          </a:p>
          <a:p>
            <a:pPr>
              <a:spcAft>
                <a:spcPts val="2500"/>
              </a:spcAft>
            </a:pPr>
            <a:r>
              <a:rPr lang="en-GB" sz="2000" dirty="0">
                <a:solidFill>
                  <a:schemeClr val="accent5">
                    <a:lumMod val="75000"/>
                    <a:lumOff val="25000"/>
                  </a:schemeClr>
                </a:solidFill>
                <a:latin typeface="Arial"/>
                <a:ea typeface="Arial"/>
                <a:cs typeface="Arial"/>
              </a:rPr>
              <a:t>In the next session you will present your ideas. Keeping your blueprint on your table, two team members will walk around the room to see the ideas of other groups. Two team members will stay to explain the idea to the other teams. Halfway through the session, swap around. </a:t>
            </a:r>
          </a:p>
          <a:p>
            <a:pPr>
              <a:spcAft>
                <a:spcPts val="2000"/>
              </a:spcAft>
            </a:pPr>
            <a:r>
              <a:rPr lang="en-US" sz="3000" b="1" dirty="0">
                <a:solidFill>
                  <a:srgbClr val="0B4C86"/>
                </a:solidFill>
                <a:latin typeface="Arial" panose="020B0604020202020204" pitchFamily="34" charset="0"/>
                <a:cs typeface="Arial" panose="020B0604020202020204" pitchFamily="34" charset="0"/>
              </a:rPr>
              <a:t>Evaluate your ideas</a:t>
            </a:r>
          </a:p>
          <a:p>
            <a:r>
              <a:rPr lang="en-GB" sz="2000" dirty="0">
                <a:solidFill>
                  <a:schemeClr val="accent5">
                    <a:lumMod val="75000"/>
                    <a:lumOff val="25000"/>
                  </a:schemeClr>
                </a:solidFill>
                <a:latin typeface="Arial" panose="020B0604020202020204" pitchFamily="34" charset="0"/>
                <a:ea typeface="Arial"/>
                <a:cs typeface="Arial" panose="020B0604020202020204" pitchFamily="34" charset="0"/>
              </a:rPr>
              <a:t>When instructed, answer the evaluation questions in your booklet. Have you surprised yourself with your </a:t>
            </a:r>
            <a:r>
              <a:rPr lang="en-US" sz="2000" dirty="0">
                <a:solidFill>
                  <a:schemeClr val="accent5">
                    <a:lumMod val="75000"/>
                    <a:lumOff val="25000"/>
                  </a:schemeClr>
                </a:solidFill>
                <a:latin typeface="Arial" panose="020B0604020202020204" pitchFamily="34" charset="0"/>
                <a:ea typeface="Arial"/>
                <a:cs typeface="Arial" panose="020B0604020202020204" pitchFamily="34" charset="0"/>
              </a:rPr>
              <a:t>essential skills</a:t>
            </a:r>
            <a:r>
              <a:rPr lang="en-GB" sz="2000" dirty="0">
                <a:solidFill>
                  <a:schemeClr val="accent5">
                    <a:lumMod val="75000"/>
                    <a:lumOff val="25000"/>
                  </a:schemeClr>
                </a:solidFill>
                <a:latin typeface="Arial" panose="020B0604020202020204" pitchFamily="34" charset="0"/>
                <a:ea typeface="Arial"/>
                <a:cs typeface="Arial" panose="020B0604020202020204" pitchFamily="34" charset="0"/>
              </a:rPr>
              <a:t>? </a:t>
            </a:r>
            <a:endParaRPr lang="en-US" sz="2000" dirty="0">
              <a:solidFill>
                <a:schemeClr val="accent5">
                  <a:lumMod val="75000"/>
                  <a:lumOff val="25000"/>
                </a:schemeClr>
              </a:solidFill>
              <a:latin typeface="Arial" panose="020B0604020202020204" pitchFamily="34" charset="0"/>
              <a:cs typeface="Arial" panose="020B0604020202020204" pitchFamily="34" charset="0"/>
            </a:endParaRPr>
          </a:p>
          <a:p>
            <a:endParaRPr lang="en-US" sz="2200" dirty="0">
              <a:solidFill>
                <a:schemeClr val="accent5">
                  <a:lumMod val="75000"/>
                  <a:lumOff val="25000"/>
                </a:schemeClr>
              </a:solidFill>
            </a:endParaRPr>
          </a:p>
        </p:txBody>
      </p:sp>
    </p:spTree>
    <p:extLst>
      <p:ext uri="{BB962C8B-B14F-4D97-AF65-F5344CB8AC3E}">
        <p14:creationId xmlns:p14="http://schemas.microsoft.com/office/powerpoint/2010/main" val="251991513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1069200" y="2264400"/>
            <a:ext cx="6639339" cy="4426512"/>
          </a:xfrm>
        </p:spPr>
        <p:txBody>
          <a:bodyPr/>
          <a:lstStyle/>
          <a:p>
            <a:pPr>
              <a:spcAft>
                <a:spcPts val="3000"/>
              </a:spcAft>
            </a:pP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Winning team</a:t>
            </a:r>
            <a:endParaRPr lang="en-US" sz="2000" dirty="0">
              <a:solidFill>
                <a:srgbClr val="0B4C86"/>
              </a:solidFill>
              <a:latin typeface="Arial" panose="020B0604020202020204" pitchFamily="34" charset="0"/>
              <a:cs typeface="Arial" panose="020B0604020202020204" pitchFamily="34" charset="0"/>
            </a:endParaRPr>
          </a:p>
          <a:p>
            <a:pPr>
              <a:spcAft>
                <a:spcPts val="1500"/>
              </a:spcAft>
            </a:pPr>
            <a:r>
              <a:rPr lang="en-US" sz="2000" dirty="0">
                <a:latin typeface="Arial" panose="020B0604020202020204" pitchFamily="34" charset="0"/>
                <a:cs typeface="Arial" panose="020B0604020202020204" pitchFamily="34" charset="0"/>
              </a:rPr>
              <a:t>We will now reveal the winning team. </a:t>
            </a:r>
          </a:p>
          <a:p>
            <a:pPr>
              <a:spcAft>
                <a:spcPts val="1500"/>
              </a:spcAft>
            </a:pPr>
            <a:r>
              <a:rPr lang="en-US" sz="2000" dirty="0">
                <a:latin typeface="Arial" panose="020B0604020202020204" pitchFamily="34" charset="0"/>
                <a:cs typeface="Arial" panose="020B0604020202020204" pitchFamily="34" charset="0"/>
              </a:rPr>
              <a:t>You will receive a commendation from your school for all of your efforts in showing off your essential skills</a:t>
            </a:r>
            <a:r>
              <a:rPr lang="en-US" sz="2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26315620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069200" y="2264400"/>
            <a:ext cx="11277600" cy="842963"/>
          </a:xfrm>
          <a:prstGeom prst="rect">
            <a:avLst/>
          </a:prstGeom>
        </p:spPr>
        <p:txBody>
          <a:bodyPr/>
          <a:lstStyle/>
          <a:p>
            <a:r>
              <a:rPr lang="en-US" sz="3000" dirty="0">
                <a:solidFill>
                  <a:srgbClr val="0B4C86"/>
                </a:solidFill>
                <a:latin typeface="+mj-lt"/>
              </a:rPr>
              <a:t>Careers video</a:t>
            </a:r>
          </a:p>
        </p:txBody>
      </p:sp>
      <p:sp>
        <p:nvSpPr>
          <p:cNvPr id="5" name="TextBox 4"/>
          <p:cNvSpPr txBox="1"/>
          <p:nvPr/>
        </p:nvSpPr>
        <p:spPr>
          <a:xfrm>
            <a:off x="3086582" y="1355675"/>
            <a:ext cx="8911404" cy="831828"/>
          </a:xfrm>
          <a:prstGeom prst="rect">
            <a:avLst/>
          </a:prstGeom>
          <a:noFill/>
        </p:spPr>
        <p:txBody>
          <a:bodyPr wrap="square" lIns="0" tIns="0" rIns="0" bIns="0" rtlCol="0">
            <a:noAutofit/>
          </a:bodyPr>
          <a:lstStyle/>
          <a:p>
            <a:pPr algn="r"/>
            <a:r>
              <a:rPr lang="en-US" sz="3000" dirty="0">
                <a:solidFill>
                  <a:schemeClr val="bg1"/>
                </a:solidFill>
              </a:rPr>
              <a:t>TUNNEL STRUCTURES</a:t>
            </a:r>
          </a:p>
        </p:txBody>
      </p:sp>
    </p:spTree>
    <p:extLst>
      <p:ext uri="{BB962C8B-B14F-4D97-AF65-F5344CB8AC3E}">
        <p14:creationId xmlns:p14="http://schemas.microsoft.com/office/powerpoint/2010/main" val="61526941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BCB41D39-0A8B-8D49-ADD3-263E09F8B91C}"/>
              </a:ext>
            </a:extLst>
          </p:cNvPr>
          <p:cNvSpPr txBox="1">
            <a:spLocks/>
          </p:cNvSpPr>
          <p:nvPr/>
        </p:nvSpPr>
        <p:spPr>
          <a:xfrm>
            <a:off x="1069201" y="2264400"/>
            <a:ext cx="4818982" cy="3777746"/>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000"/>
              </a:spcAft>
            </a:pP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Keep on using your essential skills!</a:t>
            </a:r>
            <a:endParaRPr lang="en-US" sz="3000" dirty="0">
              <a:solidFill>
                <a:srgbClr val="0B4C86"/>
              </a:solidFill>
              <a:latin typeface="Arial" panose="020B0604020202020204" pitchFamily="34" charset="0"/>
              <a:cs typeface="Arial" panose="020B0604020202020204" pitchFamily="34" charset="0"/>
            </a:endParaRPr>
          </a:p>
          <a:p>
            <a:pPr>
              <a:spcAft>
                <a:spcPts val="1500"/>
              </a:spcAft>
            </a:pPr>
            <a:r>
              <a:rPr lang="en-US" sz="2000" dirty="0">
                <a:latin typeface="Arial" panose="020B0604020202020204" pitchFamily="34" charset="0"/>
                <a:cs typeface="Arial" panose="020B0604020202020204" pitchFamily="34" charset="0"/>
              </a:rPr>
              <a:t>From all the team, thank you for using your essential skills across today’s activity.</a:t>
            </a:r>
          </a:p>
          <a:p>
            <a:pPr>
              <a:spcAft>
                <a:spcPts val="1500"/>
              </a:spcAft>
            </a:pPr>
            <a:r>
              <a:rPr lang="en-US" sz="2000" dirty="0">
                <a:latin typeface="Arial" panose="020B0604020202020204" pitchFamily="34" charset="0"/>
                <a:cs typeface="Arial" panose="020B0604020202020204" pitchFamily="34" charset="0"/>
              </a:rPr>
              <a:t>If you want to keep on using your essential skills and are thinking about a stem career, you can look at the following websites:</a:t>
            </a:r>
            <a:endParaRPr lang="en-GB" b="1" dirty="0">
              <a:solidFill>
                <a:schemeClr val="tx1"/>
              </a:solidFill>
            </a:endParaRPr>
          </a:p>
          <a:p>
            <a:r>
              <a:rPr lang="en-US" sz="2000" b="1" dirty="0">
                <a:solidFill>
                  <a:schemeClr val="tx1"/>
                </a:solidFill>
                <a:latin typeface="Arial" panose="020B0604020202020204" pitchFamily="34" charset="0"/>
                <a:cs typeface="Arial" panose="020B0604020202020204" pitchFamily="34" charset="0"/>
              </a:rPr>
              <a:t>`</a:t>
            </a:r>
          </a:p>
        </p:txBody>
      </p:sp>
      <p:pic>
        <p:nvPicPr>
          <p:cNvPr id="8" name="Picture 7" descr="0 SB Partnership Logo.png">
            <a:extLst>
              <a:ext uri="{FF2B5EF4-FFF2-40B4-BE49-F238E27FC236}">
                <a16:creationId xmlns:a16="http://schemas.microsoft.com/office/drawing/2014/main" id="{84C530F0-0312-5148-800D-940238BFB7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9781" y="2264400"/>
            <a:ext cx="3405220" cy="1005058"/>
          </a:xfrm>
          <a:prstGeom prst="rect">
            <a:avLst/>
          </a:prstGeom>
        </p:spPr>
      </p:pic>
      <p:sp>
        <p:nvSpPr>
          <p:cNvPr id="9" name="Rectangle 8">
            <a:extLst>
              <a:ext uri="{FF2B5EF4-FFF2-40B4-BE49-F238E27FC236}">
                <a16:creationId xmlns:a16="http://schemas.microsoft.com/office/drawing/2014/main" id="{5AF15BD9-3399-0145-B7AD-1270E842DB4C}"/>
              </a:ext>
            </a:extLst>
          </p:cNvPr>
          <p:cNvSpPr/>
          <p:nvPr/>
        </p:nvSpPr>
        <p:spPr>
          <a:xfrm>
            <a:off x="7453745" y="3484634"/>
            <a:ext cx="6096000" cy="2523768"/>
          </a:xfrm>
          <a:prstGeom prst="rect">
            <a:avLst/>
          </a:prstGeom>
        </p:spPr>
        <p:txBody>
          <a:bodyPr>
            <a:spAutoFit/>
          </a:bodyPr>
          <a:lstStyle/>
          <a:p>
            <a:endParaRPr lang="en-US" sz="2000" dirty="0">
              <a:latin typeface="Arial" panose="020B0604020202020204" pitchFamily="34" charset="0"/>
              <a:cs typeface="Arial" panose="020B0604020202020204" pitchFamily="34" charset="0"/>
            </a:endParaRPr>
          </a:p>
          <a:p>
            <a:pPr>
              <a:lnSpc>
                <a:spcPts val="2400"/>
              </a:lnSpc>
            </a:pPr>
            <a:r>
              <a:rPr lang="en-GB" sz="2000" b="1" u="sng" dirty="0">
                <a:hlinkClick r:id="rId4"/>
              </a:rPr>
              <a:t>www.hs2.org.uk/education</a:t>
            </a:r>
            <a:endParaRPr lang="en-GB" sz="2000" b="1" u="sng" dirty="0"/>
          </a:p>
          <a:p>
            <a:pPr>
              <a:lnSpc>
                <a:spcPts val="2400"/>
              </a:lnSpc>
            </a:pPr>
            <a:r>
              <a:rPr lang="en-GB" sz="2000" b="1" u="sng" dirty="0">
                <a:hlinkClick r:id="rId5"/>
              </a:rPr>
              <a:t>www.skillsbuilder.org/</a:t>
            </a:r>
            <a:endParaRPr lang="en-GB" sz="2000" b="1" u="sng" dirty="0"/>
          </a:p>
          <a:p>
            <a:pPr>
              <a:lnSpc>
                <a:spcPts val="2400"/>
              </a:lnSpc>
            </a:pPr>
            <a:r>
              <a:rPr lang="en-GB" sz="2000" b="1" dirty="0">
                <a:hlinkClick r:id="rId6"/>
              </a:rPr>
              <a:t>https://neonfutures.org.uk/</a:t>
            </a:r>
            <a:endParaRPr lang="en-GB" sz="2000" b="1" dirty="0"/>
          </a:p>
          <a:p>
            <a:pPr>
              <a:lnSpc>
                <a:spcPts val="2400"/>
              </a:lnSpc>
            </a:pPr>
            <a:r>
              <a:rPr lang="en-GB" sz="2000" b="1" dirty="0">
                <a:hlinkClick r:id="rId7"/>
              </a:rPr>
              <a:t>www.ice.org.uk</a:t>
            </a:r>
            <a:endParaRPr lang="en-GB" sz="2000" b="1" dirty="0"/>
          </a:p>
          <a:p>
            <a:pPr>
              <a:lnSpc>
                <a:spcPts val="2400"/>
              </a:lnSpc>
            </a:pPr>
            <a:r>
              <a:rPr lang="en-GB" sz="2000" b="1" dirty="0">
                <a:hlinkClick r:id="rId8"/>
              </a:rPr>
              <a:t>www.goconstruct.org</a:t>
            </a:r>
            <a:endParaRPr lang="en-GB" sz="2000" b="1" dirty="0"/>
          </a:p>
          <a:p>
            <a:pPr>
              <a:lnSpc>
                <a:spcPts val="2400"/>
              </a:lnSpc>
            </a:pPr>
            <a:r>
              <a:rPr lang="en-GB" sz="2000" b="1" dirty="0">
                <a:hlinkClick r:id="rId9"/>
              </a:rPr>
              <a:t>https://routesintorail.org/</a:t>
            </a:r>
            <a:endParaRPr lang="en-GB" sz="2000" b="1" dirty="0"/>
          </a:p>
          <a:p>
            <a:endParaRPr lang="en-GB" dirty="0"/>
          </a:p>
        </p:txBody>
      </p:sp>
    </p:spTree>
    <p:extLst>
      <p:ext uri="{BB962C8B-B14F-4D97-AF65-F5344CB8AC3E}">
        <p14:creationId xmlns:p14="http://schemas.microsoft.com/office/powerpoint/2010/main" val="57160536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A2F1B02C-6F3D-21AD-F8B9-DB7EC48D96F5}"/>
              </a:ext>
            </a:extLst>
          </p:cNvPr>
          <p:cNvPicPr>
            <a:picLocks noChangeAspect="1"/>
          </p:cNvPicPr>
          <p:nvPr/>
        </p:nvPicPr>
        <p:blipFill rotWithShape="1">
          <a:blip r:embed="rId4">
            <a:extLst>
              <a:ext uri="{28A0092B-C50C-407E-A947-70E740481C1C}">
                <a14:useLocalDpi xmlns:a14="http://schemas.microsoft.com/office/drawing/2010/main" val="0"/>
              </a:ext>
            </a:extLst>
          </a:blip>
          <a:srcRect l="27623" t="50114" r="17510" b="17060"/>
          <a:stretch/>
        </p:blipFill>
        <p:spPr>
          <a:xfrm>
            <a:off x="5102737" y="1946789"/>
            <a:ext cx="5797725" cy="4911211"/>
          </a:xfrm>
          <a:prstGeom prst="rect">
            <a:avLst/>
          </a:prstGeom>
        </p:spPr>
      </p:pic>
      <p:pic>
        <p:nvPicPr>
          <p:cNvPr id="4" name="Picture 3">
            <a:extLst>
              <a:ext uri="{FF2B5EF4-FFF2-40B4-BE49-F238E27FC236}">
                <a16:creationId xmlns:a16="http://schemas.microsoft.com/office/drawing/2014/main" id="{8C8A2EFC-1215-049C-2ACE-537AE18C1760}"/>
              </a:ext>
            </a:extLst>
          </p:cNvPr>
          <p:cNvPicPr>
            <a:picLocks noChangeAspect="1"/>
          </p:cNvPicPr>
          <p:nvPr/>
        </p:nvPicPr>
        <p:blipFill rotWithShape="1">
          <a:blip r:embed="rId5"/>
          <a:srcRect l="58295" t="32062" r="12042" b="59807"/>
          <a:stretch/>
        </p:blipFill>
        <p:spPr>
          <a:xfrm>
            <a:off x="9890125" y="2982303"/>
            <a:ext cx="2301875" cy="893393"/>
          </a:xfrm>
          <a:prstGeom prst="rect">
            <a:avLst/>
          </a:prstGeom>
        </p:spPr>
      </p:pic>
      <p:sp>
        <p:nvSpPr>
          <p:cNvPr id="9" name="Rectangle 8">
            <a:extLst>
              <a:ext uri="{FF2B5EF4-FFF2-40B4-BE49-F238E27FC236}">
                <a16:creationId xmlns:a16="http://schemas.microsoft.com/office/drawing/2014/main" id="{FC163526-2A49-B20D-7618-B17CF4EB7903}"/>
              </a:ext>
            </a:extLst>
          </p:cNvPr>
          <p:cNvSpPr/>
          <p:nvPr/>
        </p:nvSpPr>
        <p:spPr>
          <a:xfrm>
            <a:off x="392649" y="2297058"/>
            <a:ext cx="4735855" cy="31572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2000"/>
              </a:spcAft>
              <a:buClrTx/>
              <a:buSzTx/>
              <a:buFontTx/>
              <a:buNone/>
              <a:tabLst/>
              <a:defRPr/>
            </a:pPr>
            <a:r>
              <a:rPr kumimoji="0" lang="en-US" sz="3000" b="1" i="0" u="none" strike="noStrike" kern="1200" cap="none" spc="0" normalizeH="0" baseline="0" noProof="0" dirty="0">
                <a:ln>
                  <a:noFill/>
                </a:ln>
                <a:solidFill>
                  <a:srgbClr val="0B4C86"/>
                </a:solidFill>
                <a:effectLst/>
                <a:uLnTx/>
                <a:uFillTx/>
                <a:latin typeface="Arial"/>
                <a:ea typeface="Open Sans" panose="020B0606030504020204" pitchFamily="34" charset="0"/>
                <a:cs typeface="Open Sans" panose="020B0606030504020204" pitchFamily="34" charset="0"/>
              </a:rPr>
              <a:t>What is High Speed 2?</a:t>
            </a:r>
            <a:endParaRPr kumimoji="0" lang="en-US" sz="2000" b="0" i="0" u="none" strike="noStrike" kern="1200" cap="none" spc="0" normalizeH="0" baseline="0" noProof="0" dirty="0">
              <a:ln>
                <a:noFill/>
              </a:ln>
              <a:solidFill>
                <a:srgbClr val="0B4C8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1500"/>
              </a:spcAft>
              <a:buClrTx/>
              <a:buSzTx/>
              <a:buFontTx/>
              <a:buNone/>
              <a:tabLst/>
              <a:defRPr/>
            </a:pPr>
            <a:r>
              <a:rPr kumimoji="0" lang="en-US" sz="2000" b="0" i="0" u="none" strike="noStrike" kern="1200" cap="none" spc="0" normalizeH="0" baseline="0" noProof="0" dirty="0">
                <a:ln>
                  <a:noFill/>
                </a:ln>
                <a:solidFill>
                  <a:srgbClr val="4C4D4C"/>
                </a:solidFill>
                <a:effectLst/>
                <a:uLnTx/>
                <a:uFillTx/>
                <a:latin typeface="Arial" panose="020B0604020202020204" pitchFamily="34" charset="0"/>
                <a:ea typeface="+mn-ea"/>
                <a:cs typeface="Arial" panose="020B0604020202020204" pitchFamily="34" charset="0"/>
              </a:rPr>
              <a:t>High Speed Two (HS2) is the new high speed railway we are building. It will connect 8 of Britain’s 10 largest cities, including Birmingham, Leeds, London and Manchester.</a:t>
            </a:r>
          </a:p>
          <a:p>
            <a:pPr marL="0" marR="0" lvl="0" indent="0" algn="l" defTabSz="914400" rtl="0" eaLnBrk="1" fontAlgn="auto" latinLnBrk="0" hangingPunct="1">
              <a:lnSpc>
                <a:spcPct val="100000"/>
              </a:lnSpc>
              <a:spcBef>
                <a:spcPts val="0"/>
              </a:spcBef>
              <a:spcAft>
                <a:spcPts val="1500"/>
              </a:spcAft>
              <a:buClrTx/>
              <a:buSzTx/>
              <a:buFontTx/>
              <a:buNone/>
              <a:tabLst/>
              <a:defRPr/>
            </a:pPr>
            <a:r>
              <a:rPr kumimoji="0" lang="en-US" sz="2000" b="0" i="0" u="none" strike="noStrike" kern="1200" cap="none" spc="0" normalizeH="0" baseline="0" noProof="0" dirty="0">
                <a:ln>
                  <a:noFill/>
                </a:ln>
                <a:solidFill>
                  <a:srgbClr val="4C4D4C"/>
                </a:solidFill>
                <a:effectLst/>
                <a:uLnTx/>
                <a:uFillTx/>
                <a:latin typeface="Arial" panose="020B0604020202020204" pitchFamily="34" charset="0"/>
                <a:ea typeface="+mn-ea"/>
                <a:cs typeface="Arial" panose="020B0604020202020204" pitchFamily="34" charset="0"/>
              </a:rPr>
              <a:t>It is the first new railway built north of London for 120 years.</a:t>
            </a:r>
          </a:p>
        </p:txBody>
      </p:sp>
    </p:spTree>
    <p:custDataLst>
      <p:tags r:id="rId1"/>
    </p:custDataLst>
    <p:extLst>
      <p:ext uri="{BB962C8B-B14F-4D97-AF65-F5344CB8AC3E}">
        <p14:creationId xmlns:p14="http://schemas.microsoft.com/office/powerpoint/2010/main" val="235501573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E556DB3-A648-E180-5C5B-915A0259A6D7}"/>
              </a:ext>
            </a:extLst>
          </p:cNvPr>
          <p:cNvSpPr>
            <a:spLocks noGrp="1"/>
          </p:cNvSpPr>
          <p:nvPr>
            <p:ph type="title"/>
          </p:nvPr>
        </p:nvSpPr>
        <p:spPr/>
        <p:txBody>
          <a:bodyPr/>
          <a:lstStyle/>
          <a:p>
            <a:r>
              <a:rPr lang="en-US" noProof="0" dirty="0"/>
              <a:t>When is it being built?</a:t>
            </a:r>
            <a:br>
              <a:rPr lang="en-US" noProof="0" dirty="0"/>
            </a:br>
            <a:endParaRPr lang="en-GB" dirty="0"/>
          </a:p>
        </p:txBody>
      </p:sp>
      <p:sp>
        <p:nvSpPr>
          <p:cNvPr id="11" name="Content Placeholder 10">
            <a:extLst>
              <a:ext uri="{FF2B5EF4-FFF2-40B4-BE49-F238E27FC236}">
                <a16:creationId xmlns:a16="http://schemas.microsoft.com/office/drawing/2014/main" id="{5DCAA369-B055-857F-215A-CC235BFE4E3C}"/>
              </a:ext>
            </a:extLst>
          </p:cNvPr>
          <p:cNvSpPr>
            <a:spLocks noGrp="1"/>
          </p:cNvSpPr>
          <p:nvPr>
            <p:ph sz="quarter" idx="13"/>
          </p:nvPr>
        </p:nvSpPr>
        <p:spPr/>
        <p:txBody>
          <a:bodyPr/>
          <a:lstStyle/>
          <a:p>
            <a:r>
              <a:rPr lang="en-GB" noProof="0" dirty="0"/>
              <a:t>HS2 is being built in three phases, but the whole network will be complete in the 2040s.</a:t>
            </a:r>
          </a:p>
          <a:p>
            <a:endParaRPr lang="en-GB" dirty="0"/>
          </a:p>
          <a:p>
            <a:endParaRPr lang="en-GB" noProof="0" dirty="0"/>
          </a:p>
          <a:p>
            <a:endParaRPr lang="en-GB" dirty="0"/>
          </a:p>
          <a:p>
            <a:endParaRPr lang="en-GB" noProof="0" dirty="0"/>
          </a:p>
          <a:p>
            <a:endParaRPr lang="en-GB" dirty="0"/>
          </a:p>
          <a:p>
            <a:endParaRPr lang="en-GB" noProof="0" dirty="0"/>
          </a:p>
          <a:p>
            <a:pPr lvl="0"/>
            <a:endParaRPr lang="en-GB" noProof="0" dirty="0"/>
          </a:p>
          <a:p>
            <a:pPr lvl="0"/>
            <a:r>
              <a:rPr lang="en-GB" noProof="0" dirty="0"/>
              <a:t>How old will you be when it is finished?</a:t>
            </a:r>
            <a:endParaRPr lang="en-GB" dirty="0"/>
          </a:p>
          <a:p>
            <a:endParaRPr lang="en-US" noProof="0" dirty="0"/>
          </a:p>
          <a:p>
            <a:endParaRPr lang="en-GB" dirty="0"/>
          </a:p>
        </p:txBody>
      </p:sp>
      <p:grpSp>
        <p:nvGrpSpPr>
          <p:cNvPr id="9" name="Group 8">
            <a:extLst>
              <a:ext uri="{FF2B5EF4-FFF2-40B4-BE49-F238E27FC236}">
                <a16:creationId xmlns:a16="http://schemas.microsoft.com/office/drawing/2014/main" id="{1E958A9B-B5F6-ABB8-AEC4-45562239FEBB}"/>
              </a:ext>
            </a:extLst>
          </p:cNvPr>
          <p:cNvGrpSpPr/>
          <p:nvPr/>
        </p:nvGrpSpPr>
        <p:grpSpPr>
          <a:xfrm>
            <a:off x="336000" y="3172039"/>
            <a:ext cx="11520000" cy="2160000"/>
            <a:chOff x="336000" y="3446359"/>
            <a:chExt cx="11520000" cy="2160000"/>
          </a:xfrm>
        </p:grpSpPr>
        <p:sp>
          <p:nvSpPr>
            <p:cNvPr id="28" name="Rectangle 27">
              <a:extLst>
                <a:ext uri="{FF2B5EF4-FFF2-40B4-BE49-F238E27FC236}">
                  <a16:creationId xmlns:a16="http://schemas.microsoft.com/office/drawing/2014/main" id="{65036B81-448A-7C48-8034-27F77648743D}"/>
                </a:ext>
              </a:extLst>
            </p:cNvPr>
            <p:cNvSpPr/>
            <p:nvPr/>
          </p:nvSpPr>
          <p:spPr>
            <a:xfrm>
              <a:off x="336000" y="3446359"/>
              <a:ext cx="11520000" cy="2160000"/>
            </a:xfrm>
            <a:prstGeom prst="rect">
              <a:avLst/>
            </a:prstGeom>
            <a:solidFill>
              <a:srgbClr val="3EAC4D">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29" name="Title 3">
              <a:extLst>
                <a:ext uri="{FF2B5EF4-FFF2-40B4-BE49-F238E27FC236}">
                  <a16:creationId xmlns:a16="http://schemas.microsoft.com/office/drawing/2014/main" id="{181B7122-59D6-C241-9FFC-CE9E54C508D4}"/>
                </a:ext>
              </a:extLst>
            </p:cNvPr>
            <p:cNvSpPr txBox="1">
              <a:spLocks/>
            </p:cNvSpPr>
            <p:nvPr/>
          </p:nvSpPr>
          <p:spPr>
            <a:xfrm>
              <a:off x="540000" y="3643049"/>
              <a:ext cx="1620000" cy="36000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B4C86"/>
                  </a:solidFill>
                  <a:effectLst/>
                  <a:uLnTx/>
                  <a:uFillTx/>
                  <a:latin typeface="Arial"/>
                  <a:ea typeface="Open Sans" panose="020B0606030504020204" pitchFamily="34" charset="0"/>
                  <a:cs typeface="Open Sans" panose="020B0606030504020204" pitchFamily="34" charset="0"/>
                </a:rPr>
                <a:t>2009</a:t>
              </a:r>
            </a:p>
          </p:txBody>
        </p:sp>
        <p:cxnSp>
          <p:nvCxnSpPr>
            <p:cNvPr id="30" name="Straight Connector 29">
              <a:extLst>
                <a:ext uri="{FF2B5EF4-FFF2-40B4-BE49-F238E27FC236}">
                  <a16:creationId xmlns:a16="http://schemas.microsoft.com/office/drawing/2014/main" id="{EF2AF20C-C8AA-6F4D-BBA0-F33CE7248349}"/>
                </a:ext>
              </a:extLst>
            </p:cNvPr>
            <p:cNvCxnSpPr>
              <a:cxnSpLocks/>
            </p:cNvCxnSpPr>
            <p:nvPr/>
          </p:nvCxnSpPr>
          <p:spPr>
            <a:xfrm>
              <a:off x="540816" y="4387014"/>
              <a:ext cx="11221416" cy="4"/>
            </a:xfrm>
            <a:prstGeom prst="line">
              <a:avLst/>
            </a:prstGeom>
            <a:ln w="25400" cmpd="sng">
              <a:solidFill>
                <a:srgbClr val="3EAC4D"/>
              </a:solidFill>
              <a:prstDash val="sysDot"/>
              <a:headEnd type="none"/>
              <a:tailEnd type="none"/>
            </a:ln>
          </p:spPr>
          <p:style>
            <a:lnRef idx="2">
              <a:schemeClr val="accent1"/>
            </a:lnRef>
            <a:fillRef idx="0">
              <a:schemeClr val="accent1"/>
            </a:fillRef>
            <a:effectRef idx="1">
              <a:schemeClr val="accent1"/>
            </a:effectRef>
            <a:fontRef idx="minor">
              <a:schemeClr val="tx1"/>
            </a:fontRef>
          </p:style>
        </p:cxnSp>
        <p:sp>
          <p:nvSpPr>
            <p:cNvPr id="31" name="Title 3">
              <a:extLst>
                <a:ext uri="{FF2B5EF4-FFF2-40B4-BE49-F238E27FC236}">
                  <a16:creationId xmlns:a16="http://schemas.microsoft.com/office/drawing/2014/main" id="{38FCF33B-873B-A843-9F8B-DE318055F267}"/>
                </a:ext>
              </a:extLst>
            </p:cNvPr>
            <p:cNvSpPr txBox="1">
              <a:spLocks/>
            </p:cNvSpPr>
            <p:nvPr/>
          </p:nvSpPr>
          <p:spPr>
            <a:xfrm>
              <a:off x="4344594" y="3643049"/>
              <a:ext cx="1620000" cy="36000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B4C86"/>
                  </a:solidFill>
                  <a:effectLst/>
                  <a:uLnTx/>
                  <a:uFillTx/>
                  <a:latin typeface="Arial"/>
                  <a:ea typeface="Open Sans" panose="020B0606030504020204" pitchFamily="34" charset="0"/>
                  <a:cs typeface="Open Sans" panose="020B0606030504020204" pitchFamily="34" charset="0"/>
                </a:rPr>
                <a:t>2020</a:t>
              </a:r>
            </a:p>
          </p:txBody>
        </p:sp>
        <p:sp>
          <p:nvSpPr>
            <p:cNvPr id="32" name="Title 3">
              <a:extLst>
                <a:ext uri="{FF2B5EF4-FFF2-40B4-BE49-F238E27FC236}">
                  <a16:creationId xmlns:a16="http://schemas.microsoft.com/office/drawing/2014/main" id="{C3D54086-4811-804D-A574-E5E1D9508F5C}"/>
                </a:ext>
              </a:extLst>
            </p:cNvPr>
            <p:cNvSpPr txBox="1">
              <a:spLocks/>
            </p:cNvSpPr>
            <p:nvPr/>
          </p:nvSpPr>
          <p:spPr>
            <a:xfrm>
              <a:off x="7669912" y="3820221"/>
              <a:ext cx="2753917" cy="842963"/>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1D3673"/>
                </a:solidFill>
                <a:effectLst/>
                <a:uLnTx/>
                <a:uFillTx/>
                <a:latin typeface="Arial"/>
                <a:ea typeface="Open Sans" panose="020B0606030504020204" pitchFamily="34" charset="0"/>
                <a:cs typeface="Open Sans" panose="020B0606030504020204" pitchFamily="34" charset="0"/>
              </a:endParaRPr>
            </a:p>
          </p:txBody>
        </p:sp>
        <p:sp>
          <p:nvSpPr>
            <p:cNvPr id="33" name="Title 3">
              <a:extLst>
                <a:ext uri="{FF2B5EF4-FFF2-40B4-BE49-F238E27FC236}">
                  <a16:creationId xmlns:a16="http://schemas.microsoft.com/office/drawing/2014/main" id="{8CC4326D-5174-AB43-B129-9E3237FF195C}"/>
                </a:ext>
              </a:extLst>
            </p:cNvPr>
            <p:cNvSpPr txBox="1">
              <a:spLocks/>
            </p:cNvSpPr>
            <p:nvPr/>
          </p:nvSpPr>
          <p:spPr>
            <a:xfrm>
              <a:off x="10051486" y="3643049"/>
              <a:ext cx="1620000" cy="36000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B4C86"/>
                  </a:solidFill>
                  <a:effectLst/>
                  <a:uLnTx/>
                  <a:uFillTx/>
                  <a:latin typeface="Arial"/>
                  <a:ea typeface="Open Sans" panose="020B0606030504020204" pitchFamily="34" charset="0"/>
                  <a:cs typeface="Open Sans" panose="020B0606030504020204" pitchFamily="34" charset="0"/>
                </a:rPr>
                <a:t>2035-2041</a:t>
              </a:r>
            </a:p>
          </p:txBody>
        </p:sp>
        <p:sp>
          <p:nvSpPr>
            <p:cNvPr id="34" name="Title 3">
              <a:extLst>
                <a:ext uri="{FF2B5EF4-FFF2-40B4-BE49-F238E27FC236}">
                  <a16:creationId xmlns:a16="http://schemas.microsoft.com/office/drawing/2014/main" id="{E3E5BBFF-D585-8B42-BE3C-2F0A4CEE4FC1}"/>
                </a:ext>
              </a:extLst>
            </p:cNvPr>
            <p:cNvSpPr txBox="1">
              <a:spLocks/>
            </p:cNvSpPr>
            <p:nvPr/>
          </p:nvSpPr>
          <p:spPr>
            <a:xfrm>
              <a:off x="2442297" y="3643049"/>
              <a:ext cx="1620000" cy="36000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B4C86"/>
                  </a:solidFill>
                  <a:effectLst/>
                  <a:uLnTx/>
                  <a:uFillTx/>
                  <a:latin typeface="Arial"/>
                  <a:ea typeface="Open Sans" panose="020B0606030504020204" pitchFamily="34" charset="0"/>
                  <a:cs typeface="Open Sans" panose="020B0606030504020204" pitchFamily="34" charset="0"/>
                </a:rPr>
                <a:t>2017</a:t>
              </a:r>
            </a:p>
          </p:txBody>
        </p:sp>
        <p:sp>
          <p:nvSpPr>
            <p:cNvPr id="35" name="TextBox 34">
              <a:extLst>
                <a:ext uri="{FF2B5EF4-FFF2-40B4-BE49-F238E27FC236}">
                  <a16:creationId xmlns:a16="http://schemas.microsoft.com/office/drawing/2014/main" id="{61DACD49-6BB2-1040-B8B6-0962EB35ED67}"/>
                </a:ext>
              </a:extLst>
            </p:cNvPr>
            <p:cNvSpPr txBox="1"/>
            <p:nvPr/>
          </p:nvSpPr>
          <p:spPr>
            <a:xfrm>
              <a:off x="540000" y="4572000"/>
              <a:ext cx="1620000" cy="52515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B4C86"/>
                  </a:solidFill>
                  <a:effectLst/>
                  <a:uLnTx/>
                  <a:uFillTx/>
                  <a:latin typeface="Arial"/>
                  <a:ea typeface="+mn-ea"/>
                  <a:cs typeface="+mn-cs"/>
                </a:rPr>
                <a:t>HS2 Ltd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B4C86"/>
                  </a:solidFill>
                  <a:effectLst/>
                  <a:uLnTx/>
                  <a:uFillTx/>
                  <a:latin typeface="Arial"/>
                  <a:ea typeface="+mn-ea"/>
                  <a:cs typeface="+mn-cs"/>
                </a:rPr>
                <a:t>set up</a:t>
              </a:r>
              <a:endParaRPr kumimoji="0" lang="en-GB" sz="2000" b="0" i="0" u="none" strike="noStrike" kern="1200" cap="none" spc="0" normalizeH="0" baseline="0" noProof="0" dirty="0">
                <a:ln>
                  <a:noFill/>
                </a:ln>
                <a:solidFill>
                  <a:srgbClr val="0B4C86"/>
                </a:solidFill>
                <a:effectLst/>
                <a:uLnTx/>
                <a:uFillTx/>
                <a:latin typeface="Arial"/>
                <a:ea typeface="+mn-ea"/>
                <a:cs typeface="+mn-cs"/>
              </a:endParaRPr>
            </a:p>
          </p:txBody>
        </p:sp>
        <p:sp>
          <p:nvSpPr>
            <p:cNvPr id="36" name="TextBox 35">
              <a:extLst>
                <a:ext uri="{FF2B5EF4-FFF2-40B4-BE49-F238E27FC236}">
                  <a16:creationId xmlns:a16="http://schemas.microsoft.com/office/drawing/2014/main" id="{61C3DEC1-D508-0B4D-85FC-49BE727C1A3F}"/>
                </a:ext>
              </a:extLst>
            </p:cNvPr>
            <p:cNvSpPr txBox="1"/>
            <p:nvPr/>
          </p:nvSpPr>
          <p:spPr>
            <a:xfrm>
              <a:off x="2442960" y="4572000"/>
              <a:ext cx="1620000" cy="52515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B4C86"/>
                  </a:solidFill>
                  <a:effectLst/>
                  <a:uLnTx/>
                  <a:uFillTx/>
                  <a:latin typeface="Arial"/>
                  <a:ea typeface="+mn-ea"/>
                  <a:cs typeface="+mn-cs"/>
                </a:rPr>
                <a:t>Parliamentary approval for Phase One</a:t>
              </a:r>
              <a:endParaRPr kumimoji="0" lang="en-GB" sz="2000" b="0" i="0" u="none" strike="noStrike" kern="1200" cap="none" spc="0" normalizeH="0" baseline="0" noProof="0" dirty="0">
                <a:ln>
                  <a:noFill/>
                </a:ln>
                <a:solidFill>
                  <a:srgbClr val="0B4C86"/>
                </a:solidFill>
                <a:effectLst/>
                <a:uLnTx/>
                <a:uFillTx/>
                <a:latin typeface="Arial"/>
                <a:ea typeface="+mn-ea"/>
                <a:cs typeface="+mn-cs"/>
              </a:endParaRPr>
            </a:p>
          </p:txBody>
        </p:sp>
        <p:sp>
          <p:nvSpPr>
            <p:cNvPr id="37" name="TextBox 36">
              <a:extLst>
                <a:ext uri="{FF2B5EF4-FFF2-40B4-BE49-F238E27FC236}">
                  <a16:creationId xmlns:a16="http://schemas.microsoft.com/office/drawing/2014/main" id="{99BB8A6E-4D3C-7F44-993C-63D8AF57DB00}"/>
                </a:ext>
              </a:extLst>
            </p:cNvPr>
            <p:cNvSpPr txBox="1"/>
            <p:nvPr/>
          </p:nvSpPr>
          <p:spPr>
            <a:xfrm>
              <a:off x="10054800" y="4572000"/>
              <a:ext cx="1620000" cy="52515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B4C86"/>
                  </a:solidFill>
                  <a:effectLst/>
                  <a:uLnTx/>
                  <a:uFillTx/>
                  <a:latin typeface="Arial"/>
                  <a:ea typeface="+mn-ea"/>
                  <a:cs typeface="+mn-cs"/>
                </a:rPr>
                <a:t>Phase 2b completion</a:t>
              </a:r>
              <a:endParaRPr kumimoji="0" lang="en-GB" sz="2000" b="0" i="0" u="none" strike="noStrike" kern="1200" cap="none" spc="0" normalizeH="0" baseline="0" noProof="0" dirty="0">
                <a:ln>
                  <a:noFill/>
                </a:ln>
                <a:solidFill>
                  <a:srgbClr val="0B4C86"/>
                </a:solidFill>
                <a:effectLst/>
                <a:uLnTx/>
                <a:uFillTx/>
                <a:latin typeface="Arial"/>
                <a:ea typeface="+mn-ea"/>
                <a:cs typeface="+mn-cs"/>
              </a:endParaRPr>
            </a:p>
          </p:txBody>
        </p:sp>
        <p:sp>
          <p:nvSpPr>
            <p:cNvPr id="38" name="TextBox 37">
              <a:extLst>
                <a:ext uri="{FF2B5EF4-FFF2-40B4-BE49-F238E27FC236}">
                  <a16:creationId xmlns:a16="http://schemas.microsoft.com/office/drawing/2014/main" id="{B4FC499E-FDEF-3640-BD26-DC4A903AD0A4}"/>
                </a:ext>
              </a:extLst>
            </p:cNvPr>
            <p:cNvSpPr txBox="1"/>
            <p:nvPr/>
          </p:nvSpPr>
          <p:spPr>
            <a:xfrm>
              <a:off x="4345920" y="4572000"/>
              <a:ext cx="1620000" cy="52515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D3673"/>
                  </a:solidFill>
                  <a:effectLst/>
                  <a:uLnTx/>
                  <a:uFillTx/>
                  <a:latin typeface="Arial"/>
                  <a:ea typeface="+mn-ea"/>
                  <a:cs typeface="+mn-cs"/>
                </a:rPr>
                <a:t>Construction begins</a:t>
              </a:r>
              <a:endParaRPr kumimoji="0" lang="en-GB" sz="2000" b="0" i="0" u="none" strike="noStrike" kern="1200" cap="none" spc="0" normalizeH="0" baseline="0" noProof="0" dirty="0">
                <a:ln>
                  <a:noFill/>
                </a:ln>
                <a:solidFill>
                  <a:srgbClr val="F49114"/>
                </a:solidFill>
                <a:effectLst/>
                <a:uLnTx/>
                <a:uFillTx/>
                <a:latin typeface="Arial"/>
                <a:ea typeface="+mn-ea"/>
                <a:cs typeface="+mn-cs"/>
              </a:endParaRPr>
            </a:p>
          </p:txBody>
        </p:sp>
        <p:sp>
          <p:nvSpPr>
            <p:cNvPr id="39" name="Isosceles Triangle 25">
              <a:extLst>
                <a:ext uri="{FF2B5EF4-FFF2-40B4-BE49-F238E27FC236}">
                  <a16:creationId xmlns:a16="http://schemas.microsoft.com/office/drawing/2014/main" id="{5D608790-22A6-2E47-937E-D6B513C9B639}"/>
                </a:ext>
              </a:extLst>
            </p:cNvPr>
            <p:cNvSpPr/>
            <p:nvPr/>
          </p:nvSpPr>
          <p:spPr>
            <a:xfrm flipV="1">
              <a:off x="1169534" y="4148265"/>
              <a:ext cx="360932" cy="240670"/>
            </a:xfrm>
            <a:prstGeom prst="triangle">
              <a:avLst/>
            </a:prstGeom>
            <a:solidFill>
              <a:srgbClr val="3EA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40" name="Isosceles Triangle 25">
              <a:extLst>
                <a:ext uri="{FF2B5EF4-FFF2-40B4-BE49-F238E27FC236}">
                  <a16:creationId xmlns:a16="http://schemas.microsoft.com/office/drawing/2014/main" id="{8DCC9E0D-5987-1643-8C6F-EBEE04D325F1}"/>
                </a:ext>
              </a:extLst>
            </p:cNvPr>
            <p:cNvSpPr/>
            <p:nvPr/>
          </p:nvSpPr>
          <p:spPr>
            <a:xfrm flipV="1">
              <a:off x="3072494" y="4148265"/>
              <a:ext cx="360932" cy="240670"/>
            </a:xfrm>
            <a:prstGeom prst="triangle">
              <a:avLst/>
            </a:prstGeom>
            <a:solidFill>
              <a:srgbClr val="3EA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41" name="Isosceles Triangle 25">
              <a:extLst>
                <a:ext uri="{FF2B5EF4-FFF2-40B4-BE49-F238E27FC236}">
                  <a16:creationId xmlns:a16="http://schemas.microsoft.com/office/drawing/2014/main" id="{B3BED486-2B1B-9244-A05A-3B433712C911}"/>
                </a:ext>
              </a:extLst>
            </p:cNvPr>
            <p:cNvSpPr/>
            <p:nvPr/>
          </p:nvSpPr>
          <p:spPr>
            <a:xfrm flipV="1">
              <a:off x="4975454" y="4148265"/>
              <a:ext cx="360932" cy="240670"/>
            </a:xfrm>
            <a:prstGeom prst="triangle">
              <a:avLst/>
            </a:prstGeom>
            <a:solidFill>
              <a:srgbClr val="3EA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42" name="Isosceles Triangle 25">
              <a:extLst>
                <a:ext uri="{FF2B5EF4-FFF2-40B4-BE49-F238E27FC236}">
                  <a16:creationId xmlns:a16="http://schemas.microsoft.com/office/drawing/2014/main" id="{89019A13-8AF8-7C42-A1D7-92195250AD78}"/>
                </a:ext>
              </a:extLst>
            </p:cNvPr>
            <p:cNvSpPr/>
            <p:nvPr/>
          </p:nvSpPr>
          <p:spPr>
            <a:xfrm flipV="1">
              <a:off x="10684334" y="4148265"/>
              <a:ext cx="360932" cy="240670"/>
            </a:xfrm>
            <a:prstGeom prst="triangle">
              <a:avLst/>
            </a:prstGeom>
            <a:solidFill>
              <a:srgbClr val="3EA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3">
              <a:extLst>
                <a:ext uri="{FF2B5EF4-FFF2-40B4-BE49-F238E27FC236}">
                  <a16:creationId xmlns:a16="http://schemas.microsoft.com/office/drawing/2014/main" id="{A09222DB-81AB-3818-A50C-39673B91D700}"/>
                </a:ext>
              </a:extLst>
            </p:cNvPr>
            <p:cNvSpPr txBox="1">
              <a:spLocks/>
            </p:cNvSpPr>
            <p:nvPr/>
          </p:nvSpPr>
          <p:spPr>
            <a:xfrm>
              <a:off x="8149188" y="3643049"/>
              <a:ext cx="1620000" cy="36000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B4C86"/>
                  </a:solidFill>
                  <a:effectLst/>
                  <a:uLnTx/>
                  <a:uFillTx/>
                  <a:latin typeface="Arial"/>
                  <a:ea typeface="Open Sans" panose="020B0606030504020204" pitchFamily="34" charset="0"/>
                  <a:cs typeface="Open Sans" panose="020B0606030504020204" pitchFamily="34" charset="0"/>
                </a:rPr>
                <a:t>2034</a:t>
              </a:r>
            </a:p>
          </p:txBody>
        </p:sp>
        <p:sp>
          <p:nvSpPr>
            <p:cNvPr id="3" name="TextBox 2">
              <a:extLst>
                <a:ext uri="{FF2B5EF4-FFF2-40B4-BE49-F238E27FC236}">
                  <a16:creationId xmlns:a16="http://schemas.microsoft.com/office/drawing/2014/main" id="{686752B0-D9C0-35E4-A57D-4B8F6288590D}"/>
                </a:ext>
              </a:extLst>
            </p:cNvPr>
            <p:cNvSpPr txBox="1"/>
            <p:nvPr/>
          </p:nvSpPr>
          <p:spPr>
            <a:xfrm>
              <a:off x="8151840" y="4572000"/>
              <a:ext cx="1620000" cy="52515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B4C86"/>
                  </a:solidFill>
                  <a:effectLst/>
                  <a:uLnTx/>
                  <a:uFillTx/>
                  <a:latin typeface="Arial"/>
                  <a:ea typeface="+mn-ea"/>
                  <a:cs typeface="+mn-cs"/>
                </a:rPr>
                <a:t>Phase 2a completion</a:t>
              </a:r>
              <a:endParaRPr kumimoji="0" lang="en-GB" sz="2000" b="0" i="0" u="none" strike="noStrike" kern="1200" cap="none" spc="0" normalizeH="0" baseline="0" noProof="0" dirty="0">
                <a:ln>
                  <a:noFill/>
                </a:ln>
                <a:solidFill>
                  <a:srgbClr val="0B4C86"/>
                </a:solidFill>
                <a:effectLst/>
                <a:uLnTx/>
                <a:uFillTx/>
                <a:latin typeface="Arial"/>
                <a:ea typeface="+mn-ea"/>
                <a:cs typeface="+mn-cs"/>
              </a:endParaRPr>
            </a:p>
          </p:txBody>
        </p:sp>
        <p:sp>
          <p:nvSpPr>
            <p:cNvPr id="4" name="Isosceles Triangle 25">
              <a:extLst>
                <a:ext uri="{FF2B5EF4-FFF2-40B4-BE49-F238E27FC236}">
                  <a16:creationId xmlns:a16="http://schemas.microsoft.com/office/drawing/2014/main" id="{91FB4C40-979C-E924-D342-0D3DECAC0874}"/>
                </a:ext>
              </a:extLst>
            </p:cNvPr>
            <p:cNvSpPr/>
            <p:nvPr/>
          </p:nvSpPr>
          <p:spPr>
            <a:xfrm flipV="1">
              <a:off x="8781374" y="4148265"/>
              <a:ext cx="360932" cy="240670"/>
            </a:xfrm>
            <a:prstGeom prst="triangle">
              <a:avLst/>
            </a:prstGeom>
            <a:solidFill>
              <a:srgbClr val="3EA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itle 3">
              <a:extLst>
                <a:ext uri="{FF2B5EF4-FFF2-40B4-BE49-F238E27FC236}">
                  <a16:creationId xmlns:a16="http://schemas.microsoft.com/office/drawing/2014/main" id="{85E396AF-5DEF-E60D-D63B-6FEF2EF48E8E}"/>
                </a:ext>
              </a:extLst>
            </p:cNvPr>
            <p:cNvSpPr txBox="1">
              <a:spLocks/>
            </p:cNvSpPr>
            <p:nvPr/>
          </p:nvSpPr>
          <p:spPr>
            <a:xfrm>
              <a:off x="6246891" y="3643049"/>
              <a:ext cx="1620000" cy="36000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B4C86"/>
                  </a:solidFill>
                  <a:effectLst/>
                  <a:uLnTx/>
                  <a:uFillTx/>
                  <a:latin typeface="Arial"/>
                  <a:ea typeface="Open Sans" panose="020B0606030504020204" pitchFamily="34" charset="0"/>
                  <a:cs typeface="Open Sans" panose="020B0606030504020204" pitchFamily="34" charset="0"/>
                </a:rPr>
                <a:t>2029-2033</a:t>
              </a:r>
            </a:p>
          </p:txBody>
        </p:sp>
        <p:sp>
          <p:nvSpPr>
            <p:cNvPr id="6" name="TextBox 5">
              <a:extLst>
                <a:ext uri="{FF2B5EF4-FFF2-40B4-BE49-F238E27FC236}">
                  <a16:creationId xmlns:a16="http://schemas.microsoft.com/office/drawing/2014/main" id="{06A810E0-37A6-F132-B02B-7C3F28C8DF16}"/>
                </a:ext>
              </a:extLst>
            </p:cNvPr>
            <p:cNvSpPr txBox="1"/>
            <p:nvPr/>
          </p:nvSpPr>
          <p:spPr>
            <a:xfrm>
              <a:off x="6248880" y="4572000"/>
              <a:ext cx="1620000" cy="52515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B4C86"/>
                  </a:solidFill>
                  <a:effectLst/>
                  <a:uLnTx/>
                  <a:uFillTx/>
                  <a:latin typeface="Arial"/>
                  <a:ea typeface="+mn-ea"/>
                  <a:cs typeface="+mn-cs"/>
                </a:rPr>
                <a:t>Phase One completion</a:t>
              </a:r>
              <a:endParaRPr kumimoji="0" lang="en-GB" sz="2000" b="0" i="0" u="none" strike="noStrike" kern="1200" cap="none" spc="0" normalizeH="0" baseline="0" noProof="0" dirty="0">
                <a:ln>
                  <a:noFill/>
                </a:ln>
                <a:solidFill>
                  <a:srgbClr val="0B4C86"/>
                </a:solidFill>
                <a:effectLst/>
                <a:uLnTx/>
                <a:uFillTx/>
                <a:latin typeface="Arial"/>
                <a:ea typeface="+mn-ea"/>
                <a:cs typeface="+mn-cs"/>
              </a:endParaRPr>
            </a:p>
          </p:txBody>
        </p:sp>
        <p:sp>
          <p:nvSpPr>
            <p:cNvPr id="7" name="Isosceles Triangle 25">
              <a:extLst>
                <a:ext uri="{FF2B5EF4-FFF2-40B4-BE49-F238E27FC236}">
                  <a16:creationId xmlns:a16="http://schemas.microsoft.com/office/drawing/2014/main" id="{402F219C-3BFD-E407-576E-A9C361CCB493}"/>
                </a:ext>
              </a:extLst>
            </p:cNvPr>
            <p:cNvSpPr/>
            <p:nvPr/>
          </p:nvSpPr>
          <p:spPr>
            <a:xfrm flipV="1">
              <a:off x="6878414" y="4148265"/>
              <a:ext cx="360932" cy="240670"/>
            </a:xfrm>
            <a:prstGeom prst="triangle">
              <a:avLst/>
            </a:prstGeom>
            <a:solidFill>
              <a:srgbClr val="3EA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grpSp>
    </p:spTree>
    <p:custDataLst>
      <p:tags r:id="rId1"/>
    </p:custDataLst>
    <p:extLst>
      <p:ext uri="{BB962C8B-B14F-4D97-AF65-F5344CB8AC3E}">
        <p14:creationId xmlns:p14="http://schemas.microsoft.com/office/powerpoint/2010/main" val="244611172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294967295"/>
          </p:nvPr>
        </p:nvSpPr>
        <p:spPr>
          <a:xfrm>
            <a:off x="1069200" y="2264400"/>
            <a:ext cx="10045700" cy="3557588"/>
          </a:xfrm>
        </p:spPr>
        <p:txBody>
          <a:bodyPr/>
          <a:lstStyle/>
          <a:p>
            <a:pPr>
              <a:spcAft>
                <a:spcPts val="2000"/>
              </a:spcAft>
            </a:pP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Stations of the Future</a:t>
            </a:r>
            <a:endParaRPr lang="en-US" sz="2000" dirty="0">
              <a:solidFill>
                <a:srgbClr val="0B4C86"/>
              </a:solidFill>
              <a:latin typeface="Arial" panose="020B0604020202020204" pitchFamily="34" charset="0"/>
              <a:cs typeface="Arial" panose="020B0604020202020204" pitchFamily="34" charset="0"/>
            </a:endParaRPr>
          </a:p>
          <a:p>
            <a:pPr>
              <a:spcAft>
                <a:spcPts val="1500"/>
              </a:spcAft>
            </a:pPr>
            <a:r>
              <a:rPr lang="en-US" sz="2000" dirty="0">
                <a:latin typeface="Arial" panose="020B0604020202020204" pitchFamily="34" charset="0"/>
                <a:cs typeface="Arial" panose="020B0604020202020204" pitchFamily="34" charset="0"/>
              </a:rPr>
              <a:t>When designing new buildings, it is important that they work not only for now, but well into the future. What will a station built for 2050 be like?</a:t>
            </a:r>
          </a:p>
          <a:p>
            <a:r>
              <a:rPr lang="en-US" sz="2000" b="1" dirty="0">
                <a:solidFill>
                  <a:srgbClr val="0B4C86"/>
                </a:solidFill>
                <a:latin typeface="Arial" panose="020B0604020202020204" pitchFamily="34" charset="0"/>
                <a:cs typeface="Arial" panose="020B0604020202020204" pitchFamily="34" charset="0"/>
              </a:rPr>
              <a:t>In this session you will:</a:t>
            </a:r>
          </a:p>
          <a:p>
            <a:pPr marL="285750" indent="-285750">
              <a:buClr>
                <a:srgbClr val="3EAC4D"/>
              </a:buClr>
              <a:buFont typeface="Arial"/>
              <a:buChar char="•"/>
            </a:pPr>
            <a:r>
              <a:rPr lang="en-US" sz="2000" dirty="0">
                <a:latin typeface="Arial" panose="020B0604020202020204" pitchFamily="34" charset="0"/>
                <a:cs typeface="Arial" panose="020B0604020202020204" pitchFamily="34" charset="0"/>
              </a:rPr>
              <a:t>Role-play some STEM careers.</a:t>
            </a:r>
          </a:p>
          <a:p>
            <a:pPr marL="285750" indent="-285750">
              <a:buClr>
                <a:srgbClr val="3EAC4D"/>
              </a:buClr>
              <a:buFont typeface="Arial"/>
              <a:buChar char="•"/>
            </a:pPr>
            <a:r>
              <a:rPr lang="en-US" sz="2000" dirty="0">
                <a:latin typeface="Arial" panose="020B0604020202020204" pitchFamily="34" charset="0"/>
                <a:cs typeface="Arial" panose="020B0604020202020204" pitchFamily="34" charset="0"/>
              </a:rPr>
              <a:t>Design a station for use in 2050.</a:t>
            </a:r>
          </a:p>
          <a:p>
            <a:pPr marL="285750" indent="-285750">
              <a:buClr>
                <a:srgbClr val="3EAC4D"/>
              </a:buClr>
              <a:buFont typeface="Arial"/>
              <a:buChar char="•"/>
            </a:pPr>
            <a:r>
              <a:rPr lang="en-US" sz="2000" dirty="0">
                <a:latin typeface="Arial" panose="020B0604020202020204" pitchFamily="34" charset="0"/>
                <a:cs typeface="Arial" panose="020B0604020202020204" pitchFamily="34" charset="0"/>
              </a:rPr>
              <a:t>Share your ideas with others.</a:t>
            </a:r>
          </a:p>
          <a:p>
            <a:endParaRPr lang="en-US" dirty="0"/>
          </a:p>
          <a:p>
            <a:endParaRPr lang="en-US" dirty="0"/>
          </a:p>
        </p:txBody>
      </p:sp>
    </p:spTree>
    <p:extLst>
      <p:ext uri="{BB962C8B-B14F-4D97-AF65-F5344CB8AC3E}">
        <p14:creationId xmlns:p14="http://schemas.microsoft.com/office/powerpoint/2010/main" val="428353168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069200" y="2264400"/>
            <a:ext cx="11277600" cy="842963"/>
          </a:xfrm>
          <a:prstGeom prst="rect">
            <a:avLst/>
          </a:prstGeom>
        </p:spPr>
        <p:txBody>
          <a:bodyPr/>
          <a:lstStyle/>
          <a:p>
            <a:r>
              <a:rPr lang="en-US" sz="3000" dirty="0">
                <a:solidFill>
                  <a:srgbClr val="0B4C86"/>
                </a:solidFill>
                <a:latin typeface="+mj-lt"/>
              </a:rPr>
              <a:t>SOTF student introduction video</a:t>
            </a:r>
          </a:p>
        </p:txBody>
      </p:sp>
    </p:spTree>
    <p:extLst>
      <p:ext uri="{BB962C8B-B14F-4D97-AF65-F5344CB8AC3E}">
        <p14:creationId xmlns:p14="http://schemas.microsoft.com/office/powerpoint/2010/main" val="376147717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EF089A-613B-D540-97F3-0EFE53AA6E15}"/>
              </a:ext>
            </a:extLst>
          </p:cNvPr>
          <p:cNvSpPr>
            <a:spLocks noGrp="1"/>
          </p:cNvSpPr>
          <p:nvPr>
            <p:ph type="title"/>
          </p:nvPr>
        </p:nvSpPr>
        <p:spPr/>
        <p:txBody>
          <a:bodyPr/>
          <a:lstStyle/>
          <a:p>
            <a:endParaRPr lang="en-US"/>
          </a:p>
        </p:txBody>
      </p:sp>
      <p:sp>
        <p:nvSpPr>
          <p:cNvPr id="9" name="Content Placeholder 4">
            <a:extLst>
              <a:ext uri="{FF2B5EF4-FFF2-40B4-BE49-F238E27FC236}">
                <a16:creationId xmlns:a16="http://schemas.microsoft.com/office/drawing/2014/main" id="{F93002FF-2BF9-844F-B6FB-B4F5A652FF70}"/>
              </a:ext>
            </a:extLst>
          </p:cNvPr>
          <p:cNvSpPr>
            <a:spLocks noGrp="1"/>
          </p:cNvSpPr>
          <p:nvPr>
            <p:ph idx="1"/>
          </p:nvPr>
        </p:nvSpPr>
        <p:spPr>
          <a:xfrm>
            <a:off x="1069200" y="2264400"/>
            <a:ext cx="8573564" cy="4058292"/>
          </a:xfrm>
        </p:spPr>
        <p:txBody>
          <a:bodyPr/>
          <a:lstStyle/>
          <a:p>
            <a:pPr>
              <a:spcAft>
                <a:spcPts val="2000"/>
              </a:spcAft>
            </a:pPr>
            <a:r>
              <a:rPr lang="en-US" sz="3000" b="1" dirty="0">
                <a:solidFill>
                  <a:srgbClr val="0B4C86"/>
                </a:solidFill>
                <a:latin typeface="Arial" panose="020B0604020202020204" pitchFamily="34" charset="0"/>
                <a:ea typeface="Open Sans" panose="020B0606030504020204" pitchFamily="34" charset="0"/>
                <a:cs typeface="Arial" panose="020B0604020202020204" pitchFamily="34" charset="0"/>
              </a:rPr>
              <a:t>Joining the team</a:t>
            </a:r>
            <a:endParaRPr lang="en-US" sz="2000" dirty="0">
              <a:solidFill>
                <a:srgbClr val="0B4C86"/>
              </a:solidFill>
              <a:latin typeface="Arial" panose="020B0604020202020204" pitchFamily="34" charset="0"/>
              <a:cs typeface="Arial" panose="020B0604020202020204" pitchFamily="34" charset="0"/>
            </a:endParaRPr>
          </a:p>
          <a:p>
            <a:pPr>
              <a:spcAft>
                <a:spcPts val="1400"/>
              </a:spcAft>
            </a:pPr>
            <a:r>
              <a:rPr lang="en-US" sz="2000" dirty="0">
                <a:latin typeface="Arial" panose="020B0604020202020204" pitchFamily="34" charset="0"/>
                <a:cs typeface="Arial" panose="020B0604020202020204" pitchFamily="34" charset="0"/>
              </a:rPr>
              <a:t>You will be producing a design proposal for a train station to be built in 2050. </a:t>
            </a:r>
          </a:p>
          <a:p>
            <a:pPr>
              <a:spcAft>
                <a:spcPts val="1400"/>
              </a:spcAft>
            </a:pPr>
            <a:r>
              <a:rPr lang="en-US" sz="2000" dirty="0">
                <a:latin typeface="Arial" panose="020B0604020202020204" pitchFamily="34" charset="0"/>
                <a:cs typeface="Arial" panose="020B0604020202020204" pitchFamily="34" charset="0"/>
              </a:rPr>
              <a:t>Read the job descriptions in your booklet, and decide who will take on which role in your design team. </a:t>
            </a:r>
          </a:p>
          <a:p>
            <a:pPr>
              <a:spcAft>
                <a:spcPts val="1400"/>
              </a:spcAft>
            </a:pPr>
            <a:r>
              <a:rPr lang="en-US" sz="2000" dirty="0">
                <a:latin typeface="Arial" panose="020B0604020202020204" pitchFamily="34" charset="0"/>
                <a:cs typeface="Arial" panose="020B0604020202020204" pitchFamily="34" charset="0"/>
              </a:rPr>
              <a:t>What makes you suitable for this role?</a:t>
            </a:r>
          </a:p>
        </p:txBody>
      </p:sp>
    </p:spTree>
    <p:extLst>
      <p:ext uri="{BB962C8B-B14F-4D97-AF65-F5344CB8AC3E}">
        <p14:creationId xmlns:p14="http://schemas.microsoft.com/office/powerpoint/2010/main" val="258998309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Cassandra_ColorCorrected.png">
            <a:extLst>
              <a:ext uri="{FF2B5EF4-FFF2-40B4-BE49-F238E27FC236}">
                <a16:creationId xmlns:a16="http://schemas.microsoft.com/office/drawing/2014/main" id="{9B8CD567-939A-0E48-B0AB-40D32E2B53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488" y="1873958"/>
            <a:ext cx="5137316" cy="2889740"/>
          </a:xfrm>
          <a:prstGeom prst="rect">
            <a:avLst/>
          </a:prstGeom>
        </p:spPr>
      </p:pic>
      <p:pic>
        <p:nvPicPr>
          <p:cNvPr id="20" name="Picture 19" descr="Jenny_ColorCorrected0001.png">
            <a:extLst>
              <a:ext uri="{FF2B5EF4-FFF2-40B4-BE49-F238E27FC236}">
                <a16:creationId xmlns:a16="http://schemas.microsoft.com/office/drawing/2014/main" id="{73460C44-CFAC-0843-98D3-0B944F14641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834" r="22866"/>
          <a:stretch/>
        </p:blipFill>
        <p:spPr>
          <a:xfrm>
            <a:off x="5877593" y="1651546"/>
            <a:ext cx="2909821" cy="3933276"/>
          </a:xfrm>
          <a:prstGeom prst="rect">
            <a:avLst/>
          </a:prstGeom>
        </p:spPr>
      </p:pic>
      <p:pic>
        <p:nvPicPr>
          <p:cNvPr id="21" name="Picture 20" descr="Rafael_felci0001.png">
            <a:extLst>
              <a:ext uri="{FF2B5EF4-FFF2-40B4-BE49-F238E27FC236}">
                <a16:creationId xmlns:a16="http://schemas.microsoft.com/office/drawing/2014/main" id="{3E83226E-B27C-7A45-83E2-94C575F6F6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577" r="26141"/>
          <a:stretch/>
        </p:blipFill>
        <p:spPr>
          <a:xfrm>
            <a:off x="3008193" y="1799373"/>
            <a:ext cx="2898695" cy="3919628"/>
          </a:xfrm>
          <a:prstGeom prst="rect">
            <a:avLst/>
          </a:prstGeom>
        </p:spPr>
      </p:pic>
      <p:pic>
        <p:nvPicPr>
          <p:cNvPr id="22" name="Picture 21" descr="Tom_ColorCorrected.png">
            <a:extLst>
              <a:ext uri="{FF2B5EF4-FFF2-40B4-BE49-F238E27FC236}">
                <a16:creationId xmlns:a16="http://schemas.microsoft.com/office/drawing/2014/main" id="{41EFA1CD-727C-894A-81F2-0A1BD92A381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8087"/>
          <a:stretch/>
        </p:blipFill>
        <p:spPr>
          <a:xfrm>
            <a:off x="9099932" y="1873958"/>
            <a:ext cx="2561630" cy="3488452"/>
          </a:xfrm>
          <a:prstGeom prst="rect">
            <a:avLst/>
          </a:prstGeom>
        </p:spPr>
      </p:pic>
      <p:sp>
        <p:nvSpPr>
          <p:cNvPr id="23" name="Text Placeholder 4">
            <a:extLst>
              <a:ext uri="{FF2B5EF4-FFF2-40B4-BE49-F238E27FC236}">
                <a16:creationId xmlns:a16="http://schemas.microsoft.com/office/drawing/2014/main" id="{34364E84-C996-A14B-AB63-C8CE20B5FFC2}"/>
              </a:ext>
            </a:extLst>
          </p:cNvPr>
          <p:cNvSpPr>
            <a:spLocks noGrp="1"/>
          </p:cNvSpPr>
          <p:nvPr>
            <p:ph type="body" sz="quarter" idx="12"/>
          </p:nvPr>
        </p:nvSpPr>
        <p:spPr>
          <a:xfrm>
            <a:off x="461878" y="4422371"/>
            <a:ext cx="2698750" cy="1978429"/>
          </a:xfrm>
        </p:spPr>
        <p:txBody>
          <a:bodyPr anchor="t"/>
          <a:lstStyle/>
          <a:p>
            <a:pPr>
              <a:spcAft>
                <a:spcPts val="1200"/>
              </a:spcAft>
            </a:pPr>
            <a:r>
              <a:rPr lang="en-US" sz="1800" b="1" dirty="0"/>
              <a:t>Civil Engineer</a:t>
            </a:r>
          </a:p>
          <a:p>
            <a:r>
              <a:rPr lang="en-US" sz="1700" dirty="0"/>
              <a:t>You will be responsible </a:t>
            </a:r>
            <a:br>
              <a:rPr lang="en-US" sz="1700" dirty="0"/>
            </a:br>
            <a:r>
              <a:rPr lang="en-US" sz="1700" dirty="0"/>
              <a:t>for deciding on the material and structure</a:t>
            </a:r>
            <a:br>
              <a:rPr lang="en-US" sz="1700" dirty="0"/>
            </a:br>
            <a:r>
              <a:rPr lang="en-US" sz="1700" dirty="0"/>
              <a:t> of the building</a:t>
            </a:r>
            <a:r>
              <a:rPr lang="en-US" sz="1800" dirty="0"/>
              <a:t>.</a:t>
            </a:r>
          </a:p>
        </p:txBody>
      </p:sp>
      <p:sp>
        <p:nvSpPr>
          <p:cNvPr id="24" name="Text Placeholder 5">
            <a:extLst>
              <a:ext uri="{FF2B5EF4-FFF2-40B4-BE49-F238E27FC236}">
                <a16:creationId xmlns:a16="http://schemas.microsoft.com/office/drawing/2014/main" id="{2F9635C1-BEED-1848-9005-B7A4521363E3}"/>
              </a:ext>
            </a:extLst>
          </p:cNvPr>
          <p:cNvSpPr>
            <a:spLocks noGrp="1"/>
          </p:cNvSpPr>
          <p:nvPr>
            <p:ph type="body" sz="quarter" idx="13"/>
          </p:nvPr>
        </p:nvSpPr>
        <p:spPr>
          <a:xfrm>
            <a:off x="3308011" y="4422371"/>
            <a:ext cx="2698750" cy="1994357"/>
          </a:xfrm>
          <a:solidFill>
            <a:schemeClr val="accent3"/>
          </a:solidFill>
        </p:spPr>
        <p:txBody>
          <a:bodyPr anchor="t"/>
          <a:lstStyle/>
          <a:p>
            <a:pPr>
              <a:spcAft>
                <a:spcPts val="1200"/>
              </a:spcAft>
            </a:pPr>
            <a:r>
              <a:rPr lang="en-US" sz="1800" b="1" dirty="0"/>
              <a:t>CX Designer</a:t>
            </a:r>
          </a:p>
          <a:p>
            <a:r>
              <a:rPr lang="en-US" sz="1700" dirty="0"/>
              <a:t>You will be responsible </a:t>
            </a:r>
            <a:br>
              <a:rPr lang="en-US" sz="1700" dirty="0"/>
            </a:br>
            <a:r>
              <a:rPr lang="en-US" sz="1700" dirty="0"/>
              <a:t>for ensuring that the station works for everybody and is on </a:t>
            </a:r>
            <a:br>
              <a:rPr lang="en-US" sz="1700" dirty="0"/>
            </a:br>
            <a:r>
              <a:rPr lang="en-US" sz="1700" dirty="0"/>
              <a:t>trend for 2050.</a:t>
            </a:r>
          </a:p>
        </p:txBody>
      </p:sp>
      <p:sp>
        <p:nvSpPr>
          <p:cNvPr id="25" name="Text Placeholder 6">
            <a:extLst>
              <a:ext uri="{FF2B5EF4-FFF2-40B4-BE49-F238E27FC236}">
                <a16:creationId xmlns:a16="http://schemas.microsoft.com/office/drawing/2014/main" id="{C3315A36-F292-804E-AD12-CA4637E5EB41}"/>
              </a:ext>
            </a:extLst>
          </p:cNvPr>
          <p:cNvSpPr>
            <a:spLocks noGrp="1"/>
          </p:cNvSpPr>
          <p:nvPr>
            <p:ph type="body" sz="quarter" idx="14"/>
          </p:nvPr>
        </p:nvSpPr>
        <p:spPr>
          <a:xfrm>
            <a:off x="6185239" y="4422371"/>
            <a:ext cx="2698750" cy="1994357"/>
          </a:xfrm>
          <a:solidFill>
            <a:schemeClr val="accent2"/>
          </a:solidFill>
        </p:spPr>
        <p:txBody>
          <a:bodyPr anchor="t"/>
          <a:lstStyle/>
          <a:p>
            <a:pPr>
              <a:spcAft>
                <a:spcPts val="1200"/>
              </a:spcAft>
            </a:pPr>
            <a:r>
              <a:rPr lang="en-US" sz="1800" b="1" dirty="0"/>
              <a:t>BIM Technician</a:t>
            </a:r>
          </a:p>
          <a:p>
            <a:r>
              <a:rPr lang="en-US" sz="1700" dirty="0"/>
              <a:t>You will be responsible</a:t>
            </a:r>
            <a:br>
              <a:rPr lang="en-US" sz="1700" dirty="0"/>
            </a:br>
            <a:r>
              <a:rPr lang="en-US" sz="1700" dirty="0"/>
              <a:t>for communicating the floorplan of the station</a:t>
            </a:r>
            <a:r>
              <a:rPr lang="en-US" sz="1800" dirty="0"/>
              <a:t>.</a:t>
            </a:r>
          </a:p>
        </p:txBody>
      </p:sp>
      <p:sp>
        <p:nvSpPr>
          <p:cNvPr id="26" name="Text Placeholder 7">
            <a:extLst>
              <a:ext uri="{FF2B5EF4-FFF2-40B4-BE49-F238E27FC236}">
                <a16:creationId xmlns:a16="http://schemas.microsoft.com/office/drawing/2014/main" id="{FD8CEFA1-C314-FB45-91A3-CBBE10457F74}"/>
              </a:ext>
            </a:extLst>
          </p:cNvPr>
          <p:cNvSpPr>
            <a:spLocks noGrp="1"/>
          </p:cNvSpPr>
          <p:nvPr>
            <p:ph type="body" sz="quarter" idx="15"/>
          </p:nvPr>
        </p:nvSpPr>
        <p:spPr>
          <a:xfrm>
            <a:off x="9031372" y="4422371"/>
            <a:ext cx="2698750" cy="1994357"/>
          </a:xfrm>
          <a:solidFill>
            <a:schemeClr val="tx2"/>
          </a:solidFill>
        </p:spPr>
        <p:txBody>
          <a:bodyPr anchor="t"/>
          <a:lstStyle/>
          <a:p>
            <a:pPr>
              <a:spcAft>
                <a:spcPts val="1200"/>
              </a:spcAft>
            </a:pPr>
            <a:r>
              <a:rPr lang="en-US" sz="1700" b="1" dirty="0"/>
              <a:t>Environmental Advisor</a:t>
            </a:r>
          </a:p>
          <a:p>
            <a:r>
              <a:rPr lang="en-US" sz="1700" dirty="0"/>
              <a:t>You will be responsible </a:t>
            </a:r>
            <a:br>
              <a:rPr lang="en-US" sz="1700" dirty="0"/>
            </a:br>
            <a:r>
              <a:rPr lang="en-US" sz="1700" dirty="0"/>
              <a:t>for making sure that </a:t>
            </a:r>
            <a:br>
              <a:rPr lang="en-US" sz="1700" dirty="0"/>
            </a:br>
            <a:r>
              <a:rPr lang="en-US" sz="1700" dirty="0"/>
              <a:t>the station has a </a:t>
            </a:r>
            <a:br>
              <a:rPr lang="en-US" sz="1700" dirty="0"/>
            </a:br>
            <a:r>
              <a:rPr lang="en-US" sz="1700" dirty="0"/>
              <a:t>minimal impact on </a:t>
            </a:r>
            <a:br>
              <a:rPr lang="en-US" sz="1700" dirty="0"/>
            </a:br>
            <a:r>
              <a:rPr lang="en-US" sz="1700" dirty="0"/>
              <a:t>the environment.</a:t>
            </a:r>
          </a:p>
        </p:txBody>
      </p:sp>
    </p:spTree>
    <p:extLst>
      <p:ext uri="{BB962C8B-B14F-4D97-AF65-F5344CB8AC3E}">
        <p14:creationId xmlns:p14="http://schemas.microsoft.com/office/powerpoint/2010/main" val="3271616356"/>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1_HS2 PPT Theme">
  <a:themeElements>
    <a:clrScheme name="HS2">
      <a:dk1>
        <a:srgbClr val="1D3673"/>
      </a:dk1>
      <a:lt1>
        <a:srgbClr val="FFFFFF"/>
      </a:lt1>
      <a:dk2>
        <a:srgbClr val="45AA3A"/>
      </a:dk2>
      <a:lt2>
        <a:srgbClr val="BB579B"/>
      </a:lt2>
      <a:accent1>
        <a:srgbClr val="F49114"/>
      </a:accent1>
      <a:accent2>
        <a:srgbClr val="5EB9F4"/>
      </a:accent2>
      <a:accent3>
        <a:srgbClr val="E53241"/>
      </a:accent3>
      <a:accent4>
        <a:srgbClr val="4C4D4C"/>
      </a:accent4>
      <a:accent5>
        <a:srgbClr val="000000"/>
      </a:accent5>
      <a:accent6>
        <a:srgbClr val="AAAAAA"/>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t"/>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smtClean="0">
            <a:solidFill>
              <a:schemeClr val="accent1"/>
            </a:solidFill>
          </a:defRPr>
        </a:defPPr>
      </a:lstStyle>
    </a:txDef>
  </a:objectDefaults>
  <a:extraClrSchemeLst/>
  <a:extLst>
    <a:ext uri="{05A4C25C-085E-4340-85A3-A5531E510DB2}">
      <thm15:themeFamily xmlns:thm15="http://schemas.microsoft.com/office/thememl/2012/main" name="CS911a HS2 PowerPoint template v180618.potx" id="{A560FED6-B53F-47FD-A22F-B22EA86E6456}" vid="{03739F20-4011-44B8-94CF-3CE9F7504783}"/>
    </a:ext>
  </a:extLst>
</a:theme>
</file>

<file path=ppt/theme/theme2.xml><?xml version="1.0" encoding="utf-8"?>
<a:theme xmlns:a="http://schemas.openxmlformats.org/drawingml/2006/main" name="2_HS2 PPT Theme">
  <a:themeElements>
    <a:clrScheme name="Custom 4">
      <a:dk1>
        <a:srgbClr val="084A7F"/>
      </a:dk1>
      <a:lt1>
        <a:srgbClr val="FFFFFF"/>
      </a:lt1>
      <a:dk2>
        <a:srgbClr val="45AA3A"/>
      </a:dk2>
      <a:lt2>
        <a:srgbClr val="BB579B"/>
      </a:lt2>
      <a:accent1>
        <a:srgbClr val="F49114"/>
      </a:accent1>
      <a:accent2>
        <a:srgbClr val="5EB9F4"/>
      </a:accent2>
      <a:accent3>
        <a:srgbClr val="DF1D49"/>
      </a:accent3>
      <a:accent4>
        <a:srgbClr val="4C4D4C"/>
      </a:accent4>
      <a:accent5>
        <a:srgbClr val="000000"/>
      </a:accent5>
      <a:accent6>
        <a:srgbClr val="AAAAAA"/>
      </a:accent6>
      <a:hlink>
        <a:srgbClr val="0563C1"/>
      </a:hlink>
      <a:folHlink>
        <a:srgbClr val="954F72"/>
      </a:folHlink>
    </a:clrScheme>
    <a:fontScheme name="HS2 font theme">
      <a:majorFont>
        <a:latin typeface="Mad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t"/>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smtClean="0">
            <a:solidFill>
              <a:schemeClr val="accent1"/>
            </a:solidFill>
          </a:defRPr>
        </a:defPPr>
      </a:lstStyle>
    </a:txDef>
  </a:objectDefaults>
  <a:extraClrSchemeLst/>
  <a:extLst>
    <a:ext uri="{05A4C25C-085E-4340-85A3-A5531E510DB2}">
      <thm15:themeFamily xmlns:thm15="http://schemas.microsoft.com/office/thememl/2012/main" name="CS911a HS2 PowerPoint template v180618.potx" id="{A560FED6-B53F-47FD-A22F-B22EA86E6456}" vid="{03739F20-4011-44B8-94CF-3CE9F7504783}"/>
    </a:ext>
  </a:extLst>
</a:theme>
</file>

<file path=ppt/theme/theme3.xml><?xml version="1.0" encoding="utf-8"?>
<a:theme xmlns:a="http://schemas.openxmlformats.org/drawingml/2006/main" name="3_HS2 PPT Theme">
  <a:themeElements>
    <a:clrScheme name="HS2 EPIC">
      <a:dk1>
        <a:srgbClr val="1D3673"/>
      </a:dk1>
      <a:lt1>
        <a:srgbClr val="FFFFFF"/>
      </a:lt1>
      <a:dk2>
        <a:srgbClr val="45AA3A"/>
      </a:dk2>
      <a:lt2>
        <a:srgbClr val="BB579B"/>
      </a:lt2>
      <a:accent1>
        <a:srgbClr val="F49114"/>
      </a:accent1>
      <a:accent2>
        <a:srgbClr val="5EB9F4"/>
      </a:accent2>
      <a:accent3>
        <a:srgbClr val="E53241"/>
      </a:accent3>
      <a:accent4>
        <a:srgbClr val="4C4D4C"/>
      </a:accent4>
      <a:accent5>
        <a:srgbClr val="000000"/>
      </a:accent5>
      <a:accent6>
        <a:srgbClr val="AAAAAA"/>
      </a:accent6>
      <a:hlink>
        <a:srgbClr val="0563C1"/>
      </a:hlink>
      <a:folHlink>
        <a:srgbClr val="954F72"/>
      </a:folHlink>
    </a:clrScheme>
    <a:fontScheme name="HS2 EP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t"/>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smtClean="0">
            <a:solidFill>
              <a:schemeClr val="accent1"/>
            </a:solidFill>
          </a:defRPr>
        </a:defPPr>
      </a:lstStyle>
    </a:txDef>
  </a:objectDefaults>
  <a:extraClrSchemeLst/>
  <a:extLst>
    <a:ext uri="{05A4C25C-085E-4340-85A3-A5531E510DB2}">
      <thm15:themeFamily xmlns:thm15="http://schemas.microsoft.com/office/thememl/2012/main" name="CS911a HS2 PowerPoint template v180618.potx" id="{A560FED6-B53F-47FD-A22F-B22EA86E6456}" vid="{03739F20-4011-44B8-94CF-3CE9F750478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B61D2242490024E9B4B5490944E1CC3" ma:contentTypeVersion="16" ma:contentTypeDescription="Create a new document." ma:contentTypeScope="" ma:versionID="13cfa58ac072c0aaaea3bc72c98243e7">
  <xsd:schema xmlns:xsd="http://www.w3.org/2001/XMLSchema" xmlns:xs="http://www.w3.org/2001/XMLSchema" xmlns:p="http://schemas.microsoft.com/office/2006/metadata/properties" xmlns:ns2="7b9a0227-bf1e-4a44-bc60-99f9497ec5cd" xmlns:ns3="1f294477-467c-4f2e-ab05-2b8f85ca1eb1" xmlns:ns4="6be5dfe6-1706-4b72-9ee2-ab07c3cef907" targetNamespace="http://schemas.microsoft.com/office/2006/metadata/properties" ma:root="true" ma:fieldsID="9ac5ff517f1100bc9d506a4ee079fa1c" ns2:_="" ns3:_="" ns4:_="">
    <xsd:import namespace="7b9a0227-bf1e-4a44-bc60-99f9497ec5cd"/>
    <xsd:import namespace="1f294477-467c-4f2e-ab05-2b8f85ca1eb1"/>
    <xsd:import namespace="6be5dfe6-1706-4b72-9ee2-ab07c3cef90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4: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9a0227-bf1e-4a44-bc60-99f9497ec5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fea3f29-b9b5-4fd8-8144-7850a058dc3e"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294477-467c-4f2e-ab05-2b8f85ca1eb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be5dfe6-1706-4b72-9ee2-ab07c3cef907"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6846816d-631c-4d6e-b50c-72a4dc86432f}" ma:internalName="TaxCatchAll" ma:showField="CatchAllData" ma:web="1f294477-467c-4f2e-ab05-2b8f85ca1e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b9a0227-bf1e-4a44-bc60-99f9497ec5cd">
      <Terms xmlns="http://schemas.microsoft.com/office/infopath/2007/PartnerControls"/>
    </lcf76f155ced4ddcb4097134ff3c332f>
    <TaxCatchAll xmlns="6be5dfe6-1706-4b72-9ee2-ab07c3cef907" xsi:nil="true"/>
  </documentManagement>
</p:properties>
</file>

<file path=customXml/itemProps1.xml><?xml version="1.0" encoding="utf-8"?>
<ds:datastoreItem xmlns:ds="http://schemas.openxmlformats.org/officeDocument/2006/customXml" ds:itemID="{D34F44B3-AA9D-448D-964A-3AD013732D27}">
  <ds:schemaRefs>
    <ds:schemaRef ds:uri="http://schemas.microsoft.com/sharepoint/v3/contenttype/forms"/>
  </ds:schemaRefs>
</ds:datastoreItem>
</file>

<file path=customXml/itemProps2.xml><?xml version="1.0" encoding="utf-8"?>
<ds:datastoreItem xmlns:ds="http://schemas.openxmlformats.org/officeDocument/2006/customXml" ds:itemID="{8B9DCFA4-1EAB-4786-9D54-CE1AF9FDFB09}"/>
</file>

<file path=customXml/itemProps3.xml><?xml version="1.0" encoding="utf-8"?>
<ds:datastoreItem xmlns:ds="http://schemas.openxmlformats.org/officeDocument/2006/customXml" ds:itemID="{730C6D69-63D8-4CDD-BDEA-D11DC3D72483}">
  <ds:schemaRefs>
    <ds:schemaRef ds:uri="http://schemas.openxmlformats.org/package/2006/metadata/core-properties"/>
    <ds:schemaRef ds:uri="http://purl.org/dc/terms/"/>
    <ds:schemaRef ds:uri="eb175991-0729-417d-a489-291c56284f20"/>
    <ds:schemaRef ds:uri="http://purl.org/dc/elements/1.1/"/>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Presentation Template</Template>
  <TotalTime>8204</TotalTime>
  <Words>3192</Words>
  <Application>Microsoft Office PowerPoint</Application>
  <PresentationFormat>Widescreen</PresentationFormat>
  <Paragraphs>276</Paragraphs>
  <Slides>33</Slides>
  <Notes>33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33</vt:i4>
      </vt:variant>
    </vt:vector>
  </HeadingPairs>
  <TitlesOfParts>
    <vt:vector size="43" baseType="lpstr">
      <vt:lpstr>Arial</vt:lpstr>
      <vt:lpstr>Calibri</vt:lpstr>
      <vt:lpstr>Courier New</vt:lpstr>
      <vt:lpstr>Fira Sans</vt:lpstr>
      <vt:lpstr>Mada</vt:lpstr>
      <vt:lpstr>Open Sans</vt:lpstr>
      <vt:lpstr>Open Sans Semibold</vt:lpstr>
      <vt:lpstr>1_HS2 PPT Theme</vt:lpstr>
      <vt:lpstr>2_HS2 PPT Theme</vt:lpstr>
      <vt:lpstr>3_HS2 PPT Theme</vt:lpstr>
      <vt:lpstr>PowerPoint Presentation</vt:lpstr>
      <vt:lpstr>PowerPoint Presentation</vt:lpstr>
      <vt:lpstr>HS2 Introduction Video</vt:lpstr>
      <vt:lpstr>PowerPoint Presentation</vt:lpstr>
      <vt:lpstr>When is it being built? </vt:lpstr>
      <vt:lpstr>PowerPoint Presentation</vt:lpstr>
      <vt:lpstr>SOTF student introduction 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Careers video</vt:lpstr>
      <vt:lpstr>PowerPoint Presentation</vt:lpstr>
    </vt:vector>
  </TitlesOfParts>
  <Manager/>
  <Company>High Speed Two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subject/>
  <dc:creator>Richard Winter</dc:creator>
  <cp:keywords/>
  <dc:description/>
  <cp:lastModifiedBy>Richard Winter</cp:lastModifiedBy>
  <cp:revision>284</cp:revision>
  <cp:lastPrinted>2020-12-14T18:28:38Z</cp:lastPrinted>
  <dcterms:created xsi:type="dcterms:W3CDTF">2018-06-19T10:55:36Z</dcterms:created>
  <dcterms:modified xsi:type="dcterms:W3CDTF">2023-04-17T13:44:04Z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0x0101003B61D2242490024E9B4B5490944E1CC3</vt:lpwstr>
  </property>
</Properties>
</file>