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833" r:id="rId5"/>
  </p:sldMasterIdLst>
  <p:notesMasterIdLst>
    <p:notesMasterId r:id="rId11"/>
  </p:notesMasterIdLst>
  <p:handoutMasterIdLst>
    <p:handoutMasterId r:id="rId12"/>
  </p:handoutMasterIdLst>
  <p:sldIdLst>
    <p:sldId id="383" r:id="rId6"/>
    <p:sldId id="384" r:id="rId7"/>
    <p:sldId id="403" r:id="rId8"/>
    <p:sldId id="418" r:id="rId9"/>
    <p:sldId id="417" r:id="rId10"/>
  </p:sldIdLst>
  <p:sldSz cx="12192000" cy="6858000"/>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 Tame" initials="" lastIdx="18" clrIdx="0"/>
  <p:cmAuthor id="1" name="Alannah Moore" initials="AM" lastIdx="8" clrIdx="1">
    <p:extLst>
      <p:ext uri="{19B8F6BF-5375-455C-9EA6-DF929625EA0E}">
        <p15:presenceInfo xmlns:p15="http://schemas.microsoft.com/office/powerpoint/2012/main" userId="S-1-5-21-3395633391-1056876279-2190228709-10185" providerId="AD"/>
      </p:ext>
    </p:extLst>
  </p:cmAuthor>
  <p:cmAuthor id="2" name="Maxine Marynicz" initials="MM" lastIdx="2" clrIdx="2">
    <p:extLst>
      <p:ext uri="{19B8F6BF-5375-455C-9EA6-DF929625EA0E}">
        <p15:presenceInfo xmlns:p15="http://schemas.microsoft.com/office/powerpoint/2012/main" userId="S-1-5-21-3395633391-1056876279-2190228709-17630" providerId="AD"/>
      </p:ext>
    </p:extLst>
  </p:cmAuthor>
  <p:cmAuthor id="3" name="Lynda Taylor" initials="LT" lastIdx="4" clrIdx="3">
    <p:extLst>
      <p:ext uri="{19B8F6BF-5375-455C-9EA6-DF929625EA0E}">
        <p15:presenceInfo xmlns:p15="http://schemas.microsoft.com/office/powerpoint/2012/main" userId="S::LyndaT@zincmedia.com::556c8458-860a-4557-afa7-07162d7bb6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014A80"/>
    <a:srgbClr val="014A81"/>
    <a:srgbClr val="5FB9F5"/>
    <a:srgbClr val="994392"/>
    <a:srgbClr val="3C9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4F339D-0459-4D69-8024-DB45AEC02FB7}" v="22" dt="2020-01-09T11:03:13.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23" autoAdjust="0"/>
    <p:restoredTop sz="59728" autoAdjust="0"/>
  </p:normalViewPr>
  <p:slideViewPr>
    <p:cSldViewPr snapToGrid="0">
      <p:cViewPr varScale="1">
        <p:scale>
          <a:sx n="69" d="100"/>
          <a:sy n="69" d="100"/>
        </p:scale>
        <p:origin x="2184" y="184"/>
      </p:cViewPr>
      <p:guideLst>
        <p:guide orient="horz" pos="2137"/>
        <p:guide pos="3863"/>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6330"/>
    </p:cViewPr>
  </p:sorterViewPr>
  <p:notesViewPr>
    <p:cSldViewPr snapToGrid="0">
      <p:cViewPr varScale="1">
        <p:scale>
          <a:sx n="63" d="100"/>
          <a:sy n="63" d="100"/>
        </p:scale>
        <p:origin x="2928" y="90"/>
      </p:cViewPr>
      <p:guideLst>
        <p:guide orient="horz" pos="3124"/>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63032" y="0"/>
            <a:ext cx="2955290" cy="497658"/>
          </a:xfrm>
          <a:prstGeom prst="rect">
            <a:avLst/>
          </a:prstGeom>
        </p:spPr>
        <p:txBody>
          <a:bodyPr vert="horz" lIns="91440" tIns="45720" rIns="91440" bIns="45720" rtlCol="0"/>
          <a:lstStyle>
            <a:lvl1pPr algn="r">
              <a:defRPr sz="1200"/>
            </a:lvl1pPr>
          </a:lstStyle>
          <a:p>
            <a:fld id="{742ACDF9-4F45-4109-853B-A37C0C97C5EC}" type="datetimeFigureOut">
              <a:rPr lang="en-GB" smtClean="0"/>
              <a:t>02/12/2020</a:t>
            </a:fld>
            <a:endParaRPr lang="en-GB" dirty="0"/>
          </a:p>
        </p:txBody>
      </p:sp>
      <p:sp>
        <p:nvSpPr>
          <p:cNvPr id="4" name="Footer Placeholder 3"/>
          <p:cNvSpPr>
            <a:spLocks noGrp="1"/>
          </p:cNvSpPr>
          <p:nvPr>
            <p:ph type="ftr" sz="quarter" idx="2"/>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63032" y="9421044"/>
            <a:ext cx="2955290" cy="497656"/>
          </a:xfrm>
          <a:prstGeom prst="rect">
            <a:avLst/>
          </a:prstGeom>
        </p:spPr>
        <p:txBody>
          <a:bodyPr vert="horz" lIns="91440" tIns="45720" rIns="91440" bIns="45720" rtlCol="0" anchor="b"/>
          <a:lstStyle>
            <a:lvl1pPr algn="r">
              <a:defRPr sz="1200"/>
            </a:lvl1pPr>
          </a:lstStyle>
          <a:p>
            <a:fld id="{9209A2A3-375C-41D2-B2CA-0E9F49BC0D0C}" type="slidenum">
              <a:rPr lang="en-GB" smtClean="0"/>
              <a:t>‹#›</a:t>
            </a:fld>
            <a:endParaRPr lang="en-GB" dirty="0"/>
          </a:p>
        </p:txBody>
      </p:sp>
    </p:spTree>
    <p:extLst>
      <p:ext uri="{BB962C8B-B14F-4D97-AF65-F5344CB8AC3E}">
        <p14:creationId xmlns:p14="http://schemas.microsoft.com/office/powerpoint/2010/main" val="2261235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58FD1BCE-2196-4369-8FA8-A36E2593F3F9}" type="datetimeFigureOut">
              <a:rPr lang="en-GB" smtClean="0"/>
              <a:t>02/12/2020</a:t>
            </a:fld>
            <a:endParaRPr lang="en-GB" dirty="0"/>
          </a:p>
        </p:txBody>
      </p:sp>
      <p:sp>
        <p:nvSpPr>
          <p:cNvPr id="4" name="Slide Image Placeholder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5D9F5426-27A5-4531-AEAF-F216ECB52FC1}" type="slidenum">
              <a:rPr lang="en-GB" smtClean="0"/>
              <a:t>‹#›</a:t>
            </a:fld>
            <a:endParaRPr lang="en-GB" dirty="0"/>
          </a:p>
        </p:txBody>
      </p:sp>
    </p:spTree>
    <p:extLst>
      <p:ext uri="{BB962C8B-B14F-4D97-AF65-F5344CB8AC3E}">
        <p14:creationId xmlns:p14="http://schemas.microsoft.com/office/powerpoint/2010/main" val="133908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b="0" dirty="0"/>
              <a:t>This slide</a:t>
            </a:r>
            <a:r>
              <a:rPr lang="en-US" b="0" baseline="0" dirty="0"/>
              <a:t> introduces the Connected Economy activity. </a:t>
            </a:r>
          </a:p>
        </p:txBody>
      </p:sp>
      <p:sp>
        <p:nvSpPr>
          <p:cNvPr id="4" name="Slide Number Placeholder 3"/>
          <p:cNvSpPr>
            <a:spLocks noGrp="1"/>
          </p:cNvSpPr>
          <p:nvPr>
            <p:ph type="sldNum" sz="quarter" idx="10"/>
          </p:nvPr>
        </p:nvSpPr>
        <p:spPr/>
        <p:txBody>
          <a:bodyPr/>
          <a:lstStyle/>
          <a:p>
            <a:fld id="{5D9F5426-27A5-4531-AEAF-F216ECB52FC1}" type="slidenum">
              <a:rPr lang="en-GB" smtClean="0"/>
              <a:t>1</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Introduce</a:t>
            </a:r>
            <a:r>
              <a:rPr lang="en-US" b="0" dirty="0"/>
              <a:t> the learning objectives</a:t>
            </a:r>
            <a:r>
              <a:rPr lang="en-US" b="0" baseline="0" dirty="0"/>
              <a:t> for today’s session by reading through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Ensure that your students understand the key terminology of the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Economy </a:t>
            </a:r>
            <a:r>
              <a:rPr lang="mr-IN" b="0" baseline="0" dirty="0"/>
              <a:t>–</a:t>
            </a:r>
            <a:r>
              <a:rPr lang="en-US" b="0" baseline="0" dirty="0"/>
              <a:t> How people spend or accumulate money in an area.</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Communities </a:t>
            </a:r>
            <a:r>
              <a:rPr lang="mr-IN" b="0" baseline="0" dirty="0"/>
              <a:t>–</a:t>
            </a:r>
            <a:r>
              <a:rPr lang="en-US" b="0" baseline="0" dirty="0"/>
              <a:t>  The local people in a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0" baseline="0" dirty="0"/>
              <a:t>In addition, you may wish to define the essential skills of speaking, listening and teamwork. This lesson will focus on </a:t>
            </a:r>
            <a:r>
              <a:rPr lang="en-GB" sz="1200" b="0" kern="1200" dirty="0">
                <a:solidFill>
                  <a:schemeClr val="tx1"/>
                </a:solidFill>
                <a:effectLst/>
                <a:latin typeface="Arial" panose="020B0604020202020204" pitchFamily="34" charset="0"/>
                <a:ea typeface="+mn-ea"/>
                <a:cs typeface="Arial" panose="020B0604020202020204" pitchFamily="34" charset="0"/>
              </a:rPr>
              <a:t>speaking, listening and teamwork steps 6-10</a:t>
            </a:r>
            <a:r>
              <a:rPr lang="en-GB" sz="1200" b="0" kern="1200" baseline="0" dirty="0">
                <a:solidFill>
                  <a:schemeClr val="tx1"/>
                </a:solidFill>
                <a:effectLst/>
                <a:latin typeface="Arial" panose="020B0604020202020204" pitchFamily="34" charset="0"/>
                <a:ea typeface="+mn-ea"/>
                <a:cs typeface="Arial" panose="020B0604020202020204" pitchFamily="34" charset="0"/>
              </a:rPr>
              <a:t> </a:t>
            </a:r>
            <a:r>
              <a:rPr lang="en-US" b="0" baseline="0" dirty="0"/>
              <a:t>from the Skills Builder framework and, most significantly, adopting appropriate language and tone of voice for an audience.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b="0" baseline="0" dirty="0"/>
          </a:p>
          <a:p>
            <a:endParaRPr lang="en-US" dirty="0"/>
          </a:p>
        </p:txBody>
      </p:sp>
      <p:sp>
        <p:nvSpPr>
          <p:cNvPr id="4" name="Slide Number Placeholder 3"/>
          <p:cNvSpPr>
            <a:spLocks noGrp="1"/>
          </p:cNvSpPr>
          <p:nvPr>
            <p:ph type="sldNum" sz="quarter" idx="10"/>
          </p:nvPr>
        </p:nvSpPr>
        <p:spPr/>
        <p:txBody>
          <a:bodyPr/>
          <a:lstStyle/>
          <a:p>
            <a:fld id="{5D9F5426-27A5-4531-AEAF-F216ECB52FC1}" type="slidenum">
              <a:rPr lang="en-GB" smtClean="0"/>
              <a:t>2</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Economic Benefits of Rail</a:t>
            </a:r>
          </a:p>
          <a:p>
            <a:r>
              <a:rPr lang="en-US" b="0" baseline="0" dirty="0"/>
              <a:t>Use this slide to introduce the themes of the lesson and the fictional </a:t>
            </a:r>
            <a:r>
              <a:rPr lang="en-US" b="0" baseline="0" dirty="0" err="1"/>
              <a:t>Tewsleigh</a:t>
            </a:r>
            <a:r>
              <a:rPr lang="en-US" b="0" baseline="0" dirty="0"/>
              <a:t> Valley Extension, which is a new railway being built between </a:t>
            </a:r>
            <a:r>
              <a:rPr lang="en-US" b="0" baseline="0" dirty="0" err="1"/>
              <a:t>Tewsleigh</a:t>
            </a:r>
            <a:r>
              <a:rPr lang="en-US" b="0" baseline="0" dirty="0"/>
              <a:t> and </a:t>
            </a:r>
            <a:r>
              <a:rPr lang="en-US" b="0" baseline="0" dirty="0" err="1"/>
              <a:t>Gladchester</a:t>
            </a:r>
            <a:r>
              <a:rPr lang="en-US" b="0" baseline="0" dirty="0"/>
              <a:t>. </a:t>
            </a:r>
          </a:p>
          <a:p>
            <a:endParaRPr lang="en-US" b="0" baseline="0" dirty="0"/>
          </a:p>
          <a:p>
            <a:r>
              <a:rPr lang="en-US" b="0" baseline="0" dirty="0"/>
              <a:t>Students should complete Challenge 1 where they read statements from the local people in </a:t>
            </a:r>
            <a:r>
              <a:rPr lang="en-US" b="0" baseline="0" dirty="0" err="1"/>
              <a:t>Tewsleigh</a:t>
            </a:r>
            <a:r>
              <a:rPr lang="en-US" b="0" baseline="0" dirty="0"/>
              <a:t> about the impact that the railway will have on their everyday lives, and the town. Students should answer questions a) to g) using full sentences.</a:t>
            </a:r>
          </a:p>
          <a:p>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3</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Presentation</a:t>
            </a:r>
            <a:endParaRPr lang="en-US" baseline="0" dirty="0"/>
          </a:p>
          <a:p>
            <a:r>
              <a:rPr lang="en-US" b="0" baseline="0" dirty="0"/>
              <a:t>Introduce Challenge 2, where students will take on the role of Community Engagement Officers for the </a:t>
            </a:r>
            <a:r>
              <a:rPr lang="en-US" b="0" baseline="0" dirty="0" err="1"/>
              <a:t>Tewsleigh</a:t>
            </a:r>
            <a:r>
              <a:rPr lang="en-US" b="0" baseline="0" dirty="0"/>
              <a:t> Valley Extension. It’s their job to deliver a five-minute presentation explaining </a:t>
            </a:r>
            <a:r>
              <a:rPr lang="en-GB" sz="1200" b="0" dirty="0"/>
              <a:t>how they will benefit from the new </a:t>
            </a:r>
            <a:r>
              <a:rPr lang="en-GB" sz="1200" b="0" dirty="0" err="1"/>
              <a:t>Tewsleigh</a:t>
            </a:r>
            <a:r>
              <a:rPr lang="en-GB" sz="1200" b="0" dirty="0"/>
              <a:t> Valley Extension. Students should</a:t>
            </a:r>
            <a:r>
              <a:rPr lang="en-GB" sz="1200" b="0" baseline="0" dirty="0"/>
              <a:t> work in groups of three, and all students should speak. </a:t>
            </a:r>
            <a:endParaRPr lang="en-GB" sz="1200" b="0" dirty="0"/>
          </a:p>
          <a:p>
            <a:r>
              <a:rPr lang="en-GB" sz="1200" b="0" baseline="0" dirty="0"/>
              <a:t>They should include:</a:t>
            </a:r>
          </a:p>
          <a:p>
            <a:pPr marL="342900" lvl="0" indent="-342900">
              <a:buFont typeface="Arial"/>
              <a:buChar char="•"/>
            </a:pPr>
            <a:r>
              <a:rPr lang="en-GB" sz="1200" b="0" dirty="0"/>
              <a:t>The economic benefits for different groups within the community;</a:t>
            </a:r>
          </a:p>
          <a:p>
            <a:pPr marL="342900" lvl="0" indent="-342900">
              <a:buFont typeface="Arial"/>
              <a:buChar char="•"/>
            </a:pPr>
            <a:r>
              <a:rPr lang="en-GB" sz="1200" b="0" dirty="0"/>
              <a:t>The wider benefits for the economy and development of the town;</a:t>
            </a:r>
          </a:p>
          <a:p>
            <a:pPr marL="342900" lvl="0" indent="-342900">
              <a:buFont typeface="Arial"/>
              <a:buChar char="•"/>
            </a:pPr>
            <a:r>
              <a:rPr lang="en-GB" sz="1200" b="0" kern="1200" dirty="0">
                <a:solidFill>
                  <a:schemeClr val="tx1"/>
                </a:solidFill>
                <a:effectLst/>
                <a:latin typeface="Arial" panose="020B0604020202020204" pitchFamily="34" charset="0"/>
                <a:ea typeface="+mn-ea"/>
                <a:cs typeface="Arial" panose="020B0604020202020204" pitchFamily="34" charset="0"/>
              </a:rPr>
              <a:t>How the rail company plans to address the concerns of local people. </a:t>
            </a:r>
          </a:p>
          <a:p>
            <a:pPr marL="342900" lvl="0" indent="-342900">
              <a:buFont typeface="Arial"/>
              <a:buChar char="•"/>
            </a:pPr>
            <a:endParaRPr lang="en-GB" sz="1200" b="0" dirty="0"/>
          </a:p>
          <a:p>
            <a:r>
              <a:rPr lang="en-GB" sz="1200" b="0" baseline="0" dirty="0"/>
              <a:t>Your students should use the information from the </a:t>
            </a:r>
            <a:r>
              <a:rPr lang="en-US" sz="1200" b="0" baseline="0" dirty="0"/>
              <a:t>Challenge</a:t>
            </a:r>
            <a:r>
              <a:rPr lang="en-GB" sz="1200" b="0" baseline="0" dirty="0"/>
              <a:t> 1 to help them to form their presentation. </a:t>
            </a:r>
          </a:p>
          <a:p>
            <a:r>
              <a:rPr lang="en-GB" sz="1200" b="0" baseline="0" dirty="0"/>
              <a:t>Ensure that your students understand all the key words from this slide:</a:t>
            </a:r>
            <a:endParaRPr lang="en-US" b="0" baseline="0" dirty="0"/>
          </a:p>
          <a:p>
            <a:pPr marL="171450" indent="-171450">
              <a:buFont typeface="Arial"/>
              <a:buChar char="•"/>
            </a:pPr>
            <a:r>
              <a:rPr lang="en-US" b="0" baseline="0" dirty="0"/>
              <a:t>Stakeholders </a:t>
            </a:r>
            <a:r>
              <a:rPr lang="mr-IN" b="0" baseline="0" dirty="0"/>
              <a:t>–</a:t>
            </a:r>
            <a:r>
              <a:rPr lang="en-US" b="0" baseline="0" dirty="0"/>
              <a:t> People, businesses and </a:t>
            </a:r>
            <a:r>
              <a:rPr lang="en-GB" b="0" baseline="0" noProof="0" dirty="0"/>
              <a:t>organisations</a:t>
            </a:r>
            <a:r>
              <a:rPr lang="en-US" b="0" baseline="0" dirty="0"/>
              <a:t> that will be impacted by the new railway.</a:t>
            </a:r>
          </a:p>
          <a:p>
            <a:endParaRPr lang="en-US" b="0" baseline="0" dirty="0"/>
          </a:p>
          <a:p>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4</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a:t>
            </a:r>
            <a:r>
              <a:rPr lang="en-US" baseline="0" dirty="0"/>
              <a:t> 3: Evaluation and </a:t>
            </a:r>
            <a:r>
              <a:rPr lang="en-US" dirty="0"/>
              <a:t>Plenary</a:t>
            </a:r>
          </a:p>
          <a:p>
            <a:r>
              <a:rPr lang="en-GB" b="0" dirty="0"/>
              <a:t>Use these questions to review the learning</a:t>
            </a:r>
            <a:r>
              <a:rPr lang="en-US" b="0" baseline="0" dirty="0"/>
              <a:t> and return to the objectives set at the beginning of the lesson. This also provides students with a chance to show off what they have learned and to share ideas and skills.</a:t>
            </a:r>
          </a:p>
          <a:p>
            <a:endParaRPr lang="en-US" b="0" baseline="0" dirty="0"/>
          </a:p>
          <a:p>
            <a:r>
              <a:rPr lang="en-US" b="0" baseline="0" dirty="0"/>
              <a:t>Use the question on speaking and teamwork skills to review the students’ improvement of their essential skills. You may wish to pick up on any common problems that can happen when working as a team, or doing public speaking, and ask students how they would solve them. </a:t>
            </a:r>
          </a:p>
          <a:p>
            <a:endParaRPr lang="en-US" b="0" baseline="0" dirty="0"/>
          </a:p>
          <a:p>
            <a:r>
              <a:rPr lang="en-US" b="0" baseline="0" dirty="0"/>
              <a:t>The last question is an opportunity for students to share their enthusiasm about the careers linked aspect of Challenge 2. Students may have enjoyed speaking to a group or sharing information about a complex new project.</a:t>
            </a:r>
          </a:p>
        </p:txBody>
      </p:sp>
      <p:sp>
        <p:nvSpPr>
          <p:cNvPr id="4" name="Slide Number Placeholder 3"/>
          <p:cNvSpPr>
            <a:spLocks noGrp="1"/>
          </p:cNvSpPr>
          <p:nvPr>
            <p:ph type="sldNum" sz="quarter" idx="10"/>
          </p:nvPr>
        </p:nvSpPr>
        <p:spPr/>
        <p:txBody>
          <a:bodyPr/>
          <a:lstStyle/>
          <a:p>
            <a:fld id="{5D9F5426-27A5-4531-AEAF-F216ECB52FC1}" type="slidenum">
              <a:rPr lang="en-GB" smtClean="0"/>
              <a:t>5</a:t>
            </a:fld>
            <a:endParaRPr lang="en-GB" dirty="0"/>
          </a:p>
        </p:txBody>
      </p:sp>
    </p:spTree>
    <p:extLst>
      <p:ext uri="{BB962C8B-B14F-4D97-AF65-F5344CB8AC3E}">
        <p14:creationId xmlns:p14="http://schemas.microsoft.com/office/powerpoint/2010/main" val="306204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e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HS2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293506"/>
            <a:ext cx="10494169" cy="846113"/>
          </a:xfrm>
        </p:spPr>
        <p:txBody>
          <a:bodyPr anchor="t"/>
          <a:lstStyle>
            <a:lvl1pPr algn="l">
              <a:defRPr sz="5400"/>
            </a:lvl1pPr>
          </a:lstStyle>
          <a:p>
            <a:r>
              <a:rPr lang="en-US" dirty="0"/>
              <a:t>Click to add title</a:t>
            </a:r>
            <a:endParaRPr lang="en-GB" dirty="0"/>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139619"/>
            <a:ext cx="10494169" cy="899888"/>
          </a:xfrm>
        </p:spPr>
        <p:txBody>
          <a:bodyPr/>
          <a:lstStyle>
            <a:lvl1pPr marL="0" indent="0" algn="l">
              <a:buNone/>
              <a:defRPr sz="22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4" name="Footer Placeholder 3"/>
          <p:cNvSpPr>
            <a:spLocks noGrp="1"/>
          </p:cNvSpPr>
          <p:nvPr>
            <p:ph type="ftr" sz="quarter" idx="10"/>
          </p:nvPr>
        </p:nvSpPr>
        <p:spPr/>
        <p:txBody>
          <a:bodyPr/>
          <a:lstStyle/>
          <a:p>
            <a:r>
              <a:rPr lang="en-GB" dirty="0"/>
              <a:t>www.hs2.org.uk</a:t>
            </a:r>
          </a:p>
        </p:txBody>
      </p:sp>
      <p:sp>
        <p:nvSpPr>
          <p:cNvPr id="5" name="Slide Number Placeholder 4"/>
          <p:cNvSpPr>
            <a:spLocks noGrp="1"/>
          </p:cNvSpPr>
          <p:nvPr>
            <p:ph type="sldNum" sz="quarter" idx="11"/>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nd Righ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572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807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840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nd Lef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45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78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image portrait small on right">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7375616" cy="5536224"/>
          </a:xfrm>
          <a:solidFill>
            <a:schemeClr val="tx1"/>
          </a:solidFill>
          <a:ln>
            <a:noFill/>
          </a:ln>
        </p:spPr>
        <p:txBody>
          <a:bodyPr lIns="360000" tIns="360000" rIns="360000" bIns="360000"/>
          <a:lstStyle>
            <a:lvl1pPr>
              <a:lnSpc>
                <a:spcPct val="100000"/>
              </a:lnSpc>
              <a:defRPr>
                <a:solidFill>
                  <a:schemeClr val="bg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6699318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mn-lt"/>
              </a:defRPr>
            </a:lvl1pPr>
            <a:lvl2pPr marL="0" indent="0">
              <a:lnSpc>
                <a:spcPct val="100000"/>
              </a:lnSpc>
              <a:spcBef>
                <a:spcPts val="2400"/>
              </a:spcBef>
              <a:spcAft>
                <a:spcPts val="600"/>
              </a:spcAft>
              <a:buNone/>
              <a:defRPr sz="2400" b="1" i="0">
                <a:solidFill>
                  <a:schemeClr val="bg1"/>
                </a:solidFill>
                <a:latin typeface="+mn-lt"/>
              </a:defRPr>
            </a:lvl2pPr>
          </a:lstStyle>
          <a:p>
            <a:pPr lvl="0"/>
            <a:r>
              <a:rPr lang="en-US" dirty="0"/>
              <a:t>Title</a:t>
            </a:r>
          </a:p>
          <a:p>
            <a:pPr lvl="1"/>
            <a:r>
              <a:rPr lang="en-US" dirty="0"/>
              <a:t>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landscap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8"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19" name="Text Placeholder 4"/>
          <p:cNvSpPr>
            <a:spLocks noGrp="1"/>
          </p:cNvSpPr>
          <p:nvPr>
            <p:ph type="body" sz="quarter" idx="15" hasCustomPrompt="1"/>
          </p:nvPr>
        </p:nvSpPr>
        <p:spPr>
          <a:xfrm>
            <a:off x="8036334"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22" name="Text Placeholder 4"/>
          <p:cNvSpPr>
            <a:spLocks noGrp="1"/>
          </p:cNvSpPr>
          <p:nvPr>
            <p:ph type="body" sz="quarter" idx="17" hasCustomPrompt="1"/>
          </p:nvPr>
        </p:nvSpPr>
        <p:spPr>
          <a:xfrm>
            <a:off x="4167790"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24" name="Text Placeholder 4"/>
          <p:cNvSpPr>
            <a:spLocks noGrp="1"/>
          </p:cNvSpPr>
          <p:nvPr>
            <p:ph type="body" sz="quarter" idx="19" hasCustomPrompt="1"/>
          </p:nvPr>
        </p:nvSpPr>
        <p:spPr>
          <a:xfrm>
            <a:off x="8036334"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15" name="Picture Placeholder 16"/>
          <p:cNvSpPr>
            <a:spLocks noGrp="1"/>
          </p:cNvSpPr>
          <p:nvPr>
            <p:ph type="pic" sz="quarter" idx="12"/>
          </p:nvPr>
        </p:nvSpPr>
        <p:spPr>
          <a:xfrm>
            <a:off x="4168478" y="457199"/>
            <a:ext cx="3664638" cy="2578116"/>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2578116"/>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2"/>
            <a:ext cx="3664638" cy="2578116"/>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2"/>
            <a:ext cx="3664638" cy="2578116"/>
          </a:xfrm>
        </p:spPr>
        <p:txBody>
          <a:bodyPr/>
          <a:lstStyle/>
          <a:p>
            <a:r>
              <a:rPr lang="en-US" dirty="0"/>
              <a:t>Click icon to add picture</a:t>
            </a:r>
          </a:p>
        </p:txBody>
      </p:sp>
      <p:sp>
        <p:nvSpPr>
          <p:cNvPr id="13"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mages landscape No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3664638" cy="2768325"/>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8"/>
            <a:ext cx="3664638" cy="2768325"/>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1"/>
            <a:ext cx="3664638" cy="2768325"/>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1"/>
            <a:ext cx="3664638" cy="2768325"/>
          </a:xfrm>
        </p:spPr>
        <p:txBody>
          <a:bodyPr/>
          <a:lstStyle/>
          <a:p>
            <a:r>
              <a:rPr lang="en-US" dirty="0"/>
              <a:t>Click icon to add picture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22875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297726"/>
            <a:ext cx="2697163" cy="3421062"/>
          </a:xfrm>
        </p:spPr>
        <p:txBody>
          <a:bodyPr/>
          <a:lstStyle/>
          <a:p>
            <a:r>
              <a:rPr lang="en-US" dirty="0"/>
              <a:t>Click icon to add picture</a:t>
            </a:r>
          </a:p>
        </p:txBody>
      </p:sp>
      <p:sp>
        <p:nvSpPr>
          <p:cNvPr id="19" name="Picture Placeholder 16"/>
          <p:cNvSpPr>
            <a:spLocks noGrp="1"/>
          </p:cNvSpPr>
          <p:nvPr>
            <p:ph type="pic" sz="quarter" idx="14"/>
          </p:nvPr>
        </p:nvSpPr>
        <p:spPr>
          <a:xfrm>
            <a:off x="6178336" y="2297726"/>
            <a:ext cx="2697163" cy="3421062"/>
          </a:xfrm>
        </p:spPr>
        <p:txBody>
          <a:bodyPr/>
          <a:lstStyle/>
          <a:p>
            <a:r>
              <a:rPr lang="en-US" dirty="0"/>
              <a:t>Click icon to add picture</a:t>
            </a:r>
          </a:p>
        </p:txBody>
      </p:sp>
      <p:sp>
        <p:nvSpPr>
          <p:cNvPr id="18" name="Picture Placeholder 16"/>
          <p:cNvSpPr>
            <a:spLocks noGrp="1"/>
          </p:cNvSpPr>
          <p:nvPr>
            <p:ph type="pic" sz="quarter" idx="13"/>
          </p:nvPr>
        </p:nvSpPr>
        <p:spPr>
          <a:xfrm>
            <a:off x="3316286" y="2297726"/>
            <a:ext cx="2697163" cy="3421062"/>
          </a:xfrm>
        </p:spPr>
        <p:txBody>
          <a:bodyPr/>
          <a:lstStyle/>
          <a:p>
            <a:r>
              <a:rPr lang="en-US" dirty="0"/>
              <a:t>Click icon to add picture</a:t>
            </a:r>
          </a:p>
        </p:txBody>
      </p:sp>
      <p:sp>
        <p:nvSpPr>
          <p:cNvPr id="17" name="Picture Placeholder 16"/>
          <p:cNvSpPr>
            <a:spLocks noGrp="1"/>
          </p:cNvSpPr>
          <p:nvPr>
            <p:ph type="pic" sz="quarter" idx="12"/>
          </p:nvPr>
        </p:nvSpPr>
        <p:spPr>
          <a:xfrm>
            <a:off x="457200" y="2298423"/>
            <a:ext cx="2697163" cy="3421062"/>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0" name="Text Placeholder 4"/>
          <p:cNvSpPr>
            <a:spLocks noGrp="1"/>
          </p:cNvSpPr>
          <p:nvPr>
            <p:ph type="body" sz="quarter" idx="17" hasCustomPrompt="1"/>
          </p:nvPr>
        </p:nvSpPr>
        <p:spPr>
          <a:xfrm>
            <a:off x="3316285"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1" name="Text Placeholder 4"/>
          <p:cNvSpPr>
            <a:spLocks noGrp="1"/>
          </p:cNvSpPr>
          <p:nvPr>
            <p:ph type="body" sz="quarter" idx="18" hasCustomPrompt="1"/>
          </p:nvPr>
        </p:nvSpPr>
        <p:spPr>
          <a:xfrm>
            <a:off x="6175370" y="1879653"/>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2" name="Text Placeholder 4"/>
          <p:cNvSpPr>
            <a:spLocks noGrp="1"/>
          </p:cNvSpPr>
          <p:nvPr>
            <p:ph type="body" sz="quarter" idx="19" hasCustomPrompt="1"/>
          </p:nvPr>
        </p:nvSpPr>
        <p:spPr>
          <a:xfrm>
            <a:off x="9037637"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4"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7" name="Picture Placeholder 16"/>
          <p:cNvSpPr>
            <a:spLocks noGrp="1"/>
          </p:cNvSpPr>
          <p:nvPr>
            <p:ph type="pic" sz="quarter" idx="12"/>
          </p:nvPr>
        </p:nvSpPr>
        <p:spPr>
          <a:xfrm>
            <a:off x="457200" y="2298422"/>
            <a:ext cx="3502617" cy="3759477"/>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298422"/>
            <a:ext cx="3502617" cy="3759477"/>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298422"/>
            <a:ext cx="3502617" cy="3759477"/>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22445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17" name="Picture Placeholder 16"/>
          <p:cNvSpPr>
            <a:spLocks noGrp="1"/>
          </p:cNvSpPr>
          <p:nvPr>
            <p:ph type="pic" sz="quarter" idx="12"/>
          </p:nvPr>
        </p:nvSpPr>
        <p:spPr>
          <a:xfrm>
            <a:off x="457200" y="2593698"/>
            <a:ext cx="3502617" cy="2254528"/>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2171210"/>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593698"/>
            <a:ext cx="3502617" cy="2254528"/>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593698"/>
            <a:ext cx="3502617" cy="2254528"/>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1492495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landscape">
    <p:spTree>
      <p:nvGrpSpPr>
        <p:cNvPr id="1" name=""/>
        <p:cNvGrpSpPr/>
        <p:nvPr/>
      </p:nvGrpSpPr>
      <p:grpSpPr>
        <a:xfrm>
          <a:off x="0" y="0"/>
          <a:ext cx="0" cy="0"/>
          <a:chOff x="0" y="0"/>
          <a:chExt cx="0" cy="0"/>
        </a:xfrm>
      </p:grpSpPr>
      <p:sp>
        <p:nvSpPr>
          <p:cNvPr id="19" name="Picture Placeholder 16"/>
          <p:cNvSpPr>
            <a:spLocks noGrp="1"/>
          </p:cNvSpPr>
          <p:nvPr>
            <p:ph type="pic" sz="quarter" idx="14"/>
          </p:nvPr>
        </p:nvSpPr>
        <p:spPr>
          <a:xfrm>
            <a:off x="6178336" y="1875935"/>
            <a:ext cx="5556464" cy="3421062"/>
          </a:xfrm>
        </p:spPr>
        <p:txBody>
          <a:bodyPr/>
          <a:lstStyle/>
          <a:p>
            <a:r>
              <a:rPr lang="en-US" dirty="0"/>
              <a:t>Click icon to add picture</a:t>
            </a:r>
          </a:p>
        </p:txBody>
      </p:sp>
      <p:sp>
        <p:nvSpPr>
          <p:cNvPr id="11" name="Text Placeholder 4"/>
          <p:cNvSpPr>
            <a:spLocks noGrp="1"/>
          </p:cNvSpPr>
          <p:nvPr>
            <p:ph type="body" sz="quarter" idx="18" hasCustomPrompt="1"/>
          </p:nvPr>
        </p:nvSpPr>
        <p:spPr>
          <a:xfrm>
            <a:off x="6175370" y="5364261"/>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17" name="Picture Placeholder 16"/>
          <p:cNvSpPr>
            <a:spLocks noGrp="1"/>
          </p:cNvSpPr>
          <p:nvPr>
            <p:ph type="pic" sz="quarter" idx="12"/>
          </p:nvPr>
        </p:nvSpPr>
        <p:spPr>
          <a:xfrm>
            <a:off x="457200" y="1875935"/>
            <a:ext cx="5556248" cy="3421062"/>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8" name="Text Placeholder 4">
            <a:extLst>
              <a:ext uri="{FF2B5EF4-FFF2-40B4-BE49-F238E27FC236}">
                <a16:creationId xmlns:a16="http://schemas.microsoft.com/office/drawing/2014/main" id="{2A0022C7-7D4A-EE40-93C5-68D26840EEF0}"/>
              </a:ext>
            </a:extLst>
          </p:cNvPr>
          <p:cNvSpPr>
            <a:spLocks noGrp="1"/>
          </p:cNvSpPr>
          <p:nvPr>
            <p:ph type="body" sz="quarter" idx="19" hasCustomPrompt="1"/>
          </p:nvPr>
        </p:nvSpPr>
        <p:spPr>
          <a:xfrm>
            <a:off x="457200" y="5388268"/>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52013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s portrait">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9"/>
            <a:ext cx="3664638" cy="5536224"/>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22" name="Text Placeholder 4"/>
          <p:cNvSpPr>
            <a:spLocks noGrp="1"/>
          </p:cNvSpPr>
          <p:nvPr>
            <p:ph type="body" sz="quarter" idx="17" hasCustomPrompt="1"/>
          </p:nvPr>
        </p:nvSpPr>
        <p:spPr>
          <a:xfrm>
            <a:off x="4168866"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24" name="Text Placeholder 4"/>
          <p:cNvSpPr>
            <a:spLocks noGrp="1"/>
          </p:cNvSpPr>
          <p:nvPr>
            <p:ph type="body" sz="quarter" idx="19" hasCustomPrompt="1"/>
          </p:nvPr>
        </p:nvSpPr>
        <p:spPr>
          <a:xfrm>
            <a:off x="8036722"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endParaRPr lang="en-US"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46065058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images landscape">
    <p:spTree>
      <p:nvGrpSpPr>
        <p:cNvPr id="1" name=""/>
        <p:cNvGrpSpPr/>
        <p:nvPr/>
      </p:nvGrpSpPr>
      <p:grpSpPr>
        <a:xfrm>
          <a:off x="0" y="0"/>
          <a:ext cx="0" cy="0"/>
          <a:chOff x="0" y="0"/>
          <a:chExt cx="0" cy="0"/>
        </a:xfrm>
      </p:grpSpPr>
      <p:sp>
        <p:nvSpPr>
          <p:cNvPr id="14" name="Picture Placeholder 2"/>
          <p:cNvSpPr>
            <a:spLocks noGrp="1"/>
          </p:cNvSpPr>
          <p:nvPr>
            <p:ph type="pic" sz="quarter" idx="21"/>
          </p:nvPr>
        </p:nvSpPr>
        <p:spPr>
          <a:xfrm>
            <a:off x="4403195" y="1796508"/>
            <a:ext cx="3385609" cy="1963737"/>
          </a:xfrm>
        </p:spPr>
        <p:txBody>
          <a:bodyPr/>
          <a:lstStyle>
            <a:lvl1pPr>
              <a:defRPr/>
            </a:lvl1pPr>
          </a:lstStyle>
          <a:p>
            <a:r>
              <a:rPr lang="en-US" dirty="0"/>
              <a:t>Click icon to add picture</a:t>
            </a:r>
            <a:endParaRPr lang="en-GB" dirty="0"/>
          </a:p>
        </p:txBody>
      </p:sp>
      <p:sp>
        <p:nvSpPr>
          <p:cNvPr id="13" name="Picture Placeholder 2"/>
          <p:cNvSpPr>
            <a:spLocks noGrp="1"/>
          </p:cNvSpPr>
          <p:nvPr>
            <p:ph type="pic" sz="quarter" idx="20"/>
          </p:nvPr>
        </p:nvSpPr>
        <p:spPr>
          <a:xfrm>
            <a:off x="457200" y="4119733"/>
            <a:ext cx="3385609" cy="1963737"/>
          </a:xfrm>
        </p:spPr>
        <p:txBody>
          <a:bodyPr/>
          <a:lstStyle>
            <a:lvl1pPr>
              <a:defRPr/>
            </a:lvl1pPr>
          </a:lstStyle>
          <a:p>
            <a:r>
              <a:rPr lang="en-US" dirty="0"/>
              <a:t>Click icon to add picture</a:t>
            </a:r>
            <a:endParaRPr lang="en-GB" dirty="0"/>
          </a:p>
        </p:txBody>
      </p:sp>
      <p:sp>
        <p:nvSpPr>
          <p:cNvPr id="3" name="Picture Placeholder 2"/>
          <p:cNvSpPr>
            <a:spLocks noGrp="1"/>
          </p:cNvSpPr>
          <p:nvPr>
            <p:ph type="pic" sz="quarter" idx="19"/>
          </p:nvPr>
        </p:nvSpPr>
        <p:spPr>
          <a:xfrm>
            <a:off x="457200" y="1800525"/>
            <a:ext cx="3385609"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8" name="Picture Placeholder 2"/>
          <p:cNvSpPr>
            <a:spLocks noGrp="1"/>
          </p:cNvSpPr>
          <p:nvPr>
            <p:ph type="pic" sz="quarter" idx="22"/>
          </p:nvPr>
        </p:nvSpPr>
        <p:spPr>
          <a:xfrm>
            <a:off x="8349191" y="1800523"/>
            <a:ext cx="3385609" cy="1963737"/>
          </a:xfrm>
        </p:spPr>
        <p:txBody>
          <a:bodyPr/>
          <a:lstStyle>
            <a:lvl1pPr>
              <a:defRPr/>
            </a:lvl1pPr>
          </a:lstStyle>
          <a:p>
            <a:r>
              <a:rPr lang="en-US" dirty="0"/>
              <a:t>Click icon to add picture</a:t>
            </a:r>
            <a:endParaRPr lang="en-GB" dirty="0"/>
          </a:p>
        </p:txBody>
      </p:sp>
      <p:sp>
        <p:nvSpPr>
          <p:cNvPr id="19" name="Picture Placeholder 2"/>
          <p:cNvSpPr>
            <a:spLocks noGrp="1"/>
          </p:cNvSpPr>
          <p:nvPr>
            <p:ph type="pic" sz="quarter" idx="23"/>
          </p:nvPr>
        </p:nvSpPr>
        <p:spPr>
          <a:xfrm>
            <a:off x="4403195" y="4118886"/>
            <a:ext cx="3385609"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24"/>
          </p:nvPr>
        </p:nvSpPr>
        <p:spPr>
          <a:xfrm>
            <a:off x="8349190" y="4118887"/>
            <a:ext cx="3385609" cy="1963737"/>
          </a:xfrm>
        </p:spPr>
        <p:txBody>
          <a:bodyPr/>
          <a:lstStyle>
            <a:lvl1pPr>
              <a:defRPr/>
            </a:lvl1pPr>
          </a:lstStyle>
          <a:p>
            <a:r>
              <a:rPr lang="en-US" dirty="0"/>
              <a:t>Click icon to add picture</a:t>
            </a:r>
            <a:endParaRPr lang="en-GB"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62328930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ight images squa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699727" y="1599451"/>
            <a:ext cx="2126202"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1" name="Picture Placeholder 2"/>
          <p:cNvSpPr>
            <a:spLocks noGrp="1"/>
          </p:cNvSpPr>
          <p:nvPr>
            <p:ph type="pic" sz="quarter" idx="27"/>
          </p:nvPr>
        </p:nvSpPr>
        <p:spPr>
          <a:xfrm>
            <a:off x="699727" y="3967576"/>
            <a:ext cx="2126202" cy="1963737"/>
          </a:xfrm>
        </p:spPr>
        <p:txBody>
          <a:bodyPr/>
          <a:lstStyle>
            <a:lvl1pPr>
              <a:defRPr/>
            </a:lvl1pPr>
          </a:lstStyle>
          <a:p>
            <a:r>
              <a:rPr lang="en-US" dirty="0"/>
              <a:t>Click icon to add picture</a:t>
            </a:r>
            <a:endParaRPr lang="en-GB" dirty="0"/>
          </a:p>
        </p:txBody>
      </p:sp>
      <p:sp>
        <p:nvSpPr>
          <p:cNvPr id="17" name="Text Placeholder 3"/>
          <p:cNvSpPr>
            <a:spLocks noGrp="1"/>
          </p:cNvSpPr>
          <p:nvPr>
            <p:ph type="body" sz="quarter" idx="31" hasCustomPrompt="1"/>
          </p:nvPr>
        </p:nvSpPr>
        <p:spPr>
          <a:xfrm>
            <a:off x="699727"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1" name="Text Placeholder 3"/>
          <p:cNvSpPr>
            <a:spLocks noGrp="1"/>
          </p:cNvSpPr>
          <p:nvPr>
            <p:ph type="body" sz="quarter" idx="32" hasCustomPrompt="1"/>
          </p:nvPr>
        </p:nvSpPr>
        <p:spPr>
          <a:xfrm>
            <a:off x="699727"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19" name="Picture Placeholder 2"/>
          <p:cNvSpPr>
            <a:spLocks noGrp="1"/>
          </p:cNvSpPr>
          <p:nvPr>
            <p:ph type="pic" sz="quarter" idx="33"/>
          </p:nvPr>
        </p:nvSpPr>
        <p:spPr>
          <a:xfrm>
            <a:off x="3577572" y="1599451"/>
            <a:ext cx="2126202"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34"/>
          </p:nvPr>
        </p:nvSpPr>
        <p:spPr>
          <a:xfrm>
            <a:off x="3577572" y="3967576"/>
            <a:ext cx="2126202" cy="1963737"/>
          </a:xfrm>
        </p:spPr>
        <p:txBody>
          <a:bodyPr/>
          <a:lstStyle>
            <a:lvl1pPr>
              <a:defRPr/>
            </a:lvl1pPr>
          </a:lstStyle>
          <a:p>
            <a:r>
              <a:rPr lang="en-US" dirty="0"/>
              <a:t>Click icon to add picture</a:t>
            </a:r>
            <a:endParaRPr lang="en-GB" dirty="0"/>
          </a:p>
        </p:txBody>
      </p:sp>
      <p:sp>
        <p:nvSpPr>
          <p:cNvPr id="27" name="Text Placeholder 3"/>
          <p:cNvSpPr>
            <a:spLocks noGrp="1"/>
          </p:cNvSpPr>
          <p:nvPr>
            <p:ph type="body" sz="quarter" idx="35" hasCustomPrompt="1"/>
          </p:nvPr>
        </p:nvSpPr>
        <p:spPr>
          <a:xfrm>
            <a:off x="3577572"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8" name="Text Placeholder 3"/>
          <p:cNvSpPr>
            <a:spLocks noGrp="1"/>
          </p:cNvSpPr>
          <p:nvPr>
            <p:ph type="body" sz="quarter" idx="36" hasCustomPrompt="1"/>
          </p:nvPr>
        </p:nvSpPr>
        <p:spPr>
          <a:xfrm>
            <a:off x="3577572"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9" name="Picture Placeholder 2"/>
          <p:cNvSpPr>
            <a:spLocks noGrp="1"/>
          </p:cNvSpPr>
          <p:nvPr>
            <p:ph type="pic" sz="quarter" idx="37"/>
          </p:nvPr>
        </p:nvSpPr>
        <p:spPr>
          <a:xfrm>
            <a:off x="6455417" y="1597442"/>
            <a:ext cx="2126202" cy="1963737"/>
          </a:xfrm>
        </p:spPr>
        <p:txBody>
          <a:bodyPr/>
          <a:lstStyle>
            <a:lvl1pPr>
              <a:defRPr/>
            </a:lvl1pPr>
          </a:lstStyle>
          <a:p>
            <a:r>
              <a:rPr lang="en-US" dirty="0"/>
              <a:t>Click icon to add picture</a:t>
            </a:r>
            <a:endParaRPr lang="en-GB" dirty="0"/>
          </a:p>
        </p:txBody>
      </p:sp>
      <p:sp>
        <p:nvSpPr>
          <p:cNvPr id="30" name="Picture Placeholder 2"/>
          <p:cNvSpPr>
            <a:spLocks noGrp="1"/>
          </p:cNvSpPr>
          <p:nvPr>
            <p:ph type="pic" sz="quarter" idx="38"/>
          </p:nvPr>
        </p:nvSpPr>
        <p:spPr>
          <a:xfrm>
            <a:off x="6455417" y="3965567"/>
            <a:ext cx="2126202" cy="1963737"/>
          </a:xfrm>
        </p:spPr>
        <p:txBody>
          <a:bodyPr/>
          <a:lstStyle>
            <a:lvl1pPr>
              <a:defRPr/>
            </a:lvl1pPr>
          </a:lstStyle>
          <a:p>
            <a:r>
              <a:rPr lang="en-US" dirty="0"/>
              <a:t>Click icon to add picture</a:t>
            </a:r>
            <a:endParaRPr lang="en-GB" dirty="0"/>
          </a:p>
        </p:txBody>
      </p:sp>
      <p:sp>
        <p:nvSpPr>
          <p:cNvPr id="31" name="Text Placeholder 3"/>
          <p:cNvSpPr>
            <a:spLocks noGrp="1"/>
          </p:cNvSpPr>
          <p:nvPr>
            <p:ph type="body" sz="quarter" idx="39" hasCustomPrompt="1"/>
          </p:nvPr>
        </p:nvSpPr>
        <p:spPr>
          <a:xfrm>
            <a:off x="6455417"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2" name="Text Placeholder 3"/>
          <p:cNvSpPr>
            <a:spLocks noGrp="1"/>
          </p:cNvSpPr>
          <p:nvPr>
            <p:ph type="body" sz="quarter" idx="40" hasCustomPrompt="1"/>
          </p:nvPr>
        </p:nvSpPr>
        <p:spPr>
          <a:xfrm>
            <a:off x="6455417"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3" name="Picture Placeholder 2"/>
          <p:cNvSpPr>
            <a:spLocks noGrp="1"/>
          </p:cNvSpPr>
          <p:nvPr>
            <p:ph type="pic" sz="quarter" idx="41"/>
          </p:nvPr>
        </p:nvSpPr>
        <p:spPr>
          <a:xfrm>
            <a:off x="9333262" y="1597442"/>
            <a:ext cx="2126202" cy="1963737"/>
          </a:xfrm>
        </p:spPr>
        <p:txBody>
          <a:bodyPr/>
          <a:lstStyle>
            <a:lvl1pPr>
              <a:defRPr/>
            </a:lvl1pPr>
          </a:lstStyle>
          <a:p>
            <a:r>
              <a:rPr lang="en-US" dirty="0"/>
              <a:t>Click icon to add picture</a:t>
            </a:r>
            <a:endParaRPr lang="en-GB" dirty="0"/>
          </a:p>
        </p:txBody>
      </p:sp>
      <p:sp>
        <p:nvSpPr>
          <p:cNvPr id="34" name="Picture Placeholder 2"/>
          <p:cNvSpPr>
            <a:spLocks noGrp="1"/>
          </p:cNvSpPr>
          <p:nvPr>
            <p:ph type="pic" sz="quarter" idx="42"/>
          </p:nvPr>
        </p:nvSpPr>
        <p:spPr>
          <a:xfrm>
            <a:off x="9333262" y="3965567"/>
            <a:ext cx="2126202" cy="1963737"/>
          </a:xfrm>
        </p:spPr>
        <p:txBody>
          <a:bodyPr/>
          <a:lstStyle>
            <a:lvl1pPr>
              <a:defRPr/>
            </a:lvl1pPr>
          </a:lstStyle>
          <a:p>
            <a:r>
              <a:rPr lang="en-US" dirty="0"/>
              <a:t>Click icon to add picture</a:t>
            </a:r>
            <a:endParaRPr lang="en-GB" dirty="0"/>
          </a:p>
        </p:txBody>
      </p:sp>
      <p:sp>
        <p:nvSpPr>
          <p:cNvPr id="35" name="Text Placeholder 3"/>
          <p:cNvSpPr>
            <a:spLocks noGrp="1"/>
          </p:cNvSpPr>
          <p:nvPr>
            <p:ph type="body" sz="quarter" idx="43" hasCustomPrompt="1"/>
          </p:nvPr>
        </p:nvSpPr>
        <p:spPr>
          <a:xfrm>
            <a:off x="9333262"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6" name="Text Placeholder 3"/>
          <p:cNvSpPr>
            <a:spLocks noGrp="1"/>
          </p:cNvSpPr>
          <p:nvPr>
            <p:ph type="body" sz="quarter" idx="44" hasCustomPrompt="1"/>
          </p:nvPr>
        </p:nvSpPr>
        <p:spPr>
          <a:xfrm>
            <a:off x="9333262"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4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87279351"/>
      </p:ext>
    </p:extLst>
  </p:cSld>
  <p:clrMapOvr>
    <a:masterClrMapping/>
  </p:clrMapOvr>
  <p:transition>
    <p:fade/>
  </p:transition>
  <p:extLst>
    <p:ext uri="{DCECCB84-F9BA-43D5-87BE-67443E8EF086}">
      <p15:sldGuideLst xmlns:p15="http://schemas.microsoft.com/office/powerpoint/2012/main">
        <p15:guide id="1" orient="horz" pos="100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57200" y="1609234"/>
            <a:ext cx="11277600" cy="4543915"/>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0081752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7" name="Picture Placeholder 16"/>
          <p:cNvSpPr>
            <a:spLocks noGrp="1"/>
          </p:cNvSpPr>
          <p:nvPr>
            <p:ph type="pic" sz="quarter" idx="12"/>
          </p:nvPr>
        </p:nvSpPr>
        <p:spPr>
          <a:xfrm>
            <a:off x="-104775" y="-74295"/>
            <a:ext cx="12296775" cy="7067549"/>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bg1"/>
                </a:solidFill>
                <a:effectLst>
                  <a:outerShdw blurRad="63500" sx="102000" sy="102000" algn="ctr" rotWithShape="0">
                    <a:prstClr val="black">
                      <a:alpha val="40000"/>
                    </a:prstClr>
                  </a:outerShdw>
                </a:effectLst>
              </a:defRPr>
            </a:lvl1pPr>
          </a:lstStyle>
          <a:p>
            <a:r>
              <a:rPr lang="en-US" dirty="0"/>
              <a:t>Title</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46161856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3" name="SmartArt Placeholder 62">
            <a:extLst>
              <a:ext uri="{FF2B5EF4-FFF2-40B4-BE49-F238E27FC236}">
                <a16:creationId xmlns:a16="http://schemas.microsoft.com/office/drawing/2014/main" id="{212B6F16-E0D2-814A-83CF-F2D9F7713856}"/>
              </a:ext>
            </a:extLst>
          </p:cNvPr>
          <p:cNvSpPr>
            <a:spLocks noGrp="1"/>
          </p:cNvSpPr>
          <p:nvPr>
            <p:ph type="dgm" sz="quarter" idx="37" hasCustomPrompt="1"/>
          </p:nvPr>
        </p:nvSpPr>
        <p:spPr>
          <a:xfrm>
            <a:off x="547715" y="1670050"/>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p:txBody>
          <a:bodyPr/>
          <a:lstStyle>
            <a:lvl1pPr>
              <a:lnSpc>
                <a:spcPct val="100000"/>
              </a:lnSpc>
              <a:defRPr/>
            </a:lvl1pPr>
          </a:lstStyle>
          <a:p>
            <a:r>
              <a:rPr lang="en-US" dirty="0"/>
              <a:t>Suggested title: Agenda</a:t>
            </a:r>
            <a:endParaRPr lang="en-GB" dirty="0"/>
          </a:p>
        </p:txBody>
      </p:sp>
      <p:sp>
        <p:nvSpPr>
          <p:cNvPr id="14" name="Text Placeholder 13">
            <a:extLst>
              <a:ext uri="{FF2B5EF4-FFF2-40B4-BE49-F238E27FC236}">
                <a16:creationId xmlns:a16="http://schemas.microsoft.com/office/drawing/2014/main" id="{B8FC3DC0-8351-9A4C-B707-70EAD96EB4D3}"/>
              </a:ext>
            </a:extLst>
          </p:cNvPr>
          <p:cNvSpPr>
            <a:spLocks noGrp="1"/>
          </p:cNvSpPr>
          <p:nvPr>
            <p:ph type="body" sz="quarter" idx="13" hasCustomPrompt="1"/>
          </p:nvPr>
        </p:nvSpPr>
        <p:spPr>
          <a:xfrm>
            <a:off x="547225" y="166958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5" name="Text Placeholder 13">
            <a:extLst>
              <a:ext uri="{FF2B5EF4-FFF2-40B4-BE49-F238E27FC236}">
                <a16:creationId xmlns:a16="http://schemas.microsoft.com/office/drawing/2014/main" id="{6CEFFB62-FD42-1145-B8B7-C7CF7F73891A}"/>
              </a:ext>
            </a:extLst>
          </p:cNvPr>
          <p:cNvSpPr>
            <a:spLocks noGrp="1"/>
          </p:cNvSpPr>
          <p:nvPr>
            <p:ph type="body" sz="quarter" idx="14" hasCustomPrompt="1"/>
          </p:nvPr>
        </p:nvSpPr>
        <p:spPr>
          <a:xfrm>
            <a:off x="1883848" y="166958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202675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7" name="Text Placeholder 13">
            <a:extLst>
              <a:ext uri="{FF2B5EF4-FFF2-40B4-BE49-F238E27FC236}">
                <a16:creationId xmlns:a16="http://schemas.microsoft.com/office/drawing/2014/main" id="{C4901FF4-BEDE-AC46-8C8F-C4BDCCF2470A}"/>
              </a:ext>
            </a:extLst>
          </p:cNvPr>
          <p:cNvSpPr>
            <a:spLocks noGrp="1"/>
          </p:cNvSpPr>
          <p:nvPr>
            <p:ph type="body" sz="quarter" idx="16" hasCustomPrompt="1"/>
          </p:nvPr>
        </p:nvSpPr>
        <p:spPr>
          <a:xfrm>
            <a:off x="1883848" y="202675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4" name="SmartArt Placeholder 62">
            <a:extLst>
              <a:ext uri="{FF2B5EF4-FFF2-40B4-BE49-F238E27FC236}">
                <a16:creationId xmlns:a16="http://schemas.microsoft.com/office/drawing/2014/main" id="{148F0C48-0919-6940-93FB-00E0D97D285D}"/>
              </a:ext>
            </a:extLst>
          </p:cNvPr>
          <p:cNvSpPr>
            <a:spLocks noGrp="1"/>
          </p:cNvSpPr>
          <p:nvPr>
            <p:ph type="dgm" sz="quarter" idx="38" hasCustomPrompt="1"/>
          </p:nvPr>
        </p:nvSpPr>
        <p:spPr>
          <a:xfrm>
            <a:off x="547715" y="238417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65" name="Text Placeholder 13">
            <a:extLst>
              <a:ext uri="{FF2B5EF4-FFF2-40B4-BE49-F238E27FC236}">
                <a16:creationId xmlns:a16="http://schemas.microsoft.com/office/drawing/2014/main" id="{FE44350B-B402-C542-BC2A-F5F9E3814A3E}"/>
              </a:ext>
            </a:extLst>
          </p:cNvPr>
          <p:cNvSpPr>
            <a:spLocks noGrp="1"/>
          </p:cNvSpPr>
          <p:nvPr>
            <p:ph type="body" sz="quarter" idx="39" hasCustomPrompt="1"/>
          </p:nvPr>
        </p:nvSpPr>
        <p:spPr>
          <a:xfrm>
            <a:off x="547225" y="238371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6" name="Text Placeholder 13">
            <a:extLst>
              <a:ext uri="{FF2B5EF4-FFF2-40B4-BE49-F238E27FC236}">
                <a16:creationId xmlns:a16="http://schemas.microsoft.com/office/drawing/2014/main" id="{74124C0B-5C31-F946-848A-0F0EB71D954D}"/>
              </a:ext>
            </a:extLst>
          </p:cNvPr>
          <p:cNvSpPr>
            <a:spLocks noGrp="1"/>
          </p:cNvSpPr>
          <p:nvPr>
            <p:ph type="body" sz="quarter" idx="40" hasCustomPrompt="1"/>
          </p:nvPr>
        </p:nvSpPr>
        <p:spPr>
          <a:xfrm>
            <a:off x="1883848" y="238371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7" name="Text Placeholder 13">
            <a:extLst>
              <a:ext uri="{FF2B5EF4-FFF2-40B4-BE49-F238E27FC236}">
                <a16:creationId xmlns:a16="http://schemas.microsoft.com/office/drawing/2014/main" id="{9D7A714D-D166-A34F-8574-B7CEB3744314}"/>
              </a:ext>
            </a:extLst>
          </p:cNvPr>
          <p:cNvSpPr>
            <a:spLocks noGrp="1"/>
          </p:cNvSpPr>
          <p:nvPr>
            <p:ph type="body" sz="quarter" idx="41" hasCustomPrompt="1"/>
          </p:nvPr>
        </p:nvSpPr>
        <p:spPr>
          <a:xfrm>
            <a:off x="547225" y="274087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8" name="Text Placeholder 13">
            <a:extLst>
              <a:ext uri="{FF2B5EF4-FFF2-40B4-BE49-F238E27FC236}">
                <a16:creationId xmlns:a16="http://schemas.microsoft.com/office/drawing/2014/main" id="{179D8575-2EE8-1E4E-A510-2033EDDAE14F}"/>
              </a:ext>
            </a:extLst>
          </p:cNvPr>
          <p:cNvSpPr>
            <a:spLocks noGrp="1"/>
          </p:cNvSpPr>
          <p:nvPr>
            <p:ph type="body" sz="quarter" idx="42" hasCustomPrompt="1"/>
          </p:nvPr>
        </p:nvSpPr>
        <p:spPr>
          <a:xfrm>
            <a:off x="1883848" y="274087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9" name="SmartArt Placeholder 62">
            <a:extLst>
              <a:ext uri="{FF2B5EF4-FFF2-40B4-BE49-F238E27FC236}">
                <a16:creationId xmlns:a16="http://schemas.microsoft.com/office/drawing/2014/main" id="{ECBC3B98-2CA6-EB41-82EC-D1811410A4F3}"/>
              </a:ext>
            </a:extLst>
          </p:cNvPr>
          <p:cNvSpPr>
            <a:spLocks noGrp="1"/>
          </p:cNvSpPr>
          <p:nvPr>
            <p:ph type="dgm" sz="quarter" idx="43" hasCustomPrompt="1"/>
          </p:nvPr>
        </p:nvSpPr>
        <p:spPr>
          <a:xfrm>
            <a:off x="547715" y="309708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0" name="Text Placeholder 13">
            <a:extLst>
              <a:ext uri="{FF2B5EF4-FFF2-40B4-BE49-F238E27FC236}">
                <a16:creationId xmlns:a16="http://schemas.microsoft.com/office/drawing/2014/main" id="{010F887A-E638-5348-8238-A1D2A06D2894}"/>
              </a:ext>
            </a:extLst>
          </p:cNvPr>
          <p:cNvSpPr>
            <a:spLocks noGrp="1"/>
          </p:cNvSpPr>
          <p:nvPr>
            <p:ph type="body" sz="quarter" idx="44" hasCustomPrompt="1"/>
          </p:nvPr>
        </p:nvSpPr>
        <p:spPr>
          <a:xfrm>
            <a:off x="547225" y="309662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1" name="Text Placeholder 13">
            <a:extLst>
              <a:ext uri="{FF2B5EF4-FFF2-40B4-BE49-F238E27FC236}">
                <a16:creationId xmlns:a16="http://schemas.microsoft.com/office/drawing/2014/main" id="{629194BB-D13A-B94D-8E7C-C5C9FE796F94}"/>
              </a:ext>
            </a:extLst>
          </p:cNvPr>
          <p:cNvSpPr>
            <a:spLocks noGrp="1"/>
          </p:cNvSpPr>
          <p:nvPr>
            <p:ph type="body" sz="quarter" idx="45" hasCustomPrompt="1"/>
          </p:nvPr>
        </p:nvSpPr>
        <p:spPr>
          <a:xfrm>
            <a:off x="1883848" y="309662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2" name="Text Placeholder 13">
            <a:extLst>
              <a:ext uri="{FF2B5EF4-FFF2-40B4-BE49-F238E27FC236}">
                <a16:creationId xmlns:a16="http://schemas.microsoft.com/office/drawing/2014/main" id="{F366BE82-873B-9140-A152-7B1C9A0A3A1D}"/>
              </a:ext>
            </a:extLst>
          </p:cNvPr>
          <p:cNvSpPr>
            <a:spLocks noGrp="1"/>
          </p:cNvSpPr>
          <p:nvPr>
            <p:ph type="body" sz="quarter" idx="46" hasCustomPrompt="1"/>
          </p:nvPr>
        </p:nvSpPr>
        <p:spPr>
          <a:xfrm>
            <a:off x="547225" y="345378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3" name="Text Placeholder 13">
            <a:extLst>
              <a:ext uri="{FF2B5EF4-FFF2-40B4-BE49-F238E27FC236}">
                <a16:creationId xmlns:a16="http://schemas.microsoft.com/office/drawing/2014/main" id="{A72AFFCA-3971-0C4F-ACBB-930BECC76257}"/>
              </a:ext>
            </a:extLst>
          </p:cNvPr>
          <p:cNvSpPr>
            <a:spLocks noGrp="1"/>
          </p:cNvSpPr>
          <p:nvPr>
            <p:ph type="body" sz="quarter" idx="47" hasCustomPrompt="1"/>
          </p:nvPr>
        </p:nvSpPr>
        <p:spPr>
          <a:xfrm>
            <a:off x="1883848" y="345378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4" name="SmartArt Placeholder 62">
            <a:extLst>
              <a:ext uri="{FF2B5EF4-FFF2-40B4-BE49-F238E27FC236}">
                <a16:creationId xmlns:a16="http://schemas.microsoft.com/office/drawing/2014/main" id="{2FAB2B70-F52A-1D44-8643-9B2F4F58D6A0}"/>
              </a:ext>
            </a:extLst>
          </p:cNvPr>
          <p:cNvSpPr>
            <a:spLocks noGrp="1"/>
          </p:cNvSpPr>
          <p:nvPr>
            <p:ph type="dgm" sz="quarter" idx="48" hasCustomPrompt="1"/>
          </p:nvPr>
        </p:nvSpPr>
        <p:spPr>
          <a:xfrm>
            <a:off x="547715" y="38112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5" name="Text Placeholder 13">
            <a:extLst>
              <a:ext uri="{FF2B5EF4-FFF2-40B4-BE49-F238E27FC236}">
                <a16:creationId xmlns:a16="http://schemas.microsoft.com/office/drawing/2014/main" id="{7EFD8762-810B-7E44-9080-EDA7BD134462}"/>
              </a:ext>
            </a:extLst>
          </p:cNvPr>
          <p:cNvSpPr>
            <a:spLocks noGrp="1"/>
          </p:cNvSpPr>
          <p:nvPr>
            <p:ph type="body" sz="quarter" idx="49" hasCustomPrompt="1"/>
          </p:nvPr>
        </p:nvSpPr>
        <p:spPr>
          <a:xfrm>
            <a:off x="547225" y="38107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6" name="Text Placeholder 13">
            <a:extLst>
              <a:ext uri="{FF2B5EF4-FFF2-40B4-BE49-F238E27FC236}">
                <a16:creationId xmlns:a16="http://schemas.microsoft.com/office/drawing/2014/main" id="{9A9953FB-B942-2349-BEBB-B54FCA37AFA7}"/>
              </a:ext>
            </a:extLst>
          </p:cNvPr>
          <p:cNvSpPr>
            <a:spLocks noGrp="1"/>
          </p:cNvSpPr>
          <p:nvPr>
            <p:ph type="body" sz="quarter" idx="50" hasCustomPrompt="1"/>
          </p:nvPr>
        </p:nvSpPr>
        <p:spPr>
          <a:xfrm>
            <a:off x="1883848" y="38107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7" name="Text Placeholder 13">
            <a:extLst>
              <a:ext uri="{FF2B5EF4-FFF2-40B4-BE49-F238E27FC236}">
                <a16:creationId xmlns:a16="http://schemas.microsoft.com/office/drawing/2014/main" id="{E8DF94C7-0B49-A849-B8BD-B96CF93625B0}"/>
              </a:ext>
            </a:extLst>
          </p:cNvPr>
          <p:cNvSpPr>
            <a:spLocks noGrp="1"/>
          </p:cNvSpPr>
          <p:nvPr>
            <p:ph type="body" sz="quarter" idx="51" hasCustomPrompt="1"/>
          </p:nvPr>
        </p:nvSpPr>
        <p:spPr>
          <a:xfrm>
            <a:off x="547225" y="41679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8" name="Text Placeholder 13">
            <a:extLst>
              <a:ext uri="{FF2B5EF4-FFF2-40B4-BE49-F238E27FC236}">
                <a16:creationId xmlns:a16="http://schemas.microsoft.com/office/drawing/2014/main" id="{E3AA9170-4408-454B-927E-8C53391B10A4}"/>
              </a:ext>
            </a:extLst>
          </p:cNvPr>
          <p:cNvSpPr>
            <a:spLocks noGrp="1"/>
          </p:cNvSpPr>
          <p:nvPr>
            <p:ph type="body" sz="quarter" idx="52" hasCustomPrompt="1"/>
          </p:nvPr>
        </p:nvSpPr>
        <p:spPr>
          <a:xfrm>
            <a:off x="1883848" y="41679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9" name="SmartArt Placeholder 62">
            <a:extLst>
              <a:ext uri="{FF2B5EF4-FFF2-40B4-BE49-F238E27FC236}">
                <a16:creationId xmlns:a16="http://schemas.microsoft.com/office/drawing/2014/main" id="{5A12EE5E-A6BF-E64F-9E52-3DD1CF6528E2}"/>
              </a:ext>
            </a:extLst>
          </p:cNvPr>
          <p:cNvSpPr>
            <a:spLocks noGrp="1"/>
          </p:cNvSpPr>
          <p:nvPr>
            <p:ph type="dgm" sz="quarter" idx="53" hasCustomPrompt="1"/>
          </p:nvPr>
        </p:nvSpPr>
        <p:spPr>
          <a:xfrm>
            <a:off x="547689" y="4536385"/>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0" name="Text Placeholder 13">
            <a:extLst>
              <a:ext uri="{FF2B5EF4-FFF2-40B4-BE49-F238E27FC236}">
                <a16:creationId xmlns:a16="http://schemas.microsoft.com/office/drawing/2014/main" id="{C4E0A4DE-2EA6-7644-9A08-8B73AFF77DA3}"/>
              </a:ext>
            </a:extLst>
          </p:cNvPr>
          <p:cNvSpPr>
            <a:spLocks noGrp="1"/>
          </p:cNvSpPr>
          <p:nvPr>
            <p:ph type="body" sz="quarter" idx="54" hasCustomPrompt="1"/>
          </p:nvPr>
        </p:nvSpPr>
        <p:spPr>
          <a:xfrm>
            <a:off x="547199" y="453592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1" name="Text Placeholder 13">
            <a:extLst>
              <a:ext uri="{FF2B5EF4-FFF2-40B4-BE49-F238E27FC236}">
                <a16:creationId xmlns:a16="http://schemas.microsoft.com/office/drawing/2014/main" id="{3C8DE332-2ED6-904D-92D4-A829CDC63E49}"/>
              </a:ext>
            </a:extLst>
          </p:cNvPr>
          <p:cNvSpPr>
            <a:spLocks noGrp="1"/>
          </p:cNvSpPr>
          <p:nvPr>
            <p:ph type="body" sz="quarter" idx="55" hasCustomPrompt="1"/>
          </p:nvPr>
        </p:nvSpPr>
        <p:spPr>
          <a:xfrm>
            <a:off x="1883822" y="453592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2" name="Text Placeholder 13">
            <a:extLst>
              <a:ext uri="{FF2B5EF4-FFF2-40B4-BE49-F238E27FC236}">
                <a16:creationId xmlns:a16="http://schemas.microsoft.com/office/drawing/2014/main" id="{A90A7B0F-4839-D645-95FA-D06BFECF672C}"/>
              </a:ext>
            </a:extLst>
          </p:cNvPr>
          <p:cNvSpPr>
            <a:spLocks noGrp="1"/>
          </p:cNvSpPr>
          <p:nvPr>
            <p:ph type="body" sz="quarter" idx="56" hasCustomPrompt="1"/>
          </p:nvPr>
        </p:nvSpPr>
        <p:spPr>
          <a:xfrm>
            <a:off x="547199" y="489308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3" name="Text Placeholder 13">
            <a:extLst>
              <a:ext uri="{FF2B5EF4-FFF2-40B4-BE49-F238E27FC236}">
                <a16:creationId xmlns:a16="http://schemas.microsoft.com/office/drawing/2014/main" id="{D36F4330-851C-CF4A-94D5-5F2CE791F512}"/>
              </a:ext>
            </a:extLst>
          </p:cNvPr>
          <p:cNvSpPr>
            <a:spLocks noGrp="1"/>
          </p:cNvSpPr>
          <p:nvPr>
            <p:ph type="body" sz="quarter" idx="57" hasCustomPrompt="1"/>
          </p:nvPr>
        </p:nvSpPr>
        <p:spPr>
          <a:xfrm>
            <a:off x="1883822" y="489308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4" name="SmartArt Placeholder 62">
            <a:extLst>
              <a:ext uri="{FF2B5EF4-FFF2-40B4-BE49-F238E27FC236}">
                <a16:creationId xmlns:a16="http://schemas.microsoft.com/office/drawing/2014/main" id="{4E24CE58-86AF-0C40-8595-20C7C8155350}"/>
              </a:ext>
            </a:extLst>
          </p:cNvPr>
          <p:cNvSpPr>
            <a:spLocks noGrp="1"/>
          </p:cNvSpPr>
          <p:nvPr>
            <p:ph type="dgm" sz="quarter" idx="58" hasCustomPrompt="1"/>
          </p:nvPr>
        </p:nvSpPr>
        <p:spPr>
          <a:xfrm>
            <a:off x="547689" y="5250511"/>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5" name="Text Placeholder 13">
            <a:extLst>
              <a:ext uri="{FF2B5EF4-FFF2-40B4-BE49-F238E27FC236}">
                <a16:creationId xmlns:a16="http://schemas.microsoft.com/office/drawing/2014/main" id="{9D3EE5FC-57B2-494A-823F-F63C62CE1C1B}"/>
              </a:ext>
            </a:extLst>
          </p:cNvPr>
          <p:cNvSpPr>
            <a:spLocks noGrp="1"/>
          </p:cNvSpPr>
          <p:nvPr>
            <p:ph type="body" sz="quarter" idx="59" hasCustomPrompt="1"/>
          </p:nvPr>
        </p:nvSpPr>
        <p:spPr>
          <a:xfrm>
            <a:off x="547199" y="5250046"/>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6" name="Text Placeholder 13">
            <a:extLst>
              <a:ext uri="{FF2B5EF4-FFF2-40B4-BE49-F238E27FC236}">
                <a16:creationId xmlns:a16="http://schemas.microsoft.com/office/drawing/2014/main" id="{6F824B84-DA2A-6246-B761-6AEC93ACAC1D}"/>
              </a:ext>
            </a:extLst>
          </p:cNvPr>
          <p:cNvSpPr>
            <a:spLocks noGrp="1"/>
          </p:cNvSpPr>
          <p:nvPr>
            <p:ph type="body" sz="quarter" idx="60" hasCustomPrompt="1"/>
          </p:nvPr>
        </p:nvSpPr>
        <p:spPr>
          <a:xfrm>
            <a:off x="1883822" y="5250046"/>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7" name="Text Placeholder 13">
            <a:extLst>
              <a:ext uri="{FF2B5EF4-FFF2-40B4-BE49-F238E27FC236}">
                <a16:creationId xmlns:a16="http://schemas.microsoft.com/office/drawing/2014/main" id="{E73F10E2-3C04-634E-93DD-C701C76BE82C}"/>
              </a:ext>
            </a:extLst>
          </p:cNvPr>
          <p:cNvSpPr>
            <a:spLocks noGrp="1"/>
          </p:cNvSpPr>
          <p:nvPr>
            <p:ph type="body" sz="quarter" idx="61" hasCustomPrompt="1"/>
          </p:nvPr>
        </p:nvSpPr>
        <p:spPr>
          <a:xfrm>
            <a:off x="547199" y="560721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8" name="Text Placeholder 13">
            <a:extLst>
              <a:ext uri="{FF2B5EF4-FFF2-40B4-BE49-F238E27FC236}">
                <a16:creationId xmlns:a16="http://schemas.microsoft.com/office/drawing/2014/main" id="{77DC81B4-B14C-9B42-B8EC-9E9B363D0CAC}"/>
              </a:ext>
            </a:extLst>
          </p:cNvPr>
          <p:cNvSpPr>
            <a:spLocks noGrp="1"/>
          </p:cNvSpPr>
          <p:nvPr>
            <p:ph type="body" sz="quarter" idx="62" hasCustomPrompt="1"/>
          </p:nvPr>
        </p:nvSpPr>
        <p:spPr>
          <a:xfrm>
            <a:off x="1883822" y="560721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9" name="SmartArt Placeholder 62">
            <a:extLst>
              <a:ext uri="{FF2B5EF4-FFF2-40B4-BE49-F238E27FC236}">
                <a16:creationId xmlns:a16="http://schemas.microsoft.com/office/drawing/2014/main" id="{F4C94132-F5BD-8B46-9588-C3222863EF1B}"/>
              </a:ext>
            </a:extLst>
          </p:cNvPr>
          <p:cNvSpPr>
            <a:spLocks noGrp="1"/>
          </p:cNvSpPr>
          <p:nvPr>
            <p:ph type="dgm" sz="quarter" idx="63" hasCustomPrompt="1"/>
          </p:nvPr>
        </p:nvSpPr>
        <p:spPr>
          <a:xfrm>
            <a:off x="6392836" y="1668277"/>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0" name="Text Placeholder 13">
            <a:extLst>
              <a:ext uri="{FF2B5EF4-FFF2-40B4-BE49-F238E27FC236}">
                <a16:creationId xmlns:a16="http://schemas.microsoft.com/office/drawing/2014/main" id="{9EACC04B-AA2B-994F-B301-F5C463EF1C97}"/>
              </a:ext>
            </a:extLst>
          </p:cNvPr>
          <p:cNvSpPr>
            <a:spLocks noGrp="1"/>
          </p:cNvSpPr>
          <p:nvPr>
            <p:ph type="body" sz="quarter" idx="64" hasCustomPrompt="1"/>
          </p:nvPr>
        </p:nvSpPr>
        <p:spPr>
          <a:xfrm>
            <a:off x="6392346" y="166781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1" name="Text Placeholder 13">
            <a:extLst>
              <a:ext uri="{FF2B5EF4-FFF2-40B4-BE49-F238E27FC236}">
                <a16:creationId xmlns:a16="http://schemas.microsoft.com/office/drawing/2014/main" id="{91A12B76-C0F8-394E-9FCA-475176D61C9C}"/>
              </a:ext>
            </a:extLst>
          </p:cNvPr>
          <p:cNvSpPr>
            <a:spLocks noGrp="1"/>
          </p:cNvSpPr>
          <p:nvPr>
            <p:ph type="body" sz="quarter" idx="65" hasCustomPrompt="1"/>
          </p:nvPr>
        </p:nvSpPr>
        <p:spPr>
          <a:xfrm>
            <a:off x="7728969" y="166781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2" name="Text Placeholder 13">
            <a:extLst>
              <a:ext uri="{FF2B5EF4-FFF2-40B4-BE49-F238E27FC236}">
                <a16:creationId xmlns:a16="http://schemas.microsoft.com/office/drawing/2014/main" id="{4F793747-083E-6749-956F-3D4049986DF5}"/>
              </a:ext>
            </a:extLst>
          </p:cNvPr>
          <p:cNvSpPr>
            <a:spLocks noGrp="1"/>
          </p:cNvSpPr>
          <p:nvPr>
            <p:ph type="body" sz="quarter" idx="66" hasCustomPrompt="1"/>
          </p:nvPr>
        </p:nvSpPr>
        <p:spPr>
          <a:xfrm>
            <a:off x="6392346" y="2024979"/>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3" name="Text Placeholder 13">
            <a:extLst>
              <a:ext uri="{FF2B5EF4-FFF2-40B4-BE49-F238E27FC236}">
                <a16:creationId xmlns:a16="http://schemas.microsoft.com/office/drawing/2014/main" id="{468FC420-561D-A049-A479-B0539EDB2732}"/>
              </a:ext>
            </a:extLst>
          </p:cNvPr>
          <p:cNvSpPr>
            <a:spLocks noGrp="1"/>
          </p:cNvSpPr>
          <p:nvPr>
            <p:ph type="body" sz="quarter" idx="67" hasCustomPrompt="1"/>
          </p:nvPr>
        </p:nvSpPr>
        <p:spPr>
          <a:xfrm>
            <a:off x="7728969" y="2024979"/>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4" name="SmartArt Placeholder 62">
            <a:extLst>
              <a:ext uri="{FF2B5EF4-FFF2-40B4-BE49-F238E27FC236}">
                <a16:creationId xmlns:a16="http://schemas.microsoft.com/office/drawing/2014/main" id="{43F930A9-34E2-464A-86A6-7631CC02A513}"/>
              </a:ext>
            </a:extLst>
          </p:cNvPr>
          <p:cNvSpPr>
            <a:spLocks noGrp="1"/>
          </p:cNvSpPr>
          <p:nvPr>
            <p:ph type="dgm" sz="quarter" idx="68" hasCustomPrompt="1"/>
          </p:nvPr>
        </p:nvSpPr>
        <p:spPr>
          <a:xfrm>
            <a:off x="6392836" y="238240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5" name="Text Placeholder 13">
            <a:extLst>
              <a:ext uri="{FF2B5EF4-FFF2-40B4-BE49-F238E27FC236}">
                <a16:creationId xmlns:a16="http://schemas.microsoft.com/office/drawing/2014/main" id="{48EC371A-BEA4-E347-B435-31D68E3B2827}"/>
              </a:ext>
            </a:extLst>
          </p:cNvPr>
          <p:cNvSpPr>
            <a:spLocks noGrp="1"/>
          </p:cNvSpPr>
          <p:nvPr>
            <p:ph type="body" sz="quarter" idx="69" hasCustomPrompt="1"/>
          </p:nvPr>
        </p:nvSpPr>
        <p:spPr>
          <a:xfrm>
            <a:off x="6392346" y="238193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6" name="Text Placeholder 13">
            <a:extLst>
              <a:ext uri="{FF2B5EF4-FFF2-40B4-BE49-F238E27FC236}">
                <a16:creationId xmlns:a16="http://schemas.microsoft.com/office/drawing/2014/main" id="{0C966EDD-8DD2-EF4E-8FDF-BEBC82810A1B}"/>
              </a:ext>
            </a:extLst>
          </p:cNvPr>
          <p:cNvSpPr>
            <a:spLocks noGrp="1"/>
          </p:cNvSpPr>
          <p:nvPr>
            <p:ph type="body" sz="quarter" idx="70" hasCustomPrompt="1"/>
          </p:nvPr>
        </p:nvSpPr>
        <p:spPr>
          <a:xfrm>
            <a:off x="7728969" y="238193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7" name="Text Placeholder 13">
            <a:extLst>
              <a:ext uri="{FF2B5EF4-FFF2-40B4-BE49-F238E27FC236}">
                <a16:creationId xmlns:a16="http://schemas.microsoft.com/office/drawing/2014/main" id="{8B3297F5-1D85-C14A-B604-E06F2AE48BF6}"/>
              </a:ext>
            </a:extLst>
          </p:cNvPr>
          <p:cNvSpPr>
            <a:spLocks noGrp="1"/>
          </p:cNvSpPr>
          <p:nvPr>
            <p:ph type="body" sz="quarter" idx="71" hasCustomPrompt="1"/>
          </p:nvPr>
        </p:nvSpPr>
        <p:spPr>
          <a:xfrm>
            <a:off x="6392346" y="273910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8" name="Text Placeholder 13">
            <a:extLst>
              <a:ext uri="{FF2B5EF4-FFF2-40B4-BE49-F238E27FC236}">
                <a16:creationId xmlns:a16="http://schemas.microsoft.com/office/drawing/2014/main" id="{7CAA2403-C340-0049-A8E5-3C2D367092EF}"/>
              </a:ext>
            </a:extLst>
          </p:cNvPr>
          <p:cNvSpPr>
            <a:spLocks noGrp="1"/>
          </p:cNvSpPr>
          <p:nvPr>
            <p:ph type="body" sz="quarter" idx="72" hasCustomPrompt="1"/>
          </p:nvPr>
        </p:nvSpPr>
        <p:spPr>
          <a:xfrm>
            <a:off x="7728969" y="273910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9" name="SmartArt Placeholder 62">
            <a:extLst>
              <a:ext uri="{FF2B5EF4-FFF2-40B4-BE49-F238E27FC236}">
                <a16:creationId xmlns:a16="http://schemas.microsoft.com/office/drawing/2014/main" id="{AEF3D2FB-E031-A543-BDE7-F33EC8422DD0}"/>
              </a:ext>
            </a:extLst>
          </p:cNvPr>
          <p:cNvSpPr>
            <a:spLocks noGrp="1"/>
          </p:cNvSpPr>
          <p:nvPr>
            <p:ph type="dgm" sz="quarter" idx="73" hasCustomPrompt="1"/>
          </p:nvPr>
        </p:nvSpPr>
        <p:spPr>
          <a:xfrm>
            <a:off x="6392836" y="309531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0" name="Text Placeholder 13">
            <a:extLst>
              <a:ext uri="{FF2B5EF4-FFF2-40B4-BE49-F238E27FC236}">
                <a16:creationId xmlns:a16="http://schemas.microsoft.com/office/drawing/2014/main" id="{857CD44E-2FDB-E047-A552-8CA495C45F41}"/>
              </a:ext>
            </a:extLst>
          </p:cNvPr>
          <p:cNvSpPr>
            <a:spLocks noGrp="1"/>
          </p:cNvSpPr>
          <p:nvPr>
            <p:ph type="body" sz="quarter" idx="74" hasCustomPrompt="1"/>
          </p:nvPr>
        </p:nvSpPr>
        <p:spPr>
          <a:xfrm>
            <a:off x="6392346" y="309484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1" name="Text Placeholder 13">
            <a:extLst>
              <a:ext uri="{FF2B5EF4-FFF2-40B4-BE49-F238E27FC236}">
                <a16:creationId xmlns:a16="http://schemas.microsoft.com/office/drawing/2014/main" id="{46DE0E77-E34D-4742-AE57-A06AB4FEE444}"/>
              </a:ext>
            </a:extLst>
          </p:cNvPr>
          <p:cNvSpPr>
            <a:spLocks noGrp="1"/>
          </p:cNvSpPr>
          <p:nvPr>
            <p:ph type="body" sz="quarter" idx="75" hasCustomPrompt="1"/>
          </p:nvPr>
        </p:nvSpPr>
        <p:spPr>
          <a:xfrm>
            <a:off x="7728969" y="309484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2" name="Text Placeholder 13">
            <a:extLst>
              <a:ext uri="{FF2B5EF4-FFF2-40B4-BE49-F238E27FC236}">
                <a16:creationId xmlns:a16="http://schemas.microsoft.com/office/drawing/2014/main" id="{2707CEBD-B6A4-2041-8D36-FBB05C289133}"/>
              </a:ext>
            </a:extLst>
          </p:cNvPr>
          <p:cNvSpPr>
            <a:spLocks noGrp="1"/>
          </p:cNvSpPr>
          <p:nvPr>
            <p:ph type="body" sz="quarter" idx="76" hasCustomPrompt="1"/>
          </p:nvPr>
        </p:nvSpPr>
        <p:spPr>
          <a:xfrm>
            <a:off x="6392346" y="345201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3" name="Text Placeholder 13">
            <a:extLst>
              <a:ext uri="{FF2B5EF4-FFF2-40B4-BE49-F238E27FC236}">
                <a16:creationId xmlns:a16="http://schemas.microsoft.com/office/drawing/2014/main" id="{2E1BF832-9EDA-2A48-A7D3-B2BB6C9E55F4}"/>
              </a:ext>
            </a:extLst>
          </p:cNvPr>
          <p:cNvSpPr>
            <a:spLocks noGrp="1"/>
          </p:cNvSpPr>
          <p:nvPr>
            <p:ph type="body" sz="quarter" idx="77" hasCustomPrompt="1"/>
          </p:nvPr>
        </p:nvSpPr>
        <p:spPr>
          <a:xfrm>
            <a:off x="7728969" y="345201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4" name="SmartArt Placeholder 62">
            <a:extLst>
              <a:ext uri="{FF2B5EF4-FFF2-40B4-BE49-F238E27FC236}">
                <a16:creationId xmlns:a16="http://schemas.microsoft.com/office/drawing/2014/main" id="{16A12CE5-6E1C-B94F-AFC8-2063D73F82D9}"/>
              </a:ext>
            </a:extLst>
          </p:cNvPr>
          <p:cNvSpPr>
            <a:spLocks noGrp="1"/>
          </p:cNvSpPr>
          <p:nvPr>
            <p:ph type="dgm" sz="quarter" idx="78" hasCustomPrompt="1"/>
          </p:nvPr>
        </p:nvSpPr>
        <p:spPr>
          <a:xfrm>
            <a:off x="6392836" y="3809439"/>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5" name="Text Placeholder 13">
            <a:extLst>
              <a:ext uri="{FF2B5EF4-FFF2-40B4-BE49-F238E27FC236}">
                <a16:creationId xmlns:a16="http://schemas.microsoft.com/office/drawing/2014/main" id="{89CD92D7-39F9-3F42-AA2D-D6DD2C2CDE54}"/>
              </a:ext>
            </a:extLst>
          </p:cNvPr>
          <p:cNvSpPr>
            <a:spLocks noGrp="1"/>
          </p:cNvSpPr>
          <p:nvPr>
            <p:ph type="body" sz="quarter" idx="79" hasCustomPrompt="1"/>
          </p:nvPr>
        </p:nvSpPr>
        <p:spPr>
          <a:xfrm>
            <a:off x="6392346" y="380897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6" name="Text Placeholder 13">
            <a:extLst>
              <a:ext uri="{FF2B5EF4-FFF2-40B4-BE49-F238E27FC236}">
                <a16:creationId xmlns:a16="http://schemas.microsoft.com/office/drawing/2014/main" id="{6CAC9A07-BC03-0A4A-B842-3331895FE554}"/>
              </a:ext>
            </a:extLst>
          </p:cNvPr>
          <p:cNvSpPr>
            <a:spLocks noGrp="1"/>
          </p:cNvSpPr>
          <p:nvPr>
            <p:ph type="body" sz="quarter" idx="80" hasCustomPrompt="1"/>
          </p:nvPr>
        </p:nvSpPr>
        <p:spPr>
          <a:xfrm>
            <a:off x="7728969" y="380897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7" name="Text Placeholder 13">
            <a:extLst>
              <a:ext uri="{FF2B5EF4-FFF2-40B4-BE49-F238E27FC236}">
                <a16:creationId xmlns:a16="http://schemas.microsoft.com/office/drawing/2014/main" id="{58799F7A-9DC7-5046-9946-6F313D234992}"/>
              </a:ext>
            </a:extLst>
          </p:cNvPr>
          <p:cNvSpPr>
            <a:spLocks noGrp="1"/>
          </p:cNvSpPr>
          <p:nvPr>
            <p:ph type="body" sz="quarter" idx="81" hasCustomPrompt="1"/>
          </p:nvPr>
        </p:nvSpPr>
        <p:spPr>
          <a:xfrm>
            <a:off x="6392346" y="416614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8" name="Text Placeholder 13">
            <a:extLst>
              <a:ext uri="{FF2B5EF4-FFF2-40B4-BE49-F238E27FC236}">
                <a16:creationId xmlns:a16="http://schemas.microsoft.com/office/drawing/2014/main" id="{3AA6541C-8234-344B-AFB6-C87AE151354D}"/>
              </a:ext>
            </a:extLst>
          </p:cNvPr>
          <p:cNvSpPr>
            <a:spLocks noGrp="1"/>
          </p:cNvSpPr>
          <p:nvPr>
            <p:ph type="body" sz="quarter" idx="82" hasCustomPrompt="1"/>
          </p:nvPr>
        </p:nvSpPr>
        <p:spPr>
          <a:xfrm>
            <a:off x="7728969" y="416614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9" name="SmartArt Placeholder 62">
            <a:extLst>
              <a:ext uri="{FF2B5EF4-FFF2-40B4-BE49-F238E27FC236}">
                <a16:creationId xmlns:a16="http://schemas.microsoft.com/office/drawing/2014/main" id="{4247C634-EDAB-E54C-8783-3222C82EA6E9}"/>
              </a:ext>
            </a:extLst>
          </p:cNvPr>
          <p:cNvSpPr>
            <a:spLocks noGrp="1"/>
          </p:cNvSpPr>
          <p:nvPr>
            <p:ph type="dgm" sz="quarter" idx="83" hasCustomPrompt="1"/>
          </p:nvPr>
        </p:nvSpPr>
        <p:spPr>
          <a:xfrm>
            <a:off x="6392810" y="45346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0" name="Text Placeholder 13">
            <a:extLst>
              <a:ext uri="{FF2B5EF4-FFF2-40B4-BE49-F238E27FC236}">
                <a16:creationId xmlns:a16="http://schemas.microsoft.com/office/drawing/2014/main" id="{8F6F467F-C4AA-0447-9442-2E5651F8422D}"/>
              </a:ext>
            </a:extLst>
          </p:cNvPr>
          <p:cNvSpPr>
            <a:spLocks noGrp="1"/>
          </p:cNvSpPr>
          <p:nvPr>
            <p:ph type="body" sz="quarter" idx="84" hasCustomPrompt="1"/>
          </p:nvPr>
        </p:nvSpPr>
        <p:spPr>
          <a:xfrm>
            <a:off x="6392320" y="45341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1" name="Text Placeholder 13">
            <a:extLst>
              <a:ext uri="{FF2B5EF4-FFF2-40B4-BE49-F238E27FC236}">
                <a16:creationId xmlns:a16="http://schemas.microsoft.com/office/drawing/2014/main" id="{8EA54117-BF2A-5641-9DAB-D86EFED900C4}"/>
              </a:ext>
            </a:extLst>
          </p:cNvPr>
          <p:cNvSpPr>
            <a:spLocks noGrp="1"/>
          </p:cNvSpPr>
          <p:nvPr>
            <p:ph type="body" sz="quarter" idx="85" hasCustomPrompt="1"/>
          </p:nvPr>
        </p:nvSpPr>
        <p:spPr>
          <a:xfrm>
            <a:off x="7728943" y="45341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2" name="Text Placeholder 13">
            <a:extLst>
              <a:ext uri="{FF2B5EF4-FFF2-40B4-BE49-F238E27FC236}">
                <a16:creationId xmlns:a16="http://schemas.microsoft.com/office/drawing/2014/main" id="{F6D1CE01-8FB8-2D49-A82D-3A7F77DEE34C}"/>
              </a:ext>
            </a:extLst>
          </p:cNvPr>
          <p:cNvSpPr>
            <a:spLocks noGrp="1"/>
          </p:cNvSpPr>
          <p:nvPr>
            <p:ph type="body" sz="quarter" idx="86" hasCustomPrompt="1"/>
          </p:nvPr>
        </p:nvSpPr>
        <p:spPr>
          <a:xfrm>
            <a:off x="6392320" y="48913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3" name="Text Placeholder 13">
            <a:extLst>
              <a:ext uri="{FF2B5EF4-FFF2-40B4-BE49-F238E27FC236}">
                <a16:creationId xmlns:a16="http://schemas.microsoft.com/office/drawing/2014/main" id="{B5620BDA-BF20-F04E-A32F-FF5F4BC7BE42}"/>
              </a:ext>
            </a:extLst>
          </p:cNvPr>
          <p:cNvSpPr>
            <a:spLocks noGrp="1"/>
          </p:cNvSpPr>
          <p:nvPr>
            <p:ph type="body" sz="quarter" idx="87" hasCustomPrompt="1"/>
          </p:nvPr>
        </p:nvSpPr>
        <p:spPr>
          <a:xfrm>
            <a:off x="7728943" y="48913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4" name="SmartArt Placeholder 62">
            <a:extLst>
              <a:ext uri="{FF2B5EF4-FFF2-40B4-BE49-F238E27FC236}">
                <a16:creationId xmlns:a16="http://schemas.microsoft.com/office/drawing/2014/main" id="{B4721741-51FE-FE40-B652-63679F533AB4}"/>
              </a:ext>
            </a:extLst>
          </p:cNvPr>
          <p:cNvSpPr>
            <a:spLocks noGrp="1"/>
          </p:cNvSpPr>
          <p:nvPr>
            <p:ph type="dgm" sz="quarter" idx="88" hasCustomPrompt="1"/>
          </p:nvPr>
        </p:nvSpPr>
        <p:spPr>
          <a:xfrm>
            <a:off x="6392810" y="5248738"/>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5" name="Text Placeholder 13">
            <a:extLst>
              <a:ext uri="{FF2B5EF4-FFF2-40B4-BE49-F238E27FC236}">
                <a16:creationId xmlns:a16="http://schemas.microsoft.com/office/drawing/2014/main" id="{1C41AB08-283E-AB42-858C-A77C1A8AE9E0}"/>
              </a:ext>
            </a:extLst>
          </p:cNvPr>
          <p:cNvSpPr>
            <a:spLocks noGrp="1"/>
          </p:cNvSpPr>
          <p:nvPr>
            <p:ph type="body" sz="quarter" idx="89" hasCustomPrompt="1"/>
          </p:nvPr>
        </p:nvSpPr>
        <p:spPr>
          <a:xfrm>
            <a:off x="6392320" y="524827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6" name="Text Placeholder 13">
            <a:extLst>
              <a:ext uri="{FF2B5EF4-FFF2-40B4-BE49-F238E27FC236}">
                <a16:creationId xmlns:a16="http://schemas.microsoft.com/office/drawing/2014/main" id="{C19AE65C-AB52-F641-9C0B-46FA78506C5B}"/>
              </a:ext>
            </a:extLst>
          </p:cNvPr>
          <p:cNvSpPr>
            <a:spLocks noGrp="1"/>
          </p:cNvSpPr>
          <p:nvPr>
            <p:ph type="body" sz="quarter" idx="90" hasCustomPrompt="1"/>
          </p:nvPr>
        </p:nvSpPr>
        <p:spPr>
          <a:xfrm>
            <a:off x="7728943" y="524827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7" name="Text Placeholder 13">
            <a:extLst>
              <a:ext uri="{FF2B5EF4-FFF2-40B4-BE49-F238E27FC236}">
                <a16:creationId xmlns:a16="http://schemas.microsoft.com/office/drawing/2014/main" id="{D42F5088-27FB-F64F-BF49-930374E98F2F}"/>
              </a:ext>
            </a:extLst>
          </p:cNvPr>
          <p:cNvSpPr>
            <a:spLocks noGrp="1"/>
          </p:cNvSpPr>
          <p:nvPr>
            <p:ph type="body" sz="quarter" idx="91" hasCustomPrompt="1"/>
          </p:nvPr>
        </p:nvSpPr>
        <p:spPr>
          <a:xfrm>
            <a:off x="6392320" y="560544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8" name="Text Placeholder 13">
            <a:extLst>
              <a:ext uri="{FF2B5EF4-FFF2-40B4-BE49-F238E27FC236}">
                <a16:creationId xmlns:a16="http://schemas.microsoft.com/office/drawing/2014/main" id="{A173C30C-C36F-EF45-9C1C-B41E9CFBF869}"/>
              </a:ext>
            </a:extLst>
          </p:cNvPr>
          <p:cNvSpPr>
            <a:spLocks noGrp="1"/>
          </p:cNvSpPr>
          <p:nvPr>
            <p:ph type="body" sz="quarter" idx="92" hasCustomPrompt="1"/>
          </p:nvPr>
        </p:nvSpPr>
        <p:spPr>
          <a:xfrm>
            <a:off x="7728943" y="560544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93"/>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7269734" cy="968474"/>
          </a:xfrm>
        </p:spPr>
        <p:txBody>
          <a:bodyPr/>
          <a:lstStyle>
            <a:lvl1pPr>
              <a:lnSpc>
                <a:spcPct val="100000"/>
              </a:lnSpc>
              <a:defRPr/>
            </a:lvl1pPr>
          </a:lstStyle>
          <a:p>
            <a:r>
              <a:rPr lang="en-US" dirty="0"/>
              <a:t>Schedule title</a:t>
            </a:r>
            <a:endParaRPr lang="en-GB" dirty="0"/>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1983209"/>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19" name="Text Placeholder 13">
            <a:extLst>
              <a:ext uri="{FF2B5EF4-FFF2-40B4-BE49-F238E27FC236}">
                <a16:creationId xmlns:a16="http://schemas.microsoft.com/office/drawing/2014/main" id="{DFBA8BCA-E875-7F4E-A834-259130898944}"/>
              </a:ext>
            </a:extLst>
          </p:cNvPr>
          <p:cNvSpPr>
            <a:spLocks noGrp="1"/>
          </p:cNvSpPr>
          <p:nvPr>
            <p:ph type="body" sz="quarter" idx="63" hasCustomPrompt="1"/>
          </p:nvPr>
        </p:nvSpPr>
        <p:spPr>
          <a:xfrm>
            <a:off x="178543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20" name="Text Placeholder 13">
            <a:extLst>
              <a:ext uri="{FF2B5EF4-FFF2-40B4-BE49-F238E27FC236}">
                <a16:creationId xmlns:a16="http://schemas.microsoft.com/office/drawing/2014/main" id="{82088DE0-7429-344A-BF59-ED6FCA6FBCD1}"/>
              </a:ext>
            </a:extLst>
          </p:cNvPr>
          <p:cNvSpPr>
            <a:spLocks noGrp="1"/>
          </p:cNvSpPr>
          <p:nvPr>
            <p:ph type="body" sz="quarter" idx="64" hasCustomPrompt="1"/>
          </p:nvPr>
        </p:nvSpPr>
        <p:spPr>
          <a:xfrm>
            <a:off x="547225" y="237548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1" name="Text Placeholder 13">
            <a:extLst>
              <a:ext uri="{FF2B5EF4-FFF2-40B4-BE49-F238E27FC236}">
                <a16:creationId xmlns:a16="http://schemas.microsoft.com/office/drawing/2014/main" id="{C0CC2A2E-61DE-634A-81F9-F6E9D6EDC461}"/>
              </a:ext>
            </a:extLst>
          </p:cNvPr>
          <p:cNvSpPr>
            <a:spLocks noGrp="1"/>
          </p:cNvSpPr>
          <p:nvPr>
            <p:ph type="body" sz="quarter" idx="65" hasCustomPrompt="1"/>
          </p:nvPr>
        </p:nvSpPr>
        <p:spPr>
          <a:xfrm>
            <a:off x="547199" y="2761545"/>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2" name="Text Placeholder 13">
            <a:extLst>
              <a:ext uri="{FF2B5EF4-FFF2-40B4-BE49-F238E27FC236}">
                <a16:creationId xmlns:a16="http://schemas.microsoft.com/office/drawing/2014/main" id="{F8E8D78C-FD43-6B47-BFA3-A5FF653884E9}"/>
              </a:ext>
            </a:extLst>
          </p:cNvPr>
          <p:cNvSpPr>
            <a:spLocks noGrp="1"/>
          </p:cNvSpPr>
          <p:nvPr>
            <p:ph type="body" sz="quarter" idx="66" hasCustomPrompt="1"/>
          </p:nvPr>
        </p:nvSpPr>
        <p:spPr>
          <a:xfrm>
            <a:off x="547198" y="3144676"/>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7" name="Text Placeholder 13">
            <a:extLst>
              <a:ext uri="{FF2B5EF4-FFF2-40B4-BE49-F238E27FC236}">
                <a16:creationId xmlns:a16="http://schemas.microsoft.com/office/drawing/2014/main" id="{F67A0A54-1919-1246-8F14-6B773854ED8B}"/>
              </a:ext>
            </a:extLst>
          </p:cNvPr>
          <p:cNvSpPr>
            <a:spLocks noGrp="1"/>
          </p:cNvSpPr>
          <p:nvPr>
            <p:ph type="body" sz="quarter" idx="67" hasCustomPrompt="1"/>
          </p:nvPr>
        </p:nvSpPr>
        <p:spPr>
          <a:xfrm>
            <a:off x="547225" y="352735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8" name="Text Placeholder 13">
            <a:extLst>
              <a:ext uri="{FF2B5EF4-FFF2-40B4-BE49-F238E27FC236}">
                <a16:creationId xmlns:a16="http://schemas.microsoft.com/office/drawing/2014/main" id="{DCB96053-D343-1E4C-80AB-F27FEA3D1CA5}"/>
              </a:ext>
            </a:extLst>
          </p:cNvPr>
          <p:cNvSpPr>
            <a:spLocks noGrp="1"/>
          </p:cNvSpPr>
          <p:nvPr>
            <p:ph type="body" sz="quarter" idx="68" hasCustomPrompt="1"/>
          </p:nvPr>
        </p:nvSpPr>
        <p:spPr>
          <a:xfrm>
            <a:off x="547225" y="3907632"/>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9" name="Text Placeholder 13">
            <a:extLst>
              <a:ext uri="{FF2B5EF4-FFF2-40B4-BE49-F238E27FC236}">
                <a16:creationId xmlns:a16="http://schemas.microsoft.com/office/drawing/2014/main" id="{8036E36E-DAF0-F94C-9F52-6EAFFF05D724}"/>
              </a:ext>
            </a:extLst>
          </p:cNvPr>
          <p:cNvSpPr>
            <a:spLocks noGrp="1"/>
          </p:cNvSpPr>
          <p:nvPr>
            <p:ph type="body" sz="quarter" idx="69" hasCustomPrompt="1"/>
          </p:nvPr>
        </p:nvSpPr>
        <p:spPr>
          <a:xfrm>
            <a:off x="547199" y="4288250"/>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0" name="Text Placeholder 13">
            <a:extLst>
              <a:ext uri="{FF2B5EF4-FFF2-40B4-BE49-F238E27FC236}">
                <a16:creationId xmlns:a16="http://schemas.microsoft.com/office/drawing/2014/main" id="{4F3CA523-45DB-144C-9A6E-4A6EA68FF8F4}"/>
              </a:ext>
            </a:extLst>
          </p:cNvPr>
          <p:cNvSpPr>
            <a:spLocks noGrp="1"/>
          </p:cNvSpPr>
          <p:nvPr>
            <p:ph type="body" sz="quarter" idx="70" hasCustomPrompt="1"/>
          </p:nvPr>
        </p:nvSpPr>
        <p:spPr>
          <a:xfrm>
            <a:off x="547198" y="467138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1" name="Text Placeholder 13">
            <a:extLst>
              <a:ext uri="{FF2B5EF4-FFF2-40B4-BE49-F238E27FC236}">
                <a16:creationId xmlns:a16="http://schemas.microsoft.com/office/drawing/2014/main" id="{9AE82DBE-F207-EA45-B231-DEE98C7C3BA8}"/>
              </a:ext>
            </a:extLst>
          </p:cNvPr>
          <p:cNvSpPr>
            <a:spLocks noGrp="1"/>
          </p:cNvSpPr>
          <p:nvPr>
            <p:ph type="body" sz="quarter" idx="71" hasCustomPrompt="1"/>
          </p:nvPr>
        </p:nvSpPr>
        <p:spPr>
          <a:xfrm>
            <a:off x="547225" y="5053608"/>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2" name="Text Placeholder 13">
            <a:extLst>
              <a:ext uri="{FF2B5EF4-FFF2-40B4-BE49-F238E27FC236}">
                <a16:creationId xmlns:a16="http://schemas.microsoft.com/office/drawing/2014/main" id="{F8900B26-515F-674A-B4B6-B9CBBE078F83}"/>
              </a:ext>
            </a:extLst>
          </p:cNvPr>
          <p:cNvSpPr>
            <a:spLocks noGrp="1"/>
          </p:cNvSpPr>
          <p:nvPr>
            <p:ph type="body" sz="quarter" idx="72" hasCustomPrompt="1"/>
          </p:nvPr>
        </p:nvSpPr>
        <p:spPr>
          <a:xfrm>
            <a:off x="547225" y="5428123"/>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3" name="Text Placeholder 13">
            <a:extLst>
              <a:ext uri="{FF2B5EF4-FFF2-40B4-BE49-F238E27FC236}">
                <a16:creationId xmlns:a16="http://schemas.microsoft.com/office/drawing/2014/main" id="{8182585A-9232-A041-8859-86194597BA1B}"/>
              </a:ext>
            </a:extLst>
          </p:cNvPr>
          <p:cNvSpPr>
            <a:spLocks noGrp="1"/>
          </p:cNvSpPr>
          <p:nvPr>
            <p:ph type="body" sz="quarter" idx="73" hasCustomPrompt="1"/>
          </p:nvPr>
        </p:nvSpPr>
        <p:spPr>
          <a:xfrm>
            <a:off x="547199" y="580781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47" name="Text Placeholder 13">
            <a:extLst>
              <a:ext uri="{FF2B5EF4-FFF2-40B4-BE49-F238E27FC236}">
                <a16:creationId xmlns:a16="http://schemas.microsoft.com/office/drawing/2014/main" id="{FA0791B6-7F06-0944-A97B-01E9E43D3F87}"/>
              </a:ext>
            </a:extLst>
          </p:cNvPr>
          <p:cNvSpPr>
            <a:spLocks noGrp="1"/>
          </p:cNvSpPr>
          <p:nvPr>
            <p:ph type="body" sz="quarter" idx="74" hasCustomPrompt="1"/>
          </p:nvPr>
        </p:nvSpPr>
        <p:spPr>
          <a:xfrm>
            <a:off x="278692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8" name="Text Placeholder 13">
            <a:extLst>
              <a:ext uri="{FF2B5EF4-FFF2-40B4-BE49-F238E27FC236}">
                <a16:creationId xmlns:a16="http://schemas.microsoft.com/office/drawing/2014/main" id="{620FFA3F-315D-5148-9C9F-8E4B80422BBF}"/>
              </a:ext>
            </a:extLst>
          </p:cNvPr>
          <p:cNvSpPr>
            <a:spLocks noGrp="1"/>
          </p:cNvSpPr>
          <p:nvPr>
            <p:ph type="body" sz="quarter" idx="75" hasCustomPrompt="1"/>
          </p:nvPr>
        </p:nvSpPr>
        <p:spPr>
          <a:xfrm>
            <a:off x="378840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9" name="Text Placeholder 13">
            <a:extLst>
              <a:ext uri="{FF2B5EF4-FFF2-40B4-BE49-F238E27FC236}">
                <a16:creationId xmlns:a16="http://schemas.microsoft.com/office/drawing/2014/main" id="{A9631397-CB8B-A942-89F3-AA6D9F991442}"/>
              </a:ext>
            </a:extLst>
          </p:cNvPr>
          <p:cNvSpPr>
            <a:spLocks noGrp="1"/>
          </p:cNvSpPr>
          <p:nvPr>
            <p:ph type="body" sz="quarter" idx="76" hasCustomPrompt="1"/>
          </p:nvPr>
        </p:nvSpPr>
        <p:spPr>
          <a:xfrm>
            <a:off x="478989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0" name="Text Placeholder 13">
            <a:extLst>
              <a:ext uri="{FF2B5EF4-FFF2-40B4-BE49-F238E27FC236}">
                <a16:creationId xmlns:a16="http://schemas.microsoft.com/office/drawing/2014/main" id="{5AADC139-7C18-A945-8888-BB29AB7271B8}"/>
              </a:ext>
            </a:extLst>
          </p:cNvPr>
          <p:cNvSpPr>
            <a:spLocks noGrp="1"/>
          </p:cNvSpPr>
          <p:nvPr>
            <p:ph type="body" sz="quarter" idx="77" hasCustomPrompt="1"/>
          </p:nvPr>
        </p:nvSpPr>
        <p:spPr>
          <a:xfrm>
            <a:off x="579137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1" name="Text Placeholder 13">
            <a:extLst>
              <a:ext uri="{FF2B5EF4-FFF2-40B4-BE49-F238E27FC236}">
                <a16:creationId xmlns:a16="http://schemas.microsoft.com/office/drawing/2014/main" id="{4BFB230B-36C7-C54B-9BF3-334120B9335F}"/>
              </a:ext>
            </a:extLst>
          </p:cNvPr>
          <p:cNvSpPr>
            <a:spLocks noGrp="1"/>
          </p:cNvSpPr>
          <p:nvPr>
            <p:ph type="body" sz="quarter" idx="78" hasCustomPrompt="1"/>
          </p:nvPr>
        </p:nvSpPr>
        <p:spPr>
          <a:xfrm>
            <a:off x="679286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2" name="Text Placeholder 13">
            <a:extLst>
              <a:ext uri="{FF2B5EF4-FFF2-40B4-BE49-F238E27FC236}">
                <a16:creationId xmlns:a16="http://schemas.microsoft.com/office/drawing/2014/main" id="{CA9FB207-E614-D04F-85D5-AC05A06942DA}"/>
              </a:ext>
            </a:extLst>
          </p:cNvPr>
          <p:cNvSpPr>
            <a:spLocks noGrp="1"/>
          </p:cNvSpPr>
          <p:nvPr>
            <p:ph type="body" sz="quarter" idx="79" hasCustomPrompt="1"/>
          </p:nvPr>
        </p:nvSpPr>
        <p:spPr>
          <a:xfrm>
            <a:off x="779434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3" name="Text Placeholder 13">
            <a:extLst>
              <a:ext uri="{FF2B5EF4-FFF2-40B4-BE49-F238E27FC236}">
                <a16:creationId xmlns:a16="http://schemas.microsoft.com/office/drawing/2014/main" id="{C46DF494-10DA-ED47-A97E-B90C2D7D671D}"/>
              </a:ext>
            </a:extLst>
          </p:cNvPr>
          <p:cNvSpPr>
            <a:spLocks noGrp="1"/>
          </p:cNvSpPr>
          <p:nvPr>
            <p:ph type="body" sz="quarter" idx="80" hasCustomPrompt="1"/>
          </p:nvPr>
        </p:nvSpPr>
        <p:spPr>
          <a:xfrm>
            <a:off x="879583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4" name="Text Placeholder 13">
            <a:extLst>
              <a:ext uri="{FF2B5EF4-FFF2-40B4-BE49-F238E27FC236}">
                <a16:creationId xmlns:a16="http://schemas.microsoft.com/office/drawing/2014/main" id="{0F8B7831-37F7-B547-B21B-8BDF5FFFE04E}"/>
              </a:ext>
            </a:extLst>
          </p:cNvPr>
          <p:cNvSpPr>
            <a:spLocks noGrp="1"/>
          </p:cNvSpPr>
          <p:nvPr>
            <p:ph type="body" sz="quarter" idx="81" hasCustomPrompt="1"/>
          </p:nvPr>
        </p:nvSpPr>
        <p:spPr>
          <a:xfrm>
            <a:off x="979731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5" name="Text Placeholder 13">
            <a:extLst>
              <a:ext uri="{FF2B5EF4-FFF2-40B4-BE49-F238E27FC236}">
                <a16:creationId xmlns:a16="http://schemas.microsoft.com/office/drawing/2014/main" id="{D625DF05-5606-604F-B453-D21A60E7D554}"/>
              </a:ext>
            </a:extLst>
          </p:cNvPr>
          <p:cNvSpPr>
            <a:spLocks noGrp="1"/>
          </p:cNvSpPr>
          <p:nvPr>
            <p:ph type="body" sz="quarter" idx="82" hasCustomPrompt="1"/>
          </p:nvPr>
        </p:nvSpPr>
        <p:spPr>
          <a:xfrm>
            <a:off x="1079880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5" name="SmartArt Placeholder 4">
            <a:extLst>
              <a:ext uri="{FF2B5EF4-FFF2-40B4-BE49-F238E27FC236}">
                <a16:creationId xmlns:a16="http://schemas.microsoft.com/office/drawing/2014/main" id="{D3904BEC-59C0-9D43-99B5-CA3295CCBA64}"/>
              </a:ext>
            </a:extLst>
          </p:cNvPr>
          <p:cNvSpPr>
            <a:spLocks noGrp="1"/>
          </p:cNvSpPr>
          <p:nvPr>
            <p:ph type="dgm" sz="quarter" idx="83" hasCustomPrompt="1"/>
          </p:nvPr>
        </p:nvSpPr>
        <p:spPr>
          <a:xfrm>
            <a:off x="178639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59" name="SmartArt Placeholder 4">
            <a:extLst>
              <a:ext uri="{FF2B5EF4-FFF2-40B4-BE49-F238E27FC236}">
                <a16:creationId xmlns:a16="http://schemas.microsoft.com/office/drawing/2014/main" id="{500C9191-DB47-2E4E-87A8-05477F83D34A}"/>
              </a:ext>
            </a:extLst>
          </p:cNvPr>
          <p:cNvSpPr>
            <a:spLocks noGrp="1"/>
          </p:cNvSpPr>
          <p:nvPr>
            <p:ph type="dgm" sz="quarter" idx="84" hasCustomPrompt="1"/>
          </p:nvPr>
        </p:nvSpPr>
        <p:spPr>
          <a:xfrm>
            <a:off x="178639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0" name="SmartArt Placeholder 4">
            <a:extLst>
              <a:ext uri="{FF2B5EF4-FFF2-40B4-BE49-F238E27FC236}">
                <a16:creationId xmlns:a16="http://schemas.microsoft.com/office/drawing/2014/main" id="{BE2B7141-0CE5-784F-9DA5-C445AF4F51C7}"/>
              </a:ext>
            </a:extLst>
          </p:cNvPr>
          <p:cNvSpPr>
            <a:spLocks noGrp="1"/>
          </p:cNvSpPr>
          <p:nvPr>
            <p:ph type="dgm" sz="quarter" idx="85" hasCustomPrompt="1"/>
          </p:nvPr>
        </p:nvSpPr>
        <p:spPr>
          <a:xfrm>
            <a:off x="178543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1" name="SmartArt Placeholder 4">
            <a:extLst>
              <a:ext uri="{FF2B5EF4-FFF2-40B4-BE49-F238E27FC236}">
                <a16:creationId xmlns:a16="http://schemas.microsoft.com/office/drawing/2014/main" id="{AF93DD85-9FE9-AF45-BEC9-783B65A434D2}"/>
              </a:ext>
            </a:extLst>
          </p:cNvPr>
          <p:cNvSpPr>
            <a:spLocks noGrp="1"/>
          </p:cNvSpPr>
          <p:nvPr>
            <p:ph type="dgm" sz="quarter" idx="86" hasCustomPrompt="1"/>
          </p:nvPr>
        </p:nvSpPr>
        <p:spPr>
          <a:xfrm>
            <a:off x="178543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2" name="SmartArt Placeholder 4">
            <a:extLst>
              <a:ext uri="{FF2B5EF4-FFF2-40B4-BE49-F238E27FC236}">
                <a16:creationId xmlns:a16="http://schemas.microsoft.com/office/drawing/2014/main" id="{62413477-E4D6-604B-8561-735A7FE8E62C}"/>
              </a:ext>
            </a:extLst>
          </p:cNvPr>
          <p:cNvSpPr>
            <a:spLocks noGrp="1"/>
          </p:cNvSpPr>
          <p:nvPr>
            <p:ph type="dgm" sz="quarter" idx="87" hasCustomPrompt="1"/>
          </p:nvPr>
        </p:nvSpPr>
        <p:spPr>
          <a:xfrm>
            <a:off x="178543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3" name="SmartArt Placeholder 4">
            <a:extLst>
              <a:ext uri="{FF2B5EF4-FFF2-40B4-BE49-F238E27FC236}">
                <a16:creationId xmlns:a16="http://schemas.microsoft.com/office/drawing/2014/main" id="{9983299C-7BDE-FE4C-BC8E-07A0FB9F0F28}"/>
              </a:ext>
            </a:extLst>
          </p:cNvPr>
          <p:cNvSpPr>
            <a:spLocks noGrp="1"/>
          </p:cNvSpPr>
          <p:nvPr>
            <p:ph type="dgm" sz="quarter" idx="88" hasCustomPrompt="1"/>
          </p:nvPr>
        </p:nvSpPr>
        <p:spPr>
          <a:xfrm>
            <a:off x="178639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4" name="SmartArt Placeholder 4">
            <a:extLst>
              <a:ext uri="{FF2B5EF4-FFF2-40B4-BE49-F238E27FC236}">
                <a16:creationId xmlns:a16="http://schemas.microsoft.com/office/drawing/2014/main" id="{D2685EAF-DD01-7B41-B692-81ED7A6EF129}"/>
              </a:ext>
            </a:extLst>
          </p:cNvPr>
          <p:cNvSpPr>
            <a:spLocks noGrp="1"/>
          </p:cNvSpPr>
          <p:nvPr>
            <p:ph type="dgm" sz="quarter" idx="89" hasCustomPrompt="1"/>
          </p:nvPr>
        </p:nvSpPr>
        <p:spPr>
          <a:xfrm>
            <a:off x="178639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5" name="SmartArt Placeholder 4">
            <a:extLst>
              <a:ext uri="{FF2B5EF4-FFF2-40B4-BE49-F238E27FC236}">
                <a16:creationId xmlns:a16="http://schemas.microsoft.com/office/drawing/2014/main" id="{663BB0E7-3FAD-A94B-870F-A63E1066FC00}"/>
              </a:ext>
            </a:extLst>
          </p:cNvPr>
          <p:cNvSpPr>
            <a:spLocks noGrp="1"/>
          </p:cNvSpPr>
          <p:nvPr>
            <p:ph type="dgm" sz="quarter" idx="90" hasCustomPrompt="1"/>
          </p:nvPr>
        </p:nvSpPr>
        <p:spPr>
          <a:xfrm>
            <a:off x="178543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6" name="SmartArt Placeholder 4">
            <a:extLst>
              <a:ext uri="{FF2B5EF4-FFF2-40B4-BE49-F238E27FC236}">
                <a16:creationId xmlns:a16="http://schemas.microsoft.com/office/drawing/2014/main" id="{25A2B122-C044-9548-AF69-A284ABAE8F1B}"/>
              </a:ext>
            </a:extLst>
          </p:cNvPr>
          <p:cNvSpPr>
            <a:spLocks noGrp="1"/>
          </p:cNvSpPr>
          <p:nvPr>
            <p:ph type="dgm" sz="quarter" idx="91" hasCustomPrompt="1"/>
          </p:nvPr>
        </p:nvSpPr>
        <p:spPr>
          <a:xfrm>
            <a:off x="178543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7" name="SmartArt Placeholder 4">
            <a:extLst>
              <a:ext uri="{FF2B5EF4-FFF2-40B4-BE49-F238E27FC236}">
                <a16:creationId xmlns:a16="http://schemas.microsoft.com/office/drawing/2014/main" id="{3C40608E-A908-0B44-914B-774ABA03C7D2}"/>
              </a:ext>
            </a:extLst>
          </p:cNvPr>
          <p:cNvSpPr>
            <a:spLocks noGrp="1"/>
          </p:cNvSpPr>
          <p:nvPr>
            <p:ph type="dgm" sz="quarter" idx="92" hasCustomPrompt="1"/>
          </p:nvPr>
        </p:nvSpPr>
        <p:spPr>
          <a:xfrm>
            <a:off x="178543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8" name="SmartArt Placeholder 4">
            <a:extLst>
              <a:ext uri="{FF2B5EF4-FFF2-40B4-BE49-F238E27FC236}">
                <a16:creationId xmlns:a16="http://schemas.microsoft.com/office/drawing/2014/main" id="{CC0231FA-B974-6E40-9CE2-5328B94056B4}"/>
              </a:ext>
            </a:extLst>
          </p:cNvPr>
          <p:cNvSpPr>
            <a:spLocks noGrp="1"/>
          </p:cNvSpPr>
          <p:nvPr>
            <p:ph type="dgm" sz="quarter" idx="93" hasCustomPrompt="1"/>
          </p:nvPr>
        </p:nvSpPr>
        <p:spPr>
          <a:xfrm>
            <a:off x="178542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9" name="SmartArt Placeholder 4">
            <a:extLst>
              <a:ext uri="{FF2B5EF4-FFF2-40B4-BE49-F238E27FC236}">
                <a16:creationId xmlns:a16="http://schemas.microsoft.com/office/drawing/2014/main" id="{D79BBA93-C843-D643-AC6D-85070713BA87}"/>
              </a:ext>
            </a:extLst>
          </p:cNvPr>
          <p:cNvSpPr>
            <a:spLocks noGrp="1"/>
          </p:cNvSpPr>
          <p:nvPr>
            <p:ph type="dgm" sz="quarter" idx="94" hasCustomPrompt="1"/>
          </p:nvPr>
        </p:nvSpPr>
        <p:spPr>
          <a:xfrm>
            <a:off x="278788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0" name="SmartArt Placeholder 4">
            <a:extLst>
              <a:ext uri="{FF2B5EF4-FFF2-40B4-BE49-F238E27FC236}">
                <a16:creationId xmlns:a16="http://schemas.microsoft.com/office/drawing/2014/main" id="{9D7BC1DD-C984-E948-9914-FA1BC0FBA72E}"/>
              </a:ext>
            </a:extLst>
          </p:cNvPr>
          <p:cNvSpPr>
            <a:spLocks noGrp="1"/>
          </p:cNvSpPr>
          <p:nvPr>
            <p:ph type="dgm" sz="quarter" idx="95" hasCustomPrompt="1"/>
          </p:nvPr>
        </p:nvSpPr>
        <p:spPr>
          <a:xfrm>
            <a:off x="278788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1" name="SmartArt Placeholder 4">
            <a:extLst>
              <a:ext uri="{FF2B5EF4-FFF2-40B4-BE49-F238E27FC236}">
                <a16:creationId xmlns:a16="http://schemas.microsoft.com/office/drawing/2014/main" id="{7849389C-350B-2641-B19E-9B52E56C437A}"/>
              </a:ext>
            </a:extLst>
          </p:cNvPr>
          <p:cNvSpPr>
            <a:spLocks noGrp="1"/>
          </p:cNvSpPr>
          <p:nvPr>
            <p:ph type="dgm" sz="quarter" idx="96" hasCustomPrompt="1"/>
          </p:nvPr>
        </p:nvSpPr>
        <p:spPr>
          <a:xfrm>
            <a:off x="278692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2" name="SmartArt Placeholder 4">
            <a:extLst>
              <a:ext uri="{FF2B5EF4-FFF2-40B4-BE49-F238E27FC236}">
                <a16:creationId xmlns:a16="http://schemas.microsoft.com/office/drawing/2014/main" id="{44BD863E-C021-7F42-9548-5E52FD272041}"/>
              </a:ext>
            </a:extLst>
          </p:cNvPr>
          <p:cNvSpPr>
            <a:spLocks noGrp="1"/>
          </p:cNvSpPr>
          <p:nvPr>
            <p:ph type="dgm" sz="quarter" idx="97" hasCustomPrompt="1"/>
          </p:nvPr>
        </p:nvSpPr>
        <p:spPr>
          <a:xfrm>
            <a:off x="278692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3" name="SmartArt Placeholder 4">
            <a:extLst>
              <a:ext uri="{FF2B5EF4-FFF2-40B4-BE49-F238E27FC236}">
                <a16:creationId xmlns:a16="http://schemas.microsoft.com/office/drawing/2014/main" id="{018CD05D-A1B7-D645-8E14-CBAE8623AE35}"/>
              </a:ext>
            </a:extLst>
          </p:cNvPr>
          <p:cNvSpPr>
            <a:spLocks noGrp="1"/>
          </p:cNvSpPr>
          <p:nvPr>
            <p:ph type="dgm" sz="quarter" idx="98" hasCustomPrompt="1"/>
          </p:nvPr>
        </p:nvSpPr>
        <p:spPr>
          <a:xfrm>
            <a:off x="278692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4" name="SmartArt Placeholder 4">
            <a:extLst>
              <a:ext uri="{FF2B5EF4-FFF2-40B4-BE49-F238E27FC236}">
                <a16:creationId xmlns:a16="http://schemas.microsoft.com/office/drawing/2014/main" id="{FF41A869-AF4A-ED4A-A707-31D2E468D15C}"/>
              </a:ext>
            </a:extLst>
          </p:cNvPr>
          <p:cNvSpPr>
            <a:spLocks noGrp="1"/>
          </p:cNvSpPr>
          <p:nvPr>
            <p:ph type="dgm" sz="quarter" idx="99" hasCustomPrompt="1"/>
          </p:nvPr>
        </p:nvSpPr>
        <p:spPr>
          <a:xfrm>
            <a:off x="278788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5" name="SmartArt Placeholder 4">
            <a:extLst>
              <a:ext uri="{FF2B5EF4-FFF2-40B4-BE49-F238E27FC236}">
                <a16:creationId xmlns:a16="http://schemas.microsoft.com/office/drawing/2014/main" id="{DB7AD519-B4B0-4940-95E0-884A342B4BAC}"/>
              </a:ext>
            </a:extLst>
          </p:cNvPr>
          <p:cNvSpPr>
            <a:spLocks noGrp="1"/>
          </p:cNvSpPr>
          <p:nvPr>
            <p:ph type="dgm" sz="quarter" idx="100" hasCustomPrompt="1"/>
          </p:nvPr>
        </p:nvSpPr>
        <p:spPr>
          <a:xfrm>
            <a:off x="278788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6" name="SmartArt Placeholder 4">
            <a:extLst>
              <a:ext uri="{FF2B5EF4-FFF2-40B4-BE49-F238E27FC236}">
                <a16:creationId xmlns:a16="http://schemas.microsoft.com/office/drawing/2014/main" id="{E678F0D9-4130-8841-9E45-2C9045B5151E}"/>
              </a:ext>
            </a:extLst>
          </p:cNvPr>
          <p:cNvSpPr>
            <a:spLocks noGrp="1"/>
          </p:cNvSpPr>
          <p:nvPr>
            <p:ph type="dgm" sz="quarter" idx="101" hasCustomPrompt="1"/>
          </p:nvPr>
        </p:nvSpPr>
        <p:spPr>
          <a:xfrm>
            <a:off x="278692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7" name="SmartArt Placeholder 4">
            <a:extLst>
              <a:ext uri="{FF2B5EF4-FFF2-40B4-BE49-F238E27FC236}">
                <a16:creationId xmlns:a16="http://schemas.microsoft.com/office/drawing/2014/main" id="{B84D953F-EED7-E842-B0A4-0924E81FC51C}"/>
              </a:ext>
            </a:extLst>
          </p:cNvPr>
          <p:cNvSpPr>
            <a:spLocks noGrp="1"/>
          </p:cNvSpPr>
          <p:nvPr>
            <p:ph type="dgm" sz="quarter" idx="102" hasCustomPrompt="1"/>
          </p:nvPr>
        </p:nvSpPr>
        <p:spPr>
          <a:xfrm>
            <a:off x="278692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8" name="SmartArt Placeholder 4">
            <a:extLst>
              <a:ext uri="{FF2B5EF4-FFF2-40B4-BE49-F238E27FC236}">
                <a16:creationId xmlns:a16="http://schemas.microsoft.com/office/drawing/2014/main" id="{391C7F12-8563-7147-A182-06963DF78063}"/>
              </a:ext>
            </a:extLst>
          </p:cNvPr>
          <p:cNvSpPr>
            <a:spLocks noGrp="1"/>
          </p:cNvSpPr>
          <p:nvPr>
            <p:ph type="dgm" sz="quarter" idx="103" hasCustomPrompt="1"/>
          </p:nvPr>
        </p:nvSpPr>
        <p:spPr>
          <a:xfrm>
            <a:off x="278692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9" name="SmartArt Placeholder 4">
            <a:extLst>
              <a:ext uri="{FF2B5EF4-FFF2-40B4-BE49-F238E27FC236}">
                <a16:creationId xmlns:a16="http://schemas.microsoft.com/office/drawing/2014/main" id="{4E33A558-F664-9E40-9E57-03ABAAD8C1BF}"/>
              </a:ext>
            </a:extLst>
          </p:cNvPr>
          <p:cNvSpPr>
            <a:spLocks noGrp="1"/>
          </p:cNvSpPr>
          <p:nvPr>
            <p:ph type="dgm" sz="quarter" idx="104" hasCustomPrompt="1"/>
          </p:nvPr>
        </p:nvSpPr>
        <p:spPr>
          <a:xfrm>
            <a:off x="278692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0" name="SmartArt Placeholder 4">
            <a:extLst>
              <a:ext uri="{FF2B5EF4-FFF2-40B4-BE49-F238E27FC236}">
                <a16:creationId xmlns:a16="http://schemas.microsoft.com/office/drawing/2014/main" id="{916BED62-0FC3-334A-A7F3-77DB9AE0FCF5}"/>
              </a:ext>
            </a:extLst>
          </p:cNvPr>
          <p:cNvSpPr>
            <a:spLocks noGrp="1"/>
          </p:cNvSpPr>
          <p:nvPr>
            <p:ph type="dgm" sz="quarter" idx="105" hasCustomPrompt="1"/>
          </p:nvPr>
        </p:nvSpPr>
        <p:spPr>
          <a:xfrm>
            <a:off x="378839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1" name="SmartArt Placeholder 4">
            <a:extLst>
              <a:ext uri="{FF2B5EF4-FFF2-40B4-BE49-F238E27FC236}">
                <a16:creationId xmlns:a16="http://schemas.microsoft.com/office/drawing/2014/main" id="{16BF0D1D-21D4-0D4E-ABBB-3EA23D0C4856}"/>
              </a:ext>
            </a:extLst>
          </p:cNvPr>
          <p:cNvSpPr>
            <a:spLocks noGrp="1"/>
          </p:cNvSpPr>
          <p:nvPr>
            <p:ph type="dgm" sz="quarter" idx="106" hasCustomPrompt="1"/>
          </p:nvPr>
        </p:nvSpPr>
        <p:spPr>
          <a:xfrm>
            <a:off x="378839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2" name="SmartArt Placeholder 4">
            <a:extLst>
              <a:ext uri="{FF2B5EF4-FFF2-40B4-BE49-F238E27FC236}">
                <a16:creationId xmlns:a16="http://schemas.microsoft.com/office/drawing/2014/main" id="{BF7546C5-8A43-C445-9E48-DBDD6EB51829}"/>
              </a:ext>
            </a:extLst>
          </p:cNvPr>
          <p:cNvSpPr>
            <a:spLocks noGrp="1"/>
          </p:cNvSpPr>
          <p:nvPr>
            <p:ph type="dgm" sz="quarter" idx="107" hasCustomPrompt="1"/>
          </p:nvPr>
        </p:nvSpPr>
        <p:spPr>
          <a:xfrm>
            <a:off x="378743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3" name="SmartArt Placeholder 4">
            <a:extLst>
              <a:ext uri="{FF2B5EF4-FFF2-40B4-BE49-F238E27FC236}">
                <a16:creationId xmlns:a16="http://schemas.microsoft.com/office/drawing/2014/main" id="{1A5C5A92-7675-E64E-AAFE-1B291D090C9D}"/>
              </a:ext>
            </a:extLst>
          </p:cNvPr>
          <p:cNvSpPr>
            <a:spLocks noGrp="1"/>
          </p:cNvSpPr>
          <p:nvPr>
            <p:ph type="dgm" sz="quarter" idx="108" hasCustomPrompt="1"/>
          </p:nvPr>
        </p:nvSpPr>
        <p:spPr>
          <a:xfrm>
            <a:off x="378743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4" name="SmartArt Placeholder 4">
            <a:extLst>
              <a:ext uri="{FF2B5EF4-FFF2-40B4-BE49-F238E27FC236}">
                <a16:creationId xmlns:a16="http://schemas.microsoft.com/office/drawing/2014/main" id="{4CD87507-D51F-D943-9F1D-78B5F84F6A84}"/>
              </a:ext>
            </a:extLst>
          </p:cNvPr>
          <p:cNvSpPr>
            <a:spLocks noGrp="1"/>
          </p:cNvSpPr>
          <p:nvPr>
            <p:ph type="dgm" sz="quarter" idx="109" hasCustomPrompt="1"/>
          </p:nvPr>
        </p:nvSpPr>
        <p:spPr>
          <a:xfrm>
            <a:off x="378743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5" name="SmartArt Placeholder 4">
            <a:extLst>
              <a:ext uri="{FF2B5EF4-FFF2-40B4-BE49-F238E27FC236}">
                <a16:creationId xmlns:a16="http://schemas.microsoft.com/office/drawing/2014/main" id="{D85DDFE5-3D19-5D47-A6F6-F25A9A1FE799}"/>
              </a:ext>
            </a:extLst>
          </p:cNvPr>
          <p:cNvSpPr>
            <a:spLocks noGrp="1"/>
          </p:cNvSpPr>
          <p:nvPr>
            <p:ph type="dgm" sz="quarter" idx="110" hasCustomPrompt="1"/>
          </p:nvPr>
        </p:nvSpPr>
        <p:spPr>
          <a:xfrm>
            <a:off x="378839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6" name="SmartArt Placeholder 4">
            <a:extLst>
              <a:ext uri="{FF2B5EF4-FFF2-40B4-BE49-F238E27FC236}">
                <a16:creationId xmlns:a16="http://schemas.microsoft.com/office/drawing/2014/main" id="{44E4D983-9DE2-5744-ABBB-825463238FB3}"/>
              </a:ext>
            </a:extLst>
          </p:cNvPr>
          <p:cNvSpPr>
            <a:spLocks noGrp="1"/>
          </p:cNvSpPr>
          <p:nvPr>
            <p:ph type="dgm" sz="quarter" idx="111" hasCustomPrompt="1"/>
          </p:nvPr>
        </p:nvSpPr>
        <p:spPr>
          <a:xfrm>
            <a:off x="378839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7" name="SmartArt Placeholder 4">
            <a:extLst>
              <a:ext uri="{FF2B5EF4-FFF2-40B4-BE49-F238E27FC236}">
                <a16:creationId xmlns:a16="http://schemas.microsoft.com/office/drawing/2014/main" id="{9BF4CDA6-7DA8-DB48-98B8-B64C6369E72F}"/>
              </a:ext>
            </a:extLst>
          </p:cNvPr>
          <p:cNvSpPr>
            <a:spLocks noGrp="1"/>
          </p:cNvSpPr>
          <p:nvPr>
            <p:ph type="dgm" sz="quarter" idx="112" hasCustomPrompt="1"/>
          </p:nvPr>
        </p:nvSpPr>
        <p:spPr>
          <a:xfrm>
            <a:off x="378743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8" name="SmartArt Placeholder 4">
            <a:extLst>
              <a:ext uri="{FF2B5EF4-FFF2-40B4-BE49-F238E27FC236}">
                <a16:creationId xmlns:a16="http://schemas.microsoft.com/office/drawing/2014/main" id="{3E2DF36D-B306-D347-8406-BF2CF8911F96}"/>
              </a:ext>
            </a:extLst>
          </p:cNvPr>
          <p:cNvSpPr>
            <a:spLocks noGrp="1"/>
          </p:cNvSpPr>
          <p:nvPr>
            <p:ph type="dgm" sz="quarter" idx="113" hasCustomPrompt="1"/>
          </p:nvPr>
        </p:nvSpPr>
        <p:spPr>
          <a:xfrm>
            <a:off x="378743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9" name="SmartArt Placeholder 4">
            <a:extLst>
              <a:ext uri="{FF2B5EF4-FFF2-40B4-BE49-F238E27FC236}">
                <a16:creationId xmlns:a16="http://schemas.microsoft.com/office/drawing/2014/main" id="{460B18FE-C455-2145-96B5-E11849A04484}"/>
              </a:ext>
            </a:extLst>
          </p:cNvPr>
          <p:cNvSpPr>
            <a:spLocks noGrp="1"/>
          </p:cNvSpPr>
          <p:nvPr>
            <p:ph type="dgm" sz="quarter" idx="114" hasCustomPrompt="1"/>
          </p:nvPr>
        </p:nvSpPr>
        <p:spPr>
          <a:xfrm>
            <a:off x="378743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0" name="SmartArt Placeholder 4">
            <a:extLst>
              <a:ext uri="{FF2B5EF4-FFF2-40B4-BE49-F238E27FC236}">
                <a16:creationId xmlns:a16="http://schemas.microsoft.com/office/drawing/2014/main" id="{433E13D3-E304-F54C-9AC3-14C32ECF8512}"/>
              </a:ext>
            </a:extLst>
          </p:cNvPr>
          <p:cNvSpPr>
            <a:spLocks noGrp="1"/>
          </p:cNvSpPr>
          <p:nvPr>
            <p:ph type="dgm" sz="quarter" idx="115" hasCustomPrompt="1"/>
          </p:nvPr>
        </p:nvSpPr>
        <p:spPr>
          <a:xfrm>
            <a:off x="378743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1" name="SmartArt Placeholder 4">
            <a:extLst>
              <a:ext uri="{FF2B5EF4-FFF2-40B4-BE49-F238E27FC236}">
                <a16:creationId xmlns:a16="http://schemas.microsoft.com/office/drawing/2014/main" id="{C6AF47DF-E4B8-C747-992A-627B6554E0BF}"/>
              </a:ext>
            </a:extLst>
          </p:cNvPr>
          <p:cNvSpPr>
            <a:spLocks noGrp="1"/>
          </p:cNvSpPr>
          <p:nvPr>
            <p:ph type="dgm" sz="quarter" idx="116" hasCustomPrompt="1"/>
          </p:nvPr>
        </p:nvSpPr>
        <p:spPr>
          <a:xfrm>
            <a:off x="478989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2" name="SmartArt Placeholder 4">
            <a:extLst>
              <a:ext uri="{FF2B5EF4-FFF2-40B4-BE49-F238E27FC236}">
                <a16:creationId xmlns:a16="http://schemas.microsoft.com/office/drawing/2014/main" id="{764BDE27-4A2F-4F47-8D1C-2B498C2E64D2}"/>
              </a:ext>
            </a:extLst>
          </p:cNvPr>
          <p:cNvSpPr>
            <a:spLocks noGrp="1"/>
          </p:cNvSpPr>
          <p:nvPr>
            <p:ph type="dgm" sz="quarter" idx="117" hasCustomPrompt="1"/>
          </p:nvPr>
        </p:nvSpPr>
        <p:spPr>
          <a:xfrm>
            <a:off x="478989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3" name="SmartArt Placeholder 4">
            <a:extLst>
              <a:ext uri="{FF2B5EF4-FFF2-40B4-BE49-F238E27FC236}">
                <a16:creationId xmlns:a16="http://schemas.microsoft.com/office/drawing/2014/main" id="{122AC16D-70B8-874C-8D09-522484050517}"/>
              </a:ext>
            </a:extLst>
          </p:cNvPr>
          <p:cNvSpPr>
            <a:spLocks noGrp="1"/>
          </p:cNvSpPr>
          <p:nvPr>
            <p:ph type="dgm" sz="quarter" idx="118" hasCustomPrompt="1"/>
          </p:nvPr>
        </p:nvSpPr>
        <p:spPr>
          <a:xfrm>
            <a:off x="478892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4" name="SmartArt Placeholder 4">
            <a:extLst>
              <a:ext uri="{FF2B5EF4-FFF2-40B4-BE49-F238E27FC236}">
                <a16:creationId xmlns:a16="http://schemas.microsoft.com/office/drawing/2014/main" id="{EC5D3DF6-8E7D-AC47-A408-8D2B15EC7446}"/>
              </a:ext>
            </a:extLst>
          </p:cNvPr>
          <p:cNvSpPr>
            <a:spLocks noGrp="1"/>
          </p:cNvSpPr>
          <p:nvPr>
            <p:ph type="dgm" sz="quarter" idx="119" hasCustomPrompt="1"/>
          </p:nvPr>
        </p:nvSpPr>
        <p:spPr>
          <a:xfrm>
            <a:off x="478892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5" name="SmartArt Placeholder 4">
            <a:extLst>
              <a:ext uri="{FF2B5EF4-FFF2-40B4-BE49-F238E27FC236}">
                <a16:creationId xmlns:a16="http://schemas.microsoft.com/office/drawing/2014/main" id="{6B2FE00D-4551-CC4E-8457-7470D3AC4A86}"/>
              </a:ext>
            </a:extLst>
          </p:cNvPr>
          <p:cNvSpPr>
            <a:spLocks noGrp="1"/>
          </p:cNvSpPr>
          <p:nvPr>
            <p:ph type="dgm" sz="quarter" idx="120" hasCustomPrompt="1"/>
          </p:nvPr>
        </p:nvSpPr>
        <p:spPr>
          <a:xfrm>
            <a:off x="478892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6" name="SmartArt Placeholder 4">
            <a:extLst>
              <a:ext uri="{FF2B5EF4-FFF2-40B4-BE49-F238E27FC236}">
                <a16:creationId xmlns:a16="http://schemas.microsoft.com/office/drawing/2014/main" id="{E45F01EB-F506-CA44-8609-36E750B62B82}"/>
              </a:ext>
            </a:extLst>
          </p:cNvPr>
          <p:cNvSpPr>
            <a:spLocks noGrp="1"/>
          </p:cNvSpPr>
          <p:nvPr>
            <p:ph type="dgm" sz="quarter" idx="121" hasCustomPrompt="1"/>
          </p:nvPr>
        </p:nvSpPr>
        <p:spPr>
          <a:xfrm>
            <a:off x="478988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7" name="SmartArt Placeholder 4">
            <a:extLst>
              <a:ext uri="{FF2B5EF4-FFF2-40B4-BE49-F238E27FC236}">
                <a16:creationId xmlns:a16="http://schemas.microsoft.com/office/drawing/2014/main" id="{4770998F-81F2-B04B-A143-7471E0A1370F}"/>
              </a:ext>
            </a:extLst>
          </p:cNvPr>
          <p:cNvSpPr>
            <a:spLocks noGrp="1"/>
          </p:cNvSpPr>
          <p:nvPr>
            <p:ph type="dgm" sz="quarter" idx="122" hasCustomPrompt="1"/>
          </p:nvPr>
        </p:nvSpPr>
        <p:spPr>
          <a:xfrm>
            <a:off x="478988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8" name="SmartArt Placeholder 4">
            <a:extLst>
              <a:ext uri="{FF2B5EF4-FFF2-40B4-BE49-F238E27FC236}">
                <a16:creationId xmlns:a16="http://schemas.microsoft.com/office/drawing/2014/main" id="{02A0E6DF-3AC0-B14B-B9B0-1CD205FB04FA}"/>
              </a:ext>
            </a:extLst>
          </p:cNvPr>
          <p:cNvSpPr>
            <a:spLocks noGrp="1"/>
          </p:cNvSpPr>
          <p:nvPr>
            <p:ph type="dgm" sz="quarter" idx="123" hasCustomPrompt="1"/>
          </p:nvPr>
        </p:nvSpPr>
        <p:spPr>
          <a:xfrm>
            <a:off x="478892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9" name="SmartArt Placeholder 4">
            <a:extLst>
              <a:ext uri="{FF2B5EF4-FFF2-40B4-BE49-F238E27FC236}">
                <a16:creationId xmlns:a16="http://schemas.microsoft.com/office/drawing/2014/main" id="{1F3AD946-5815-4545-8E78-036155DA70E1}"/>
              </a:ext>
            </a:extLst>
          </p:cNvPr>
          <p:cNvSpPr>
            <a:spLocks noGrp="1"/>
          </p:cNvSpPr>
          <p:nvPr>
            <p:ph type="dgm" sz="quarter" idx="124" hasCustomPrompt="1"/>
          </p:nvPr>
        </p:nvSpPr>
        <p:spPr>
          <a:xfrm>
            <a:off x="478892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0" name="SmartArt Placeholder 4">
            <a:extLst>
              <a:ext uri="{FF2B5EF4-FFF2-40B4-BE49-F238E27FC236}">
                <a16:creationId xmlns:a16="http://schemas.microsoft.com/office/drawing/2014/main" id="{76842FE0-72D1-0242-9D9C-E82AD09E5E6C}"/>
              </a:ext>
            </a:extLst>
          </p:cNvPr>
          <p:cNvSpPr>
            <a:spLocks noGrp="1"/>
          </p:cNvSpPr>
          <p:nvPr>
            <p:ph type="dgm" sz="quarter" idx="125" hasCustomPrompt="1"/>
          </p:nvPr>
        </p:nvSpPr>
        <p:spPr>
          <a:xfrm>
            <a:off x="478892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1" name="SmartArt Placeholder 4">
            <a:extLst>
              <a:ext uri="{FF2B5EF4-FFF2-40B4-BE49-F238E27FC236}">
                <a16:creationId xmlns:a16="http://schemas.microsoft.com/office/drawing/2014/main" id="{1E609B16-F04A-EF43-8117-E141BBCF5688}"/>
              </a:ext>
            </a:extLst>
          </p:cNvPr>
          <p:cNvSpPr>
            <a:spLocks noGrp="1"/>
          </p:cNvSpPr>
          <p:nvPr>
            <p:ph type="dgm" sz="quarter" idx="126" hasCustomPrompt="1"/>
          </p:nvPr>
        </p:nvSpPr>
        <p:spPr>
          <a:xfrm>
            <a:off x="478892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2" name="SmartArt Placeholder 4">
            <a:extLst>
              <a:ext uri="{FF2B5EF4-FFF2-40B4-BE49-F238E27FC236}">
                <a16:creationId xmlns:a16="http://schemas.microsoft.com/office/drawing/2014/main" id="{490D0BBB-2055-DC49-8068-131C98DB1F0B}"/>
              </a:ext>
            </a:extLst>
          </p:cNvPr>
          <p:cNvSpPr>
            <a:spLocks noGrp="1"/>
          </p:cNvSpPr>
          <p:nvPr>
            <p:ph type="dgm" sz="quarter" idx="127" hasCustomPrompt="1"/>
          </p:nvPr>
        </p:nvSpPr>
        <p:spPr>
          <a:xfrm>
            <a:off x="5792332"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3" name="SmartArt Placeholder 4">
            <a:extLst>
              <a:ext uri="{FF2B5EF4-FFF2-40B4-BE49-F238E27FC236}">
                <a16:creationId xmlns:a16="http://schemas.microsoft.com/office/drawing/2014/main" id="{6E3FCBC1-06D6-B04F-B660-6B6DE2F49860}"/>
              </a:ext>
            </a:extLst>
          </p:cNvPr>
          <p:cNvSpPr>
            <a:spLocks noGrp="1"/>
          </p:cNvSpPr>
          <p:nvPr>
            <p:ph type="dgm" sz="quarter" idx="128" hasCustomPrompt="1"/>
          </p:nvPr>
        </p:nvSpPr>
        <p:spPr>
          <a:xfrm>
            <a:off x="5792332"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4" name="SmartArt Placeholder 4">
            <a:extLst>
              <a:ext uri="{FF2B5EF4-FFF2-40B4-BE49-F238E27FC236}">
                <a16:creationId xmlns:a16="http://schemas.microsoft.com/office/drawing/2014/main" id="{C47C8B1A-7F93-B649-A7BC-746AF33C57D6}"/>
              </a:ext>
            </a:extLst>
          </p:cNvPr>
          <p:cNvSpPr>
            <a:spLocks noGrp="1"/>
          </p:cNvSpPr>
          <p:nvPr>
            <p:ph type="dgm" sz="quarter" idx="129" hasCustomPrompt="1"/>
          </p:nvPr>
        </p:nvSpPr>
        <p:spPr>
          <a:xfrm>
            <a:off x="5791366"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5" name="SmartArt Placeholder 4">
            <a:extLst>
              <a:ext uri="{FF2B5EF4-FFF2-40B4-BE49-F238E27FC236}">
                <a16:creationId xmlns:a16="http://schemas.microsoft.com/office/drawing/2014/main" id="{CBF5AB7D-08C7-4441-94B1-431D5C826026}"/>
              </a:ext>
            </a:extLst>
          </p:cNvPr>
          <p:cNvSpPr>
            <a:spLocks noGrp="1"/>
          </p:cNvSpPr>
          <p:nvPr>
            <p:ph type="dgm" sz="quarter" idx="130" hasCustomPrompt="1"/>
          </p:nvPr>
        </p:nvSpPr>
        <p:spPr>
          <a:xfrm>
            <a:off x="5791367"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6" name="SmartArt Placeholder 4">
            <a:extLst>
              <a:ext uri="{FF2B5EF4-FFF2-40B4-BE49-F238E27FC236}">
                <a16:creationId xmlns:a16="http://schemas.microsoft.com/office/drawing/2014/main" id="{E96AB84F-1B01-484D-9D13-3267E5B43073}"/>
              </a:ext>
            </a:extLst>
          </p:cNvPr>
          <p:cNvSpPr>
            <a:spLocks noGrp="1"/>
          </p:cNvSpPr>
          <p:nvPr>
            <p:ph type="dgm" sz="quarter" idx="131" hasCustomPrompt="1"/>
          </p:nvPr>
        </p:nvSpPr>
        <p:spPr>
          <a:xfrm>
            <a:off x="5791368"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7" name="SmartArt Placeholder 4">
            <a:extLst>
              <a:ext uri="{FF2B5EF4-FFF2-40B4-BE49-F238E27FC236}">
                <a16:creationId xmlns:a16="http://schemas.microsoft.com/office/drawing/2014/main" id="{60F2E4F9-64FF-5649-A510-6630935E4E76}"/>
              </a:ext>
            </a:extLst>
          </p:cNvPr>
          <p:cNvSpPr>
            <a:spLocks noGrp="1"/>
          </p:cNvSpPr>
          <p:nvPr>
            <p:ph type="dgm" sz="quarter" idx="132" hasCustomPrompt="1"/>
          </p:nvPr>
        </p:nvSpPr>
        <p:spPr>
          <a:xfrm>
            <a:off x="5792330"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8" name="SmartArt Placeholder 4">
            <a:extLst>
              <a:ext uri="{FF2B5EF4-FFF2-40B4-BE49-F238E27FC236}">
                <a16:creationId xmlns:a16="http://schemas.microsoft.com/office/drawing/2014/main" id="{B799A981-BF59-474F-9F29-B5F7FEDB3CAE}"/>
              </a:ext>
            </a:extLst>
          </p:cNvPr>
          <p:cNvSpPr>
            <a:spLocks noGrp="1"/>
          </p:cNvSpPr>
          <p:nvPr>
            <p:ph type="dgm" sz="quarter" idx="133" hasCustomPrompt="1"/>
          </p:nvPr>
        </p:nvSpPr>
        <p:spPr>
          <a:xfrm>
            <a:off x="5792330"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9" name="SmartArt Placeholder 4">
            <a:extLst>
              <a:ext uri="{FF2B5EF4-FFF2-40B4-BE49-F238E27FC236}">
                <a16:creationId xmlns:a16="http://schemas.microsoft.com/office/drawing/2014/main" id="{4FFAE25E-FC07-DE47-AF8B-C9D323F2916C}"/>
              </a:ext>
            </a:extLst>
          </p:cNvPr>
          <p:cNvSpPr>
            <a:spLocks noGrp="1"/>
          </p:cNvSpPr>
          <p:nvPr>
            <p:ph type="dgm" sz="quarter" idx="134" hasCustomPrompt="1"/>
          </p:nvPr>
        </p:nvSpPr>
        <p:spPr>
          <a:xfrm>
            <a:off x="5791364"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0" name="SmartArt Placeholder 4">
            <a:extLst>
              <a:ext uri="{FF2B5EF4-FFF2-40B4-BE49-F238E27FC236}">
                <a16:creationId xmlns:a16="http://schemas.microsoft.com/office/drawing/2014/main" id="{EE6A44F1-9ACD-9E4C-B4A6-B1D04F098537}"/>
              </a:ext>
            </a:extLst>
          </p:cNvPr>
          <p:cNvSpPr>
            <a:spLocks noGrp="1"/>
          </p:cNvSpPr>
          <p:nvPr>
            <p:ph type="dgm" sz="quarter" idx="135" hasCustomPrompt="1"/>
          </p:nvPr>
        </p:nvSpPr>
        <p:spPr>
          <a:xfrm>
            <a:off x="5791365"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1" name="SmartArt Placeholder 4">
            <a:extLst>
              <a:ext uri="{FF2B5EF4-FFF2-40B4-BE49-F238E27FC236}">
                <a16:creationId xmlns:a16="http://schemas.microsoft.com/office/drawing/2014/main" id="{03F5DCB6-3080-1644-AE01-12B2625ABD72}"/>
              </a:ext>
            </a:extLst>
          </p:cNvPr>
          <p:cNvSpPr>
            <a:spLocks noGrp="1"/>
          </p:cNvSpPr>
          <p:nvPr>
            <p:ph type="dgm" sz="quarter" idx="136" hasCustomPrompt="1"/>
          </p:nvPr>
        </p:nvSpPr>
        <p:spPr>
          <a:xfrm>
            <a:off x="5791366"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2" name="SmartArt Placeholder 4">
            <a:extLst>
              <a:ext uri="{FF2B5EF4-FFF2-40B4-BE49-F238E27FC236}">
                <a16:creationId xmlns:a16="http://schemas.microsoft.com/office/drawing/2014/main" id="{7AB7FF6A-1837-B64E-94F0-C76F1F020A87}"/>
              </a:ext>
            </a:extLst>
          </p:cNvPr>
          <p:cNvSpPr>
            <a:spLocks noGrp="1"/>
          </p:cNvSpPr>
          <p:nvPr>
            <p:ph type="dgm" sz="quarter" idx="137" hasCustomPrompt="1"/>
          </p:nvPr>
        </p:nvSpPr>
        <p:spPr>
          <a:xfrm>
            <a:off x="5791363"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4" name="SmartArt Placeholder 4">
            <a:extLst>
              <a:ext uri="{FF2B5EF4-FFF2-40B4-BE49-F238E27FC236}">
                <a16:creationId xmlns:a16="http://schemas.microsoft.com/office/drawing/2014/main" id="{72B48CF5-8037-4E4F-B5CF-C648074DC791}"/>
              </a:ext>
            </a:extLst>
          </p:cNvPr>
          <p:cNvSpPr>
            <a:spLocks noGrp="1"/>
          </p:cNvSpPr>
          <p:nvPr>
            <p:ph type="dgm" sz="quarter" idx="138" hasCustomPrompt="1"/>
          </p:nvPr>
        </p:nvSpPr>
        <p:spPr>
          <a:xfrm>
            <a:off x="6792866"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5" name="SmartArt Placeholder 4">
            <a:extLst>
              <a:ext uri="{FF2B5EF4-FFF2-40B4-BE49-F238E27FC236}">
                <a16:creationId xmlns:a16="http://schemas.microsoft.com/office/drawing/2014/main" id="{E7101632-BF9A-5E48-8D95-E3DF428A08B5}"/>
              </a:ext>
            </a:extLst>
          </p:cNvPr>
          <p:cNvSpPr>
            <a:spLocks noGrp="1"/>
          </p:cNvSpPr>
          <p:nvPr>
            <p:ph type="dgm" sz="quarter" idx="139" hasCustomPrompt="1"/>
          </p:nvPr>
        </p:nvSpPr>
        <p:spPr>
          <a:xfrm>
            <a:off x="6792866"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6" name="SmartArt Placeholder 4">
            <a:extLst>
              <a:ext uri="{FF2B5EF4-FFF2-40B4-BE49-F238E27FC236}">
                <a16:creationId xmlns:a16="http://schemas.microsoft.com/office/drawing/2014/main" id="{15A98BDA-CA33-074B-8C8E-32C6B8025D0E}"/>
              </a:ext>
            </a:extLst>
          </p:cNvPr>
          <p:cNvSpPr>
            <a:spLocks noGrp="1"/>
          </p:cNvSpPr>
          <p:nvPr>
            <p:ph type="dgm" sz="quarter" idx="140" hasCustomPrompt="1"/>
          </p:nvPr>
        </p:nvSpPr>
        <p:spPr>
          <a:xfrm>
            <a:off x="6791900"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7" name="SmartArt Placeholder 4">
            <a:extLst>
              <a:ext uri="{FF2B5EF4-FFF2-40B4-BE49-F238E27FC236}">
                <a16:creationId xmlns:a16="http://schemas.microsoft.com/office/drawing/2014/main" id="{72E20542-A9E7-1345-936F-CC6DFF5239E0}"/>
              </a:ext>
            </a:extLst>
          </p:cNvPr>
          <p:cNvSpPr>
            <a:spLocks noGrp="1"/>
          </p:cNvSpPr>
          <p:nvPr>
            <p:ph type="dgm" sz="quarter" idx="141" hasCustomPrompt="1"/>
          </p:nvPr>
        </p:nvSpPr>
        <p:spPr>
          <a:xfrm>
            <a:off x="6791901"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8" name="SmartArt Placeholder 4">
            <a:extLst>
              <a:ext uri="{FF2B5EF4-FFF2-40B4-BE49-F238E27FC236}">
                <a16:creationId xmlns:a16="http://schemas.microsoft.com/office/drawing/2014/main" id="{3A0ECB10-A0D9-F34E-8B1B-2F88BA44FC2E}"/>
              </a:ext>
            </a:extLst>
          </p:cNvPr>
          <p:cNvSpPr>
            <a:spLocks noGrp="1"/>
          </p:cNvSpPr>
          <p:nvPr>
            <p:ph type="dgm" sz="quarter" idx="142" hasCustomPrompt="1"/>
          </p:nvPr>
        </p:nvSpPr>
        <p:spPr>
          <a:xfrm>
            <a:off x="6791902"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9" name="SmartArt Placeholder 4">
            <a:extLst>
              <a:ext uri="{FF2B5EF4-FFF2-40B4-BE49-F238E27FC236}">
                <a16:creationId xmlns:a16="http://schemas.microsoft.com/office/drawing/2014/main" id="{0C8F5D61-C01E-C148-8B5D-985411B38316}"/>
              </a:ext>
            </a:extLst>
          </p:cNvPr>
          <p:cNvSpPr>
            <a:spLocks noGrp="1"/>
          </p:cNvSpPr>
          <p:nvPr>
            <p:ph type="dgm" sz="quarter" idx="143" hasCustomPrompt="1"/>
          </p:nvPr>
        </p:nvSpPr>
        <p:spPr>
          <a:xfrm>
            <a:off x="6792864"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0" name="SmartArt Placeholder 4">
            <a:extLst>
              <a:ext uri="{FF2B5EF4-FFF2-40B4-BE49-F238E27FC236}">
                <a16:creationId xmlns:a16="http://schemas.microsoft.com/office/drawing/2014/main" id="{F5760954-381E-F646-AE3C-CC4674129B4F}"/>
              </a:ext>
            </a:extLst>
          </p:cNvPr>
          <p:cNvSpPr>
            <a:spLocks noGrp="1"/>
          </p:cNvSpPr>
          <p:nvPr>
            <p:ph type="dgm" sz="quarter" idx="144" hasCustomPrompt="1"/>
          </p:nvPr>
        </p:nvSpPr>
        <p:spPr>
          <a:xfrm>
            <a:off x="6792864"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1" name="SmartArt Placeholder 4">
            <a:extLst>
              <a:ext uri="{FF2B5EF4-FFF2-40B4-BE49-F238E27FC236}">
                <a16:creationId xmlns:a16="http://schemas.microsoft.com/office/drawing/2014/main" id="{DCB3A1F7-36A5-6541-A8F5-400D75D6328A}"/>
              </a:ext>
            </a:extLst>
          </p:cNvPr>
          <p:cNvSpPr>
            <a:spLocks noGrp="1"/>
          </p:cNvSpPr>
          <p:nvPr>
            <p:ph type="dgm" sz="quarter" idx="145" hasCustomPrompt="1"/>
          </p:nvPr>
        </p:nvSpPr>
        <p:spPr>
          <a:xfrm>
            <a:off x="6791898"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2" name="SmartArt Placeholder 4">
            <a:extLst>
              <a:ext uri="{FF2B5EF4-FFF2-40B4-BE49-F238E27FC236}">
                <a16:creationId xmlns:a16="http://schemas.microsoft.com/office/drawing/2014/main" id="{7A2ADB20-AA38-CE4B-A785-0CE5BC5A123F}"/>
              </a:ext>
            </a:extLst>
          </p:cNvPr>
          <p:cNvSpPr>
            <a:spLocks noGrp="1"/>
          </p:cNvSpPr>
          <p:nvPr>
            <p:ph type="dgm" sz="quarter" idx="146" hasCustomPrompt="1"/>
          </p:nvPr>
        </p:nvSpPr>
        <p:spPr>
          <a:xfrm>
            <a:off x="6791899"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3" name="SmartArt Placeholder 4">
            <a:extLst>
              <a:ext uri="{FF2B5EF4-FFF2-40B4-BE49-F238E27FC236}">
                <a16:creationId xmlns:a16="http://schemas.microsoft.com/office/drawing/2014/main" id="{EE212360-213A-C04A-98E0-BB8F76046E99}"/>
              </a:ext>
            </a:extLst>
          </p:cNvPr>
          <p:cNvSpPr>
            <a:spLocks noGrp="1"/>
          </p:cNvSpPr>
          <p:nvPr>
            <p:ph type="dgm" sz="quarter" idx="147" hasCustomPrompt="1"/>
          </p:nvPr>
        </p:nvSpPr>
        <p:spPr>
          <a:xfrm>
            <a:off x="6791900"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4" name="SmartArt Placeholder 4">
            <a:extLst>
              <a:ext uri="{FF2B5EF4-FFF2-40B4-BE49-F238E27FC236}">
                <a16:creationId xmlns:a16="http://schemas.microsoft.com/office/drawing/2014/main" id="{A0333252-67DC-F245-95B2-F912B26157BE}"/>
              </a:ext>
            </a:extLst>
          </p:cNvPr>
          <p:cNvSpPr>
            <a:spLocks noGrp="1"/>
          </p:cNvSpPr>
          <p:nvPr>
            <p:ph type="dgm" sz="quarter" idx="148" hasCustomPrompt="1"/>
          </p:nvPr>
        </p:nvSpPr>
        <p:spPr>
          <a:xfrm>
            <a:off x="6791897"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5" name="SmartArt Placeholder 4">
            <a:extLst>
              <a:ext uri="{FF2B5EF4-FFF2-40B4-BE49-F238E27FC236}">
                <a16:creationId xmlns:a16="http://schemas.microsoft.com/office/drawing/2014/main" id="{E573D733-B89C-7B4E-96E7-661622535D90}"/>
              </a:ext>
            </a:extLst>
          </p:cNvPr>
          <p:cNvSpPr>
            <a:spLocks noGrp="1"/>
          </p:cNvSpPr>
          <p:nvPr>
            <p:ph type="dgm" sz="quarter" idx="149" hasCustomPrompt="1"/>
          </p:nvPr>
        </p:nvSpPr>
        <p:spPr>
          <a:xfrm>
            <a:off x="779435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6" name="SmartArt Placeholder 4">
            <a:extLst>
              <a:ext uri="{FF2B5EF4-FFF2-40B4-BE49-F238E27FC236}">
                <a16:creationId xmlns:a16="http://schemas.microsoft.com/office/drawing/2014/main" id="{92310242-1155-B748-A293-CD7E520E6CEC}"/>
              </a:ext>
            </a:extLst>
          </p:cNvPr>
          <p:cNvSpPr>
            <a:spLocks noGrp="1"/>
          </p:cNvSpPr>
          <p:nvPr>
            <p:ph type="dgm" sz="quarter" idx="150" hasCustomPrompt="1"/>
          </p:nvPr>
        </p:nvSpPr>
        <p:spPr>
          <a:xfrm>
            <a:off x="779435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7" name="SmartArt Placeholder 4">
            <a:extLst>
              <a:ext uri="{FF2B5EF4-FFF2-40B4-BE49-F238E27FC236}">
                <a16:creationId xmlns:a16="http://schemas.microsoft.com/office/drawing/2014/main" id="{16C42E6F-EC6C-914B-AF31-645673352CFE}"/>
              </a:ext>
            </a:extLst>
          </p:cNvPr>
          <p:cNvSpPr>
            <a:spLocks noGrp="1"/>
          </p:cNvSpPr>
          <p:nvPr>
            <p:ph type="dgm" sz="quarter" idx="151" hasCustomPrompt="1"/>
          </p:nvPr>
        </p:nvSpPr>
        <p:spPr>
          <a:xfrm>
            <a:off x="779339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8" name="SmartArt Placeholder 4">
            <a:extLst>
              <a:ext uri="{FF2B5EF4-FFF2-40B4-BE49-F238E27FC236}">
                <a16:creationId xmlns:a16="http://schemas.microsoft.com/office/drawing/2014/main" id="{2F4E7B8B-9A69-CC4A-B961-3E9108DD2139}"/>
              </a:ext>
            </a:extLst>
          </p:cNvPr>
          <p:cNvSpPr>
            <a:spLocks noGrp="1"/>
          </p:cNvSpPr>
          <p:nvPr>
            <p:ph type="dgm" sz="quarter" idx="152" hasCustomPrompt="1"/>
          </p:nvPr>
        </p:nvSpPr>
        <p:spPr>
          <a:xfrm>
            <a:off x="779339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9" name="SmartArt Placeholder 4">
            <a:extLst>
              <a:ext uri="{FF2B5EF4-FFF2-40B4-BE49-F238E27FC236}">
                <a16:creationId xmlns:a16="http://schemas.microsoft.com/office/drawing/2014/main" id="{91F1B634-607E-FB48-827F-9BABC15B53BA}"/>
              </a:ext>
            </a:extLst>
          </p:cNvPr>
          <p:cNvSpPr>
            <a:spLocks noGrp="1"/>
          </p:cNvSpPr>
          <p:nvPr>
            <p:ph type="dgm" sz="quarter" idx="153" hasCustomPrompt="1"/>
          </p:nvPr>
        </p:nvSpPr>
        <p:spPr>
          <a:xfrm>
            <a:off x="779339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0" name="SmartArt Placeholder 4">
            <a:extLst>
              <a:ext uri="{FF2B5EF4-FFF2-40B4-BE49-F238E27FC236}">
                <a16:creationId xmlns:a16="http://schemas.microsoft.com/office/drawing/2014/main" id="{4151A955-F6DD-E140-A111-2022BED764A8}"/>
              </a:ext>
            </a:extLst>
          </p:cNvPr>
          <p:cNvSpPr>
            <a:spLocks noGrp="1"/>
          </p:cNvSpPr>
          <p:nvPr>
            <p:ph type="dgm" sz="quarter" idx="154" hasCustomPrompt="1"/>
          </p:nvPr>
        </p:nvSpPr>
        <p:spPr>
          <a:xfrm>
            <a:off x="779435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1" name="SmartArt Placeholder 4">
            <a:extLst>
              <a:ext uri="{FF2B5EF4-FFF2-40B4-BE49-F238E27FC236}">
                <a16:creationId xmlns:a16="http://schemas.microsoft.com/office/drawing/2014/main" id="{8489421A-33A4-C44A-9EF5-79571B7D9FA3}"/>
              </a:ext>
            </a:extLst>
          </p:cNvPr>
          <p:cNvSpPr>
            <a:spLocks noGrp="1"/>
          </p:cNvSpPr>
          <p:nvPr>
            <p:ph type="dgm" sz="quarter" idx="155" hasCustomPrompt="1"/>
          </p:nvPr>
        </p:nvSpPr>
        <p:spPr>
          <a:xfrm>
            <a:off x="779435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2" name="SmartArt Placeholder 4">
            <a:extLst>
              <a:ext uri="{FF2B5EF4-FFF2-40B4-BE49-F238E27FC236}">
                <a16:creationId xmlns:a16="http://schemas.microsoft.com/office/drawing/2014/main" id="{1AC4FE84-ECAA-5A4F-B0B3-A8441D120DB3}"/>
              </a:ext>
            </a:extLst>
          </p:cNvPr>
          <p:cNvSpPr>
            <a:spLocks noGrp="1"/>
          </p:cNvSpPr>
          <p:nvPr>
            <p:ph type="dgm" sz="quarter" idx="156" hasCustomPrompt="1"/>
          </p:nvPr>
        </p:nvSpPr>
        <p:spPr>
          <a:xfrm>
            <a:off x="779338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3" name="SmartArt Placeholder 4">
            <a:extLst>
              <a:ext uri="{FF2B5EF4-FFF2-40B4-BE49-F238E27FC236}">
                <a16:creationId xmlns:a16="http://schemas.microsoft.com/office/drawing/2014/main" id="{1BCA9CDE-3AED-BF42-B2D3-FFD87E4A6D31}"/>
              </a:ext>
            </a:extLst>
          </p:cNvPr>
          <p:cNvSpPr>
            <a:spLocks noGrp="1"/>
          </p:cNvSpPr>
          <p:nvPr>
            <p:ph type="dgm" sz="quarter" idx="157" hasCustomPrompt="1"/>
          </p:nvPr>
        </p:nvSpPr>
        <p:spPr>
          <a:xfrm>
            <a:off x="779339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4" name="SmartArt Placeholder 4">
            <a:extLst>
              <a:ext uri="{FF2B5EF4-FFF2-40B4-BE49-F238E27FC236}">
                <a16:creationId xmlns:a16="http://schemas.microsoft.com/office/drawing/2014/main" id="{3DC2FFD8-A345-9046-9EAB-C5F9F229B287}"/>
              </a:ext>
            </a:extLst>
          </p:cNvPr>
          <p:cNvSpPr>
            <a:spLocks noGrp="1"/>
          </p:cNvSpPr>
          <p:nvPr>
            <p:ph type="dgm" sz="quarter" idx="158" hasCustomPrompt="1"/>
          </p:nvPr>
        </p:nvSpPr>
        <p:spPr>
          <a:xfrm>
            <a:off x="779339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5" name="SmartArt Placeholder 4">
            <a:extLst>
              <a:ext uri="{FF2B5EF4-FFF2-40B4-BE49-F238E27FC236}">
                <a16:creationId xmlns:a16="http://schemas.microsoft.com/office/drawing/2014/main" id="{BAAA71ED-C9E7-A645-8F4D-21BB44F2D307}"/>
              </a:ext>
            </a:extLst>
          </p:cNvPr>
          <p:cNvSpPr>
            <a:spLocks noGrp="1"/>
          </p:cNvSpPr>
          <p:nvPr>
            <p:ph type="dgm" sz="quarter" idx="159" hasCustomPrompt="1"/>
          </p:nvPr>
        </p:nvSpPr>
        <p:spPr>
          <a:xfrm>
            <a:off x="779338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6" name="SmartArt Placeholder 4">
            <a:extLst>
              <a:ext uri="{FF2B5EF4-FFF2-40B4-BE49-F238E27FC236}">
                <a16:creationId xmlns:a16="http://schemas.microsoft.com/office/drawing/2014/main" id="{6EDB630B-F660-964F-B69F-AC105D948342}"/>
              </a:ext>
            </a:extLst>
          </p:cNvPr>
          <p:cNvSpPr>
            <a:spLocks noGrp="1"/>
          </p:cNvSpPr>
          <p:nvPr>
            <p:ph type="dgm" sz="quarter" idx="160" hasCustomPrompt="1"/>
          </p:nvPr>
        </p:nvSpPr>
        <p:spPr>
          <a:xfrm>
            <a:off x="879486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7" name="SmartArt Placeholder 4">
            <a:extLst>
              <a:ext uri="{FF2B5EF4-FFF2-40B4-BE49-F238E27FC236}">
                <a16:creationId xmlns:a16="http://schemas.microsoft.com/office/drawing/2014/main" id="{BDC19D3C-5A4B-104E-B628-A285476DB8D0}"/>
              </a:ext>
            </a:extLst>
          </p:cNvPr>
          <p:cNvSpPr>
            <a:spLocks noGrp="1"/>
          </p:cNvSpPr>
          <p:nvPr>
            <p:ph type="dgm" sz="quarter" idx="161" hasCustomPrompt="1"/>
          </p:nvPr>
        </p:nvSpPr>
        <p:spPr>
          <a:xfrm>
            <a:off x="879486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8" name="SmartArt Placeholder 4">
            <a:extLst>
              <a:ext uri="{FF2B5EF4-FFF2-40B4-BE49-F238E27FC236}">
                <a16:creationId xmlns:a16="http://schemas.microsoft.com/office/drawing/2014/main" id="{9533E1D4-972F-8541-806F-AE9CDAD2C153}"/>
              </a:ext>
            </a:extLst>
          </p:cNvPr>
          <p:cNvSpPr>
            <a:spLocks noGrp="1"/>
          </p:cNvSpPr>
          <p:nvPr>
            <p:ph type="dgm" sz="quarter" idx="162" hasCustomPrompt="1"/>
          </p:nvPr>
        </p:nvSpPr>
        <p:spPr>
          <a:xfrm>
            <a:off x="879390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9" name="SmartArt Placeholder 4">
            <a:extLst>
              <a:ext uri="{FF2B5EF4-FFF2-40B4-BE49-F238E27FC236}">
                <a16:creationId xmlns:a16="http://schemas.microsoft.com/office/drawing/2014/main" id="{6CF11CBC-2A82-A444-83A2-4E4B9CC0AA97}"/>
              </a:ext>
            </a:extLst>
          </p:cNvPr>
          <p:cNvSpPr>
            <a:spLocks noGrp="1"/>
          </p:cNvSpPr>
          <p:nvPr>
            <p:ph type="dgm" sz="quarter" idx="163" hasCustomPrompt="1"/>
          </p:nvPr>
        </p:nvSpPr>
        <p:spPr>
          <a:xfrm>
            <a:off x="879390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0" name="SmartArt Placeholder 4">
            <a:extLst>
              <a:ext uri="{FF2B5EF4-FFF2-40B4-BE49-F238E27FC236}">
                <a16:creationId xmlns:a16="http://schemas.microsoft.com/office/drawing/2014/main" id="{76AB5889-514A-4D45-B814-6C241EE9AD87}"/>
              </a:ext>
            </a:extLst>
          </p:cNvPr>
          <p:cNvSpPr>
            <a:spLocks noGrp="1"/>
          </p:cNvSpPr>
          <p:nvPr>
            <p:ph type="dgm" sz="quarter" idx="164" hasCustomPrompt="1"/>
          </p:nvPr>
        </p:nvSpPr>
        <p:spPr>
          <a:xfrm>
            <a:off x="879390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1" name="SmartArt Placeholder 4">
            <a:extLst>
              <a:ext uri="{FF2B5EF4-FFF2-40B4-BE49-F238E27FC236}">
                <a16:creationId xmlns:a16="http://schemas.microsoft.com/office/drawing/2014/main" id="{F08F7498-AFA0-7240-B0E6-F9730AFADADD}"/>
              </a:ext>
            </a:extLst>
          </p:cNvPr>
          <p:cNvSpPr>
            <a:spLocks noGrp="1"/>
          </p:cNvSpPr>
          <p:nvPr>
            <p:ph type="dgm" sz="quarter" idx="165" hasCustomPrompt="1"/>
          </p:nvPr>
        </p:nvSpPr>
        <p:spPr>
          <a:xfrm>
            <a:off x="879486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2" name="SmartArt Placeholder 4">
            <a:extLst>
              <a:ext uri="{FF2B5EF4-FFF2-40B4-BE49-F238E27FC236}">
                <a16:creationId xmlns:a16="http://schemas.microsoft.com/office/drawing/2014/main" id="{8C7B46E1-7F30-1F44-8184-B3BCC205522C}"/>
              </a:ext>
            </a:extLst>
          </p:cNvPr>
          <p:cNvSpPr>
            <a:spLocks noGrp="1"/>
          </p:cNvSpPr>
          <p:nvPr>
            <p:ph type="dgm" sz="quarter" idx="166" hasCustomPrompt="1"/>
          </p:nvPr>
        </p:nvSpPr>
        <p:spPr>
          <a:xfrm>
            <a:off x="879486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3" name="SmartArt Placeholder 4">
            <a:extLst>
              <a:ext uri="{FF2B5EF4-FFF2-40B4-BE49-F238E27FC236}">
                <a16:creationId xmlns:a16="http://schemas.microsoft.com/office/drawing/2014/main" id="{BA39093F-CE2C-B342-BD55-F1B199D69574}"/>
              </a:ext>
            </a:extLst>
          </p:cNvPr>
          <p:cNvSpPr>
            <a:spLocks noGrp="1"/>
          </p:cNvSpPr>
          <p:nvPr>
            <p:ph type="dgm" sz="quarter" idx="167" hasCustomPrompt="1"/>
          </p:nvPr>
        </p:nvSpPr>
        <p:spPr>
          <a:xfrm>
            <a:off x="879389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4" name="SmartArt Placeholder 4">
            <a:extLst>
              <a:ext uri="{FF2B5EF4-FFF2-40B4-BE49-F238E27FC236}">
                <a16:creationId xmlns:a16="http://schemas.microsoft.com/office/drawing/2014/main" id="{7BA3215D-8767-0F4C-A9AB-23D0D15782BA}"/>
              </a:ext>
            </a:extLst>
          </p:cNvPr>
          <p:cNvSpPr>
            <a:spLocks noGrp="1"/>
          </p:cNvSpPr>
          <p:nvPr>
            <p:ph type="dgm" sz="quarter" idx="168" hasCustomPrompt="1"/>
          </p:nvPr>
        </p:nvSpPr>
        <p:spPr>
          <a:xfrm>
            <a:off x="879390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5" name="SmartArt Placeholder 4">
            <a:extLst>
              <a:ext uri="{FF2B5EF4-FFF2-40B4-BE49-F238E27FC236}">
                <a16:creationId xmlns:a16="http://schemas.microsoft.com/office/drawing/2014/main" id="{A988EC68-E0F8-5B47-860E-C10EA8645EB7}"/>
              </a:ext>
            </a:extLst>
          </p:cNvPr>
          <p:cNvSpPr>
            <a:spLocks noGrp="1"/>
          </p:cNvSpPr>
          <p:nvPr>
            <p:ph type="dgm" sz="quarter" idx="169" hasCustomPrompt="1"/>
          </p:nvPr>
        </p:nvSpPr>
        <p:spPr>
          <a:xfrm>
            <a:off x="879390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6" name="SmartArt Placeholder 4">
            <a:extLst>
              <a:ext uri="{FF2B5EF4-FFF2-40B4-BE49-F238E27FC236}">
                <a16:creationId xmlns:a16="http://schemas.microsoft.com/office/drawing/2014/main" id="{3A6F09E9-0EDE-DE4C-A626-BBAC0CC0069D}"/>
              </a:ext>
            </a:extLst>
          </p:cNvPr>
          <p:cNvSpPr>
            <a:spLocks noGrp="1"/>
          </p:cNvSpPr>
          <p:nvPr>
            <p:ph type="dgm" sz="quarter" idx="170" hasCustomPrompt="1"/>
          </p:nvPr>
        </p:nvSpPr>
        <p:spPr>
          <a:xfrm>
            <a:off x="879389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7" name="SmartArt Placeholder 4">
            <a:extLst>
              <a:ext uri="{FF2B5EF4-FFF2-40B4-BE49-F238E27FC236}">
                <a16:creationId xmlns:a16="http://schemas.microsoft.com/office/drawing/2014/main" id="{35AF5881-52D5-F047-A764-E2108E07208C}"/>
              </a:ext>
            </a:extLst>
          </p:cNvPr>
          <p:cNvSpPr>
            <a:spLocks noGrp="1"/>
          </p:cNvSpPr>
          <p:nvPr>
            <p:ph type="dgm" sz="quarter" idx="171" hasCustomPrompt="1"/>
          </p:nvPr>
        </p:nvSpPr>
        <p:spPr>
          <a:xfrm>
            <a:off x="979635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8" name="SmartArt Placeholder 4">
            <a:extLst>
              <a:ext uri="{FF2B5EF4-FFF2-40B4-BE49-F238E27FC236}">
                <a16:creationId xmlns:a16="http://schemas.microsoft.com/office/drawing/2014/main" id="{8F42F657-E12A-F24B-BCB7-5A8EA0BE061F}"/>
              </a:ext>
            </a:extLst>
          </p:cNvPr>
          <p:cNvSpPr>
            <a:spLocks noGrp="1"/>
          </p:cNvSpPr>
          <p:nvPr>
            <p:ph type="dgm" sz="quarter" idx="172" hasCustomPrompt="1"/>
          </p:nvPr>
        </p:nvSpPr>
        <p:spPr>
          <a:xfrm>
            <a:off x="979635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9" name="SmartArt Placeholder 4">
            <a:extLst>
              <a:ext uri="{FF2B5EF4-FFF2-40B4-BE49-F238E27FC236}">
                <a16:creationId xmlns:a16="http://schemas.microsoft.com/office/drawing/2014/main" id="{A9F3B08D-6250-9A4B-9CC9-9235620327FB}"/>
              </a:ext>
            </a:extLst>
          </p:cNvPr>
          <p:cNvSpPr>
            <a:spLocks noGrp="1"/>
          </p:cNvSpPr>
          <p:nvPr>
            <p:ph type="dgm" sz="quarter" idx="173" hasCustomPrompt="1"/>
          </p:nvPr>
        </p:nvSpPr>
        <p:spPr>
          <a:xfrm>
            <a:off x="979539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0" name="SmartArt Placeholder 4">
            <a:extLst>
              <a:ext uri="{FF2B5EF4-FFF2-40B4-BE49-F238E27FC236}">
                <a16:creationId xmlns:a16="http://schemas.microsoft.com/office/drawing/2014/main" id="{BB04BA58-C66D-B645-B31B-E46449DE69CD}"/>
              </a:ext>
            </a:extLst>
          </p:cNvPr>
          <p:cNvSpPr>
            <a:spLocks noGrp="1"/>
          </p:cNvSpPr>
          <p:nvPr>
            <p:ph type="dgm" sz="quarter" idx="174" hasCustomPrompt="1"/>
          </p:nvPr>
        </p:nvSpPr>
        <p:spPr>
          <a:xfrm>
            <a:off x="979539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1" name="SmartArt Placeholder 4">
            <a:extLst>
              <a:ext uri="{FF2B5EF4-FFF2-40B4-BE49-F238E27FC236}">
                <a16:creationId xmlns:a16="http://schemas.microsoft.com/office/drawing/2014/main" id="{7AF7EAC8-8862-8043-ADD5-7D22B6FF408E}"/>
              </a:ext>
            </a:extLst>
          </p:cNvPr>
          <p:cNvSpPr>
            <a:spLocks noGrp="1"/>
          </p:cNvSpPr>
          <p:nvPr>
            <p:ph type="dgm" sz="quarter" idx="175" hasCustomPrompt="1"/>
          </p:nvPr>
        </p:nvSpPr>
        <p:spPr>
          <a:xfrm>
            <a:off x="979539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2" name="SmartArt Placeholder 4">
            <a:extLst>
              <a:ext uri="{FF2B5EF4-FFF2-40B4-BE49-F238E27FC236}">
                <a16:creationId xmlns:a16="http://schemas.microsoft.com/office/drawing/2014/main" id="{8694F2E6-E752-1A46-BCA9-CC14D3AB7F6B}"/>
              </a:ext>
            </a:extLst>
          </p:cNvPr>
          <p:cNvSpPr>
            <a:spLocks noGrp="1"/>
          </p:cNvSpPr>
          <p:nvPr>
            <p:ph type="dgm" sz="quarter" idx="176" hasCustomPrompt="1"/>
          </p:nvPr>
        </p:nvSpPr>
        <p:spPr>
          <a:xfrm>
            <a:off x="979635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3" name="SmartArt Placeholder 4">
            <a:extLst>
              <a:ext uri="{FF2B5EF4-FFF2-40B4-BE49-F238E27FC236}">
                <a16:creationId xmlns:a16="http://schemas.microsoft.com/office/drawing/2014/main" id="{1E237C9C-0FDB-F547-9D72-707092EE5B26}"/>
              </a:ext>
            </a:extLst>
          </p:cNvPr>
          <p:cNvSpPr>
            <a:spLocks noGrp="1"/>
          </p:cNvSpPr>
          <p:nvPr>
            <p:ph type="dgm" sz="quarter" idx="177" hasCustomPrompt="1"/>
          </p:nvPr>
        </p:nvSpPr>
        <p:spPr>
          <a:xfrm>
            <a:off x="979635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4" name="SmartArt Placeholder 4">
            <a:extLst>
              <a:ext uri="{FF2B5EF4-FFF2-40B4-BE49-F238E27FC236}">
                <a16:creationId xmlns:a16="http://schemas.microsoft.com/office/drawing/2014/main" id="{9A707CEE-2087-1D4A-907F-BA01ACF19B51}"/>
              </a:ext>
            </a:extLst>
          </p:cNvPr>
          <p:cNvSpPr>
            <a:spLocks noGrp="1"/>
          </p:cNvSpPr>
          <p:nvPr>
            <p:ph type="dgm" sz="quarter" idx="178" hasCustomPrompt="1"/>
          </p:nvPr>
        </p:nvSpPr>
        <p:spPr>
          <a:xfrm>
            <a:off x="979539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5" name="SmartArt Placeholder 4">
            <a:extLst>
              <a:ext uri="{FF2B5EF4-FFF2-40B4-BE49-F238E27FC236}">
                <a16:creationId xmlns:a16="http://schemas.microsoft.com/office/drawing/2014/main" id="{D4E4F204-8B26-5942-8435-9C97D4ADF107}"/>
              </a:ext>
            </a:extLst>
          </p:cNvPr>
          <p:cNvSpPr>
            <a:spLocks noGrp="1"/>
          </p:cNvSpPr>
          <p:nvPr>
            <p:ph type="dgm" sz="quarter" idx="179" hasCustomPrompt="1"/>
          </p:nvPr>
        </p:nvSpPr>
        <p:spPr>
          <a:xfrm>
            <a:off x="979539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6" name="SmartArt Placeholder 4">
            <a:extLst>
              <a:ext uri="{FF2B5EF4-FFF2-40B4-BE49-F238E27FC236}">
                <a16:creationId xmlns:a16="http://schemas.microsoft.com/office/drawing/2014/main" id="{8E12DA37-9663-2546-B073-6A4D8F12A947}"/>
              </a:ext>
            </a:extLst>
          </p:cNvPr>
          <p:cNvSpPr>
            <a:spLocks noGrp="1"/>
          </p:cNvSpPr>
          <p:nvPr>
            <p:ph type="dgm" sz="quarter" idx="180" hasCustomPrompt="1"/>
          </p:nvPr>
        </p:nvSpPr>
        <p:spPr>
          <a:xfrm>
            <a:off x="979539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7" name="SmartArt Placeholder 4">
            <a:extLst>
              <a:ext uri="{FF2B5EF4-FFF2-40B4-BE49-F238E27FC236}">
                <a16:creationId xmlns:a16="http://schemas.microsoft.com/office/drawing/2014/main" id="{2AC55D12-2D3F-9541-BB1C-CC31A22B6665}"/>
              </a:ext>
            </a:extLst>
          </p:cNvPr>
          <p:cNvSpPr>
            <a:spLocks noGrp="1"/>
          </p:cNvSpPr>
          <p:nvPr>
            <p:ph type="dgm" sz="quarter" idx="181" hasCustomPrompt="1"/>
          </p:nvPr>
        </p:nvSpPr>
        <p:spPr>
          <a:xfrm>
            <a:off x="979538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8" name="SmartArt Placeholder 4">
            <a:extLst>
              <a:ext uri="{FF2B5EF4-FFF2-40B4-BE49-F238E27FC236}">
                <a16:creationId xmlns:a16="http://schemas.microsoft.com/office/drawing/2014/main" id="{13FBDD72-D7FF-314C-9437-EDEA08FB4519}"/>
              </a:ext>
            </a:extLst>
          </p:cNvPr>
          <p:cNvSpPr>
            <a:spLocks noGrp="1"/>
          </p:cNvSpPr>
          <p:nvPr>
            <p:ph type="dgm" sz="quarter" idx="182" hasCustomPrompt="1"/>
          </p:nvPr>
        </p:nvSpPr>
        <p:spPr>
          <a:xfrm>
            <a:off x="1079880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9" name="SmartArt Placeholder 4">
            <a:extLst>
              <a:ext uri="{FF2B5EF4-FFF2-40B4-BE49-F238E27FC236}">
                <a16:creationId xmlns:a16="http://schemas.microsoft.com/office/drawing/2014/main" id="{61003F1B-E87C-2D4F-8AA4-60BC049073E6}"/>
              </a:ext>
            </a:extLst>
          </p:cNvPr>
          <p:cNvSpPr>
            <a:spLocks noGrp="1"/>
          </p:cNvSpPr>
          <p:nvPr>
            <p:ph type="dgm" sz="quarter" idx="183" hasCustomPrompt="1"/>
          </p:nvPr>
        </p:nvSpPr>
        <p:spPr>
          <a:xfrm>
            <a:off x="1079880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0" name="SmartArt Placeholder 4">
            <a:extLst>
              <a:ext uri="{FF2B5EF4-FFF2-40B4-BE49-F238E27FC236}">
                <a16:creationId xmlns:a16="http://schemas.microsoft.com/office/drawing/2014/main" id="{A57942A6-FF4B-1743-9923-619AB62E0AB6}"/>
              </a:ext>
            </a:extLst>
          </p:cNvPr>
          <p:cNvSpPr>
            <a:spLocks noGrp="1"/>
          </p:cNvSpPr>
          <p:nvPr>
            <p:ph type="dgm" sz="quarter" idx="184" hasCustomPrompt="1"/>
          </p:nvPr>
        </p:nvSpPr>
        <p:spPr>
          <a:xfrm>
            <a:off x="1079783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1" name="SmartArt Placeholder 4">
            <a:extLst>
              <a:ext uri="{FF2B5EF4-FFF2-40B4-BE49-F238E27FC236}">
                <a16:creationId xmlns:a16="http://schemas.microsoft.com/office/drawing/2014/main" id="{08740B29-5128-8A4B-9137-6A52188D6C93}"/>
              </a:ext>
            </a:extLst>
          </p:cNvPr>
          <p:cNvSpPr>
            <a:spLocks noGrp="1"/>
          </p:cNvSpPr>
          <p:nvPr>
            <p:ph type="dgm" sz="quarter" idx="185" hasCustomPrompt="1"/>
          </p:nvPr>
        </p:nvSpPr>
        <p:spPr>
          <a:xfrm>
            <a:off x="1079783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2" name="SmartArt Placeholder 4">
            <a:extLst>
              <a:ext uri="{FF2B5EF4-FFF2-40B4-BE49-F238E27FC236}">
                <a16:creationId xmlns:a16="http://schemas.microsoft.com/office/drawing/2014/main" id="{8D88D872-F251-E64C-9AA2-FD7804E72B56}"/>
              </a:ext>
            </a:extLst>
          </p:cNvPr>
          <p:cNvSpPr>
            <a:spLocks noGrp="1"/>
          </p:cNvSpPr>
          <p:nvPr>
            <p:ph type="dgm" sz="quarter" idx="186" hasCustomPrompt="1"/>
          </p:nvPr>
        </p:nvSpPr>
        <p:spPr>
          <a:xfrm>
            <a:off x="1079783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3" name="SmartArt Placeholder 4">
            <a:extLst>
              <a:ext uri="{FF2B5EF4-FFF2-40B4-BE49-F238E27FC236}">
                <a16:creationId xmlns:a16="http://schemas.microsoft.com/office/drawing/2014/main" id="{1F09D1C6-56C4-9E4A-B090-B59DD02933D8}"/>
              </a:ext>
            </a:extLst>
          </p:cNvPr>
          <p:cNvSpPr>
            <a:spLocks noGrp="1"/>
          </p:cNvSpPr>
          <p:nvPr>
            <p:ph type="dgm" sz="quarter" idx="187" hasCustomPrompt="1"/>
          </p:nvPr>
        </p:nvSpPr>
        <p:spPr>
          <a:xfrm>
            <a:off x="1079879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4" name="SmartArt Placeholder 4">
            <a:extLst>
              <a:ext uri="{FF2B5EF4-FFF2-40B4-BE49-F238E27FC236}">
                <a16:creationId xmlns:a16="http://schemas.microsoft.com/office/drawing/2014/main" id="{049B0394-C87B-DE4B-B92D-D4097452B01D}"/>
              </a:ext>
            </a:extLst>
          </p:cNvPr>
          <p:cNvSpPr>
            <a:spLocks noGrp="1"/>
          </p:cNvSpPr>
          <p:nvPr>
            <p:ph type="dgm" sz="quarter" idx="188" hasCustomPrompt="1"/>
          </p:nvPr>
        </p:nvSpPr>
        <p:spPr>
          <a:xfrm>
            <a:off x="1079879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5" name="SmartArt Placeholder 4">
            <a:extLst>
              <a:ext uri="{FF2B5EF4-FFF2-40B4-BE49-F238E27FC236}">
                <a16:creationId xmlns:a16="http://schemas.microsoft.com/office/drawing/2014/main" id="{B2E4843A-900B-DA4A-8C1B-9100723B571D}"/>
              </a:ext>
            </a:extLst>
          </p:cNvPr>
          <p:cNvSpPr>
            <a:spLocks noGrp="1"/>
          </p:cNvSpPr>
          <p:nvPr>
            <p:ph type="dgm" sz="quarter" idx="189" hasCustomPrompt="1"/>
          </p:nvPr>
        </p:nvSpPr>
        <p:spPr>
          <a:xfrm>
            <a:off x="1079783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6" name="SmartArt Placeholder 4">
            <a:extLst>
              <a:ext uri="{FF2B5EF4-FFF2-40B4-BE49-F238E27FC236}">
                <a16:creationId xmlns:a16="http://schemas.microsoft.com/office/drawing/2014/main" id="{F49B4BE2-959F-CB41-82DB-73A40F158D56}"/>
              </a:ext>
            </a:extLst>
          </p:cNvPr>
          <p:cNvSpPr>
            <a:spLocks noGrp="1"/>
          </p:cNvSpPr>
          <p:nvPr>
            <p:ph type="dgm" sz="quarter" idx="190" hasCustomPrompt="1"/>
          </p:nvPr>
        </p:nvSpPr>
        <p:spPr>
          <a:xfrm>
            <a:off x="1079783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7" name="SmartArt Placeholder 4">
            <a:extLst>
              <a:ext uri="{FF2B5EF4-FFF2-40B4-BE49-F238E27FC236}">
                <a16:creationId xmlns:a16="http://schemas.microsoft.com/office/drawing/2014/main" id="{1688BB1B-6D16-EB40-95FA-8B1F51B183AD}"/>
              </a:ext>
            </a:extLst>
          </p:cNvPr>
          <p:cNvSpPr>
            <a:spLocks noGrp="1"/>
          </p:cNvSpPr>
          <p:nvPr>
            <p:ph type="dgm" sz="quarter" idx="191" hasCustomPrompt="1"/>
          </p:nvPr>
        </p:nvSpPr>
        <p:spPr>
          <a:xfrm>
            <a:off x="1079783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8" name="SmartArt Placeholder 4">
            <a:extLst>
              <a:ext uri="{FF2B5EF4-FFF2-40B4-BE49-F238E27FC236}">
                <a16:creationId xmlns:a16="http://schemas.microsoft.com/office/drawing/2014/main" id="{2DF15219-DD5A-E34C-BF75-920297E4D82F}"/>
              </a:ext>
            </a:extLst>
          </p:cNvPr>
          <p:cNvSpPr>
            <a:spLocks noGrp="1"/>
          </p:cNvSpPr>
          <p:nvPr>
            <p:ph type="dgm" sz="quarter" idx="192" hasCustomPrompt="1"/>
          </p:nvPr>
        </p:nvSpPr>
        <p:spPr>
          <a:xfrm>
            <a:off x="1079783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6" name="Text Placeholder 5">
            <a:extLst>
              <a:ext uri="{FF2B5EF4-FFF2-40B4-BE49-F238E27FC236}">
                <a16:creationId xmlns:a16="http://schemas.microsoft.com/office/drawing/2014/main" id="{797C9C9D-DDD8-2546-9467-B13091FF49A8}"/>
              </a:ext>
            </a:extLst>
          </p:cNvPr>
          <p:cNvSpPr>
            <a:spLocks noGrp="1"/>
          </p:cNvSpPr>
          <p:nvPr>
            <p:ph type="body" sz="quarter" idx="193" hasCustomPrompt="1"/>
          </p:nvPr>
        </p:nvSpPr>
        <p:spPr>
          <a:xfrm>
            <a:off x="7793388" y="469393"/>
            <a:ext cx="3939825" cy="968474"/>
          </a:xfrm>
        </p:spPr>
        <p:txBody>
          <a:bodyPr/>
          <a:lstStyle>
            <a:lvl1pPr>
              <a:lnSpc>
                <a:spcPct val="100000"/>
              </a:lnSpc>
              <a:defRPr sz="2000" b="1" i="0">
                <a:solidFill>
                  <a:schemeClr val="tx1"/>
                </a:solidFill>
                <a:latin typeface="Fira Sans" panose="020B0503050000020004" pitchFamily="34" charset="0"/>
              </a:defRPr>
            </a:lvl1pPr>
          </a:lstStyle>
          <a:p>
            <a:pPr lvl="0"/>
            <a:r>
              <a:rPr lang="en-US" dirty="0"/>
              <a:t>Key (use the drawing tools to create bars representing time)</a:t>
            </a:r>
          </a:p>
        </p:txBody>
      </p:sp>
      <p:sp>
        <p:nvSpPr>
          <p:cNvPr id="13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9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9203941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llipop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076"/>
            <a:ext cx="11277600" cy="968474"/>
          </a:xfrm>
        </p:spPr>
        <p:txBody>
          <a:bodyPr/>
          <a:lstStyle>
            <a:lvl1pPr>
              <a:lnSpc>
                <a:spcPct val="100000"/>
              </a:lnSpc>
              <a:defRPr/>
            </a:lvl1pPr>
          </a:lstStyle>
          <a:p>
            <a:r>
              <a:rPr lang="en-US" dirty="0"/>
              <a:t>Title </a:t>
            </a:r>
            <a:br>
              <a:rPr lang="en-US" dirty="0"/>
            </a:br>
            <a:r>
              <a:rPr lang="en-US" dirty="0"/>
              <a:t>(delete/duplicate lollipops as required)</a:t>
            </a:r>
          </a:p>
        </p:txBody>
      </p:sp>
      <p:sp>
        <p:nvSpPr>
          <p:cNvPr id="3" name="TextBox 2">
            <a:extLst>
              <a:ext uri="{FF2B5EF4-FFF2-40B4-BE49-F238E27FC236}">
                <a16:creationId xmlns:a16="http://schemas.microsoft.com/office/drawing/2014/main" id="{905EA3A8-9081-684F-A023-5B310CD83978}"/>
              </a:ext>
            </a:extLst>
          </p:cNvPr>
          <p:cNvSpPr txBox="1"/>
          <p:nvPr userDrawn="1"/>
        </p:nvSpPr>
        <p:spPr>
          <a:xfrm>
            <a:off x="12083143" y="4678136"/>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5" name="TextBox 4">
            <a:extLst>
              <a:ext uri="{FF2B5EF4-FFF2-40B4-BE49-F238E27FC236}">
                <a16:creationId xmlns:a16="http://schemas.microsoft.com/office/drawing/2014/main" id="{F3EB0CA8-E916-E940-A6C6-3791EB40866E}"/>
              </a:ext>
            </a:extLst>
          </p:cNvPr>
          <p:cNvSpPr txBox="1"/>
          <p:nvPr userDrawn="1"/>
        </p:nvSpPr>
        <p:spPr>
          <a:xfrm>
            <a:off x="11821886" y="3184071"/>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0" name="Text Placeholder 5">
            <a:extLst>
              <a:ext uri="{FF2B5EF4-FFF2-40B4-BE49-F238E27FC236}">
                <a16:creationId xmlns:a16="http://schemas.microsoft.com/office/drawing/2014/main" id="{31C2373E-C77A-5244-A996-FE16E9C6E9BF}"/>
              </a:ext>
            </a:extLst>
          </p:cNvPr>
          <p:cNvSpPr>
            <a:spLocks noGrp="1"/>
          </p:cNvSpPr>
          <p:nvPr>
            <p:ph type="body" sz="quarter" idx="180" hasCustomPrompt="1"/>
          </p:nvPr>
        </p:nvSpPr>
        <p:spPr>
          <a:xfrm>
            <a:off x="713879"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81" name="Text Placeholder 5">
            <a:extLst>
              <a:ext uri="{FF2B5EF4-FFF2-40B4-BE49-F238E27FC236}">
                <a16:creationId xmlns:a16="http://schemas.microsoft.com/office/drawing/2014/main" id="{A8741254-4FC2-EC4F-8083-6EDAD1F9FB0B}"/>
              </a:ext>
            </a:extLst>
          </p:cNvPr>
          <p:cNvSpPr>
            <a:spLocks noGrp="1"/>
          </p:cNvSpPr>
          <p:nvPr>
            <p:ph type="body" sz="quarter" idx="181" hasCustomPrompt="1"/>
          </p:nvPr>
        </p:nvSpPr>
        <p:spPr>
          <a:xfrm>
            <a:off x="700522"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82" name="SmartArt Placeholder 6">
            <a:extLst>
              <a:ext uri="{FF2B5EF4-FFF2-40B4-BE49-F238E27FC236}">
                <a16:creationId xmlns:a16="http://schemas.microsoft.com/office/drawing/2014/main" id="{A24A7D28-06E7-4F44-B916-E9694C76BD7F}"/>
              </a:ext>
            </a:extLst>
          </p:cNvPr>
          <p:cNvSpPr>
            <a:spLocks noGrp="1"/>
          </p:cNvSpPr>
          <p:nvPr>
            <p:ph type="dgm" sz="quarter" idx="182" hasCustomPrompt="1"/>
          </p:nvPr>
        </p:nvSpPr>
        <p:spPr>
          <a:xfrm flipH="1">
            <a:off x="1179078"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83" name="Text Placeholder 5">
            <a:extLst>
              <a:ext uri="{FF2B5EF4-FFF2-40B4-BE49-F238E27FC236}">
                <a16:creationId xmlns:a16="http://schemas.microsoft.com/office/drawing/2014/main" id="{8BD6A445-13FF-0540-90D3-08B7B06FE508}"/>
              </a:ext>
            </a:extLst>
          </p:cNvPr>
          <p:cNvSpPr>
            <a:spLocks noGrp="1"/>
          </p:cNvSpPr>
          <p:nvPr>
            <p:ph type="body" sz="quarter" idx="183" hasCustomPrompt="1"/>
          </p:nvPr>
        </p:nvSpPr>
        <p:spPr>
          <a:xfrm>
            <a:off x="3443649"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84" name="Text Placeholder 5">
            <a:extLst>
              <a:ext uri="{FF2B5EF4-FFF2-40B4-BE49-F238E27FC236}">
                <a16:creationId xmlns:a16="http://schemas.microsoft.com/office/drawing/2014/main" id="{4B334F42-9559-8446-99FC-FEE8EDECDEA2}"/>
              </a:ext>
            </a:extLst>
          </p:cNvPr>
          <p:cNvSpPr>
            <a:spLocks noGrp="1"/>
          </p:cNvSpPr>
          <p:nvPr>
            <p:ph type="body" sz="quarter" idx="184" hasCustomPrompt="1"/>
          </p:nvPr>
        </p:nvSpPr>
        <p:spPr>
          <a:xfrm>
            <a:off x="3430292"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85" name="SmartArt Placeholder 6">
            <a:extLst>
              <a:ext uri="{FF2B5EF4-FFF2-40B4-BE49-F238E27FC236}">
                <a16:creationId xmlns:a16="http://schemas.microsoft.com/office/drawing/2014/main" id="{266217B7-C8DC-C941-A3E6-B1AD1166C9FB}"/>
              </a:ext>
            </a:extLst>
          </p:cNvPr>
          <p:cNvSpPr>
            <a:spLocks noGrp="1"/>
          </p:cNvSpPr>
          <p:nvPr>
            <p:ph type="dgm" sz="quarter" idx="185" hasCustomPrompt="1"/>
          </p:nvPr>
        </p:nvSpPr>
        <p:spPr>
          <a:xfrm flipH="1">
            <a:off x="3908848"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86" name="Text Placeholder 5">
            <a:extLst>
              <a:ext uri="{FF2B5EF4-FFF2-40B4-BE49-F238E27FC236}">
                <a16:creationId xmlns:a16="http://schemas.microsoft.com/office/drawing/2014/main" id="{F06CCB69-D32E-1F4A-AD2F-0256A99EA7DE}"/>
              </a:ext>
            </a:extLst>
          </p:cNvPr>
          <p:cNvSpPr>
            <a:spLocks noGrp="1"/>
          </p:cNvSpPr>
          <p:nvPr>
            <p:ph type="body" sz="quarter" idx="186" hasCustomPrompt="1"/>
          </p:nvPr>
        </p:nvSpPr>
        <p:spPr>
          <a:xfrm>
            <a:off x="4821433"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87" name="Text Placeholder 5">
            <a:extLst>
              <a:ext uri="{FF2B5EF4-FFF2-40B4-BE49-F238E27FC236}">
                <a16:creationId xmlns:a16="http://schemas.microsoft.com/office/drawing/2014/main" id="{3A8FEC1B-251D-DF4A-9019-F587DBE07CA7}"/>
              </a:ext>
            </a:extLst>
          </p:cNvPr>
          <p:cNvSpPr>
            <a:spLocks noGrp="1"/>
          </p:cNvSpPr>
          <p:nvPr>
            <p:ph type="body" sz="quarter" idx="187" hasCustomPrompt="1"/>
          </p:nvPr>
        </p:nvSpPr>
        <p:spPr>
          <a:xfrm>
            <a:off x="4808076"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88" name="SmartArt Placeholder 6">
            <a:extLst>
              <a:ext uri="{FF2B5EF4-FFF2-40B4-BE49-F238E27FC236}">
                <a16:creationId xmlns:a16="http://schemas.microsoft.com/office/drawing/2014/main" id="{F8154491-493C-B84F-9168-9AB504F449C7}"/>
              </a:ext>
            </a:extLst>
          </p:cNvPr>
          <p:cNvSpPr>
            <a:spLocks noGrp="1"/>
          </p:cNvSpPr>
          <p:nvPr>
            <p:ph type="dgm" sz="quarter" idx="188" hasCustomPrompt="1"/>
          </p:nvPr>
        </p:nvSpPr>
        <p:spPr>
          <a:xfrm flipH="1">
            <a:off x="5286632"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89" name="Text Placeholder 5">
            <a:extLst>
              <a:ext uri="{FF2B5EF4-FFF2-40B4-BE49-F238E27FC236}">
                <a16:creationId xmlns:a16="http://schemas.microsoft.com/office/drawing/2014/main" id="{0DEF517F-2A5B-EB4D-953B-DDADF9C5B35B}"/>
              </a:ext>
            </a:extLst>
          </p:cNvPr>
          <p:cNvSpPr>
            <a:spLocks noGrp="1"/>
          </p:cNvSpPr>
          <p:nvPr>
            <p:ph type="body" sz="quarter" idx="189" hasCustomPrompt="1"/>
          </p:nvPr>
        </p:nvSpPr>
        <p:spPr>
          <a:xfrm>
            <a:off x="2098703"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90" name="Text Placeholder 5">
            <a:extLst>
              <a:ext uri="{FF2B5EF4-FFF2-40B4-BE49-F238E27FC236}">
                <a16:creationId xmlns:a16="http://schemas.microsoft.com/office/drawing/2014/main" id="{DC2FA949-FBBA-5142-A9C5-2303764142FE}"/>
              </a:ext>
            </a:extLst>
          </p:cNvPr>
          <p:cNvSpPr>
            <a:spLocks noGrp="1"/>
          </p:cNvSpPr>
          <p:nvPr>
            <p:ph type="body" sz="quarter" idx="190" hasCustomPrompt="1"/>
          </p:nvPr>
        </p:nvSpPr>
        <p:spPr>
          <a:xfrm>
            <a:off x="2085346"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91" name="SmartArt Placeholder 6">
            <a:extLst>
              <a:ext uri="{FF2B5EF4-FFF2-40B4-BE49-F238E27FC236}">
                <a16:creationId xmlns:a16="http://schemas.microsoft.com/office/drawing/2014/main" id="{B7C2B411-5DAD-AE4D-BE29-7F937EF38700}"/>
              </a:ext>
            </a:extLst>
          </p:cNvPr>
          <p:cNvSpPr>
            <a:spLocks noGrp="1"/>
          </p:cNvSpPr>
          <p:nvPr>
            <p:ph type="dgm" sz="quarter" idx="191" hasCustomPrompt="1"/>
          </p:nvPr>
        </p:nvSpPr>
        <p:spPr>
          <a:xfrm flipH="1">
            <a:off x="2563902"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54" name="Text Placeholder 5">
            <a:extLst>
              <a:ext uri="{FF2B5EF4-FFF2-40B4-BE49-F238E27FC236}">
                <a16:creationId xmlns:a16="http://schemas.microsoft.com/office/drawing/2014/main" id="{5F0146DA-77A8-2D41-8EE9-E2B2F1A3E336}"/>
              </a:ext>
            </a:extLst>
          </p:cNvPr>
          <p:cNvSpPr>
            <a:spLocks noGrp="1"/>
          </p:cNvSpPr>
          <p:nvPr>
            <p:ph type="body" sz="quarter" idx="204" hasCustomPrompt="1"/>
          </p:nvPr>
        </p:nvSpPr>
        <p:spPr>
          <a:xfrm>
            <a:off x="6143235"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55" name="Text Placeholder 5">
            <a:extLst>
              <a:ext uri="{FF2B5EF4-FFF2-40B4-BE49-F238E27FC236}">
                <a16:creationId xmlns:a16="http://schemas.microsoft.com/office/drawing/2014/main" id="{89308FD3-6599-FC45-B115-3F3CD01E94C1}"/>
              </a:ext>
            </a:extLst>
          </p:cNvPr>
          <p:cNvSpPr>
            <a:spLocks noGrp="1"/>
          </p:cNvSpPr>
          <p:nvPr>
            <p:ph type="body" sz="quarter" idx="205" hasCustomPrompt="1"/>
          </p:nvPr>
        </p:nvSpPr>
        <p:spPr>
          <a:xfrm>
            <a:off x="6129878"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56" name="SmartArt Placeholder 6">
            <a:extLst>
              <a:ext uri="{FF2B5EF4-FFF2-40B4-BE49-F238E27FC236}">
                <a16:creationId xmlns:a16="http://schemas.microsoft.com/office/drawing/2014/main" id="{7CC9D814-D600-DF48-B9E8-2BE9447E21A5}"/>
              </a:ext>
            </a:extLst>
          </p:cNvPr>
          <p:cNvSpPr>
            <a:spLocks noGrp="1"/>
          </p:cNvSpPr>
          <p:nvPr>
            <p:ph type="dgm" sz="quarter" idx="206" hasCustomPrompt="1"/>
          </p:nvPr>
        </p:nvSpPr>
        <p:spPr>
          <a:xfrm flipH="1">
            <a:off x="6608434"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58" name="Text Placeholder 5">
            <a:extLst>
              <a:ext uri="{FF2B5EF4-FFF2-40B4-BE49-F238E27FC236}">
                <a16:creationId xmlns:a16="http://schemas.microsoft.com/office/drawing/2014/main" id="{7C4FE719-395A-0C4C-A35E-0191652917FF}"/>
              </a:ext>
            </a:extLst>
          </p:cNvPr>
          <p:cNvSpPr>
            <a:spLocks noGrp="1"/>
          </p:cNvSpPr>
          <p:nvPr>
            <p:ph type="body" sz="quarter" idx="207" hasCustomPrompt="1"/>
          </p:nvPr>
        </p:nvSpPr>
        <p:spPr>
          <a:xfrm>
            <a:off x="8873005"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59" name="Text Placeholder 5">
            <a:extLst>
              <a:ext uri="{FF2B5EF4-FFF2-40B4-BE49-F238E27FC236}">
                <a16:creationId xmlns:a16="http://schemas.microsoft.com/office/drawing/2014/main" id="{63F97BEE-F8F1-C94D-9477-2E208E8E047F}"/>
              </a:ext>
            </a:extLst>
          </p:cNvPr>
          <p:cNvSpPr>
            <a:spLocks noGrp="1"/>
          </p:cNvSpPr>
          <p:nvPr>
            <p:ph type="body" sz="quarter" idx="208" hasCustomPrompt="1"/>
          </p:nvPr>
        </p:nvSpPr>
        <p:spPr>
          <a:xfrm>
            <a:off x="8859648"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60" name="SmartArt Placeholder 6">
            <a:extLst>
              <a:ext uri="{FF2B5EF4-FFF2-40B4-BE49-F238E27FC236}">
                <a16:creationId xmlns:a16="http://schemas.microsoft.com/office/drawing/2014/main" id="{87418F39-450F-2F46-B6A4-B4033E182BDB}"/>
              </a:ext>
            </a:extLst>
          </p:cNvPr>
          <p:cNvSpPr>
            <a:spLocks noGrp="1"/>
          </p:cNvSpPr>
          <p:nvPr>
            <p:ph type="dgm" sz="quarter" idx="209" hasCustomPrompt="1"/>
          </p:nvPr>
        </p:nvSpPr>
        <p:spPr>
          <a:xfrm flipH="1">
            <a:off x="9338204"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61" name="Text Placeholder 5">
            <a:extLst>
              <a:ext uri="{FF2B5EF4-FFF2-40B4-BE49-F238E27FC236}">
                <a16:creationId xmlns:a16="http://schemas.microsoft.com/office/drawing/2014/main" id="{088D9765-C95B-9742-8605-4DF75CEDAA8C}"/>
              </a:ext>
            </a:extLst>
          </p:cNvPr>
          <p:cNvSpPr>
            <a:spLocks noGrp="1"/>
          </p:cNvSpPr>
          <p:nvPr>
            <p:ph type="body" sz="quarter" idx="210" hasCustomPrompt="1"/>
          </p:nvPr>
        </p:nvSpPr>
        <p:spPr>
          <a:xfrm>
            <a:off x="10250789"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62" name="Text Placeholder 5">
            <a:extLst>
              <a:ext uri="{FF2B5EF4-FFF2-40B4-BE49-F238E27FC236}">
                <a16:creationId xmlns:a16="http://schemas.microsoft.com/office/drawing/2014/main" id="{6A121172-02C9-CA46-B9BC-9C3AAC21EEE4}"/>
              </a:ext>
            </a:extLst>
          </p:cNvPr>
          <p:cNvSpPr>
            <a:spLocks noGrp="1"/>
          </p:cNvSpPr>
          <p:nvPr>
            <p:ph type="body" sz="quarter" idx="211" hasCustomPrompt="1"/>
          </p:nvPr>
        </p:nvSpPr>
        <p:spPr>
          <a:xfrm>
            <a:off x="10237432"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63" name="SmartArt Placeholder 6">
            <a:extLst>
              <a:ext uri="{FF2B5EF4-FFF2-40B4-BE49-F238E27FC236}">
                <a16:creationId xmlns:a16="http://schemas.microsoft.com/office/drawing/2014/main" id="{3099FF4B-CBBB-E341-8845-73C2886CD21A}"/>
              </a:ext>
            </a:extLst>
          </p:cNvPr>
          <p:cNvSpPr>
            <a:spLocks noGrp="1"/>
          </p:cNvSpPr>
          <p:nvPr>
            <p:ph type="dgm" sz="quarter" idx="212" hasCustomPrompt="1"/>
          </p:nvPr>
        </p:nvSpPr>
        <p:spPr>
          <a:xfrm flipH="1">
            <a:off x="10715988"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64" name="Text Placeholder 5">
            <a:extLst>
              <a:ext uri="{FF2B5EF4-FFF2-40B4-BE49-F238E27FC236}">
                <a16:creationId xmlns:a16="http://schemas.microsoft.com/office/drawing/2014/main" id="{33AE94E9-FC1B-5A4C-B562-4280A649E413}"/>
              </a:ext>
            </a:extLst>
          </p:cNvPr>
          <p:cNvSpPr>
            <a:spLocks noGrp="1"/>
          </p:cNvSpPr>
          <p:nvPr>
            <p:ph type="body" sz="quarter" idx="213" hasCustomPrompt="1"/>
          </p:nvPr>
        </p:nvSpPr>
        <p:spPr>
          <a:xfrm>
            <a:off x="7528059"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65" name="Text Placeholder 5">
            <a:extLst>
              <a:ext uri="{FF2B5EF4-FFF2-40B4-BE49-F238E27FC236}">
                <a16:creationId xmlns:a16="http://schemas.microsoft.com/office/drawing/2014/main" id="{56B698C3-3CAE-F64F-87CF-1CA2E4C11A9B}"/>
              </a:ext>
            </a:extLst>
          </p:cNvPr>
          <p:cNvSpPr>
            <a:spLocks noGrp="1"/>
          </p:cNvSpPr>
          <p:nvPr>
            <p:ph type="body" sz="quarter" idx="214" hasCustomPrompt="1"/>
          </p:nvPr>
        </p:nvSpPr>
        <p:spPr>
          <a:xfrm>
            <a:off x="7514702"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66" name="SmartArt Placeholder 6">
            <a:extLst>
              <a:ext uri="{FF2B5EF4-FFF2-40B4-BE49-F238E27FC236}">
                <a16:creationId xmlns:a16="http://schemas.microsoft.com/office/drawing/2014/main" id="{E3978FDA-F516-7D46-8CEC-B7D1C24E8CF6}"/>
              </a:ext>
            </a:extLst>
          </p:cNvPr>
          <p:cNvSpPr>
            <a:spLocks noGrp="1"/>
          </p:cNvSpPr>
          <p:nvPr>
            <p:ph type="dgm" sz="quarter" idx="215" hasCustomPrompt="1"/>
          </p:nvPr>
        </p:nvSpPr>
        <p:spPr>
          <a:xfrm flipH="1">
            <a:off x="7993258"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67" name="Text Placeholder 5">
            <a:extLst>
              <a:ext uri="{FF2B5EF4-FFF2-40B4-BE49-F238E27FC236}">
                <a16:creationId xmlns:a16="http://schemas.microsoft.com/office/drawing/2014/main" id="{7319C807-75A6-8E43-BB17-16F3CE65F015}"/>
              </a:ext>
            </a:extLst>
          </p:cNvPr>
          <p:cNvSpPr>
            <a:spLocks noGrp="1"/>
          </p:cNvSpPr>
          <p:nvPr>
            <p:ph type="body" sz="quarter" idx="216" hasCustomPrompt="1"/>
          </p:nvPr>
        </p:nvSpPr>
        <p:spPr>
          <a:xfrm>
            <a:off x="6143235"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04" name="Text Placeholder 5">
            <a:extLst>
              <a:ext uri="{FF2B5EF4-FFF2-40B4-BE49-F238E27FC236}">
                <a16:creationId xmlns:a16="http://schemas.microsoft.com/office/drawing/2014/main" id="{0F3ED34E-B610-1D40-BA37-37C5B51F2251}"/>
              </a:ext>
            </a:extLst>
          </p:cNvPr>
          <p:cNvSpPr>
            <a:spLocks noGrp="1"/>
          </p:cNvSpPr>
          <p:nvPr>
            <p:ph type="body" sz="quarter" idx="217" hasCustomPrompt="1"/>
          </p:nvPr>
        </p:nvSpPr>
        <p:spPr>
          <a:xfrm>
            <a:off x="6129878"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05" name="SmartArt Placeholder 6">
            <a:extLst>
              <a:ext uri="{FF2B5EF4-FFF2-40B4-BE49-F238E27FC236}">
                <a16:creationId xmlns:a16="http://schemas.microsoft.com/office/drawing/2014/main" id="{320CF9C1-F289-044D-97F8-083AEF1E99B4}"/>
              </a:ext>
            </a:extLst>
          </p:cNvPr>
          <p:cNvSpPr>
            <a:spLocks noGrp="1"/>
          </p:cNvSpPr>
          <p:nvPr>
            <p:ph type="dgm" sz="quarter" idx="218" hasCustomPrompt="1"/>
          </p:nvPr>
        </p:nvSpPr>
        <p:spPr>
          <a:xfrm flipH="1">
            <a:off x="6608434"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06" name="Text Placeholder 5">
            <a:extLst>
              <a:ext uri="{FF2B5EF4-FFF2-40B4-BE49-F238E27FC236}">
                <a16:creationId xmlns:a16="http://schemas.microsoft.com/office/drawing/2014/main" id="{876BF7B3-707C-5240-A4B7-9C33E29C058E}"/>
              </a:ext>
            </a:extLst>
          </p:cNvPr>
          <p:cNvSpPr>
            <a:spLocks noGrp="1"/>
          </p:cNvSpPr>
          <p:nvPr>
            <p:ph type="body" sz="quarter" idx="219" hasCustomPrompt="1"/>
          </p:nvPr>
        </p:nvSpPr>
        <p:spPr>
          <a:xfrm>
            <a:off x="8873005"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07" name="Text Placeholder 5">
            <a:extLst>
              <a:ext uri="{FF2B5EF4-FFF2-40B4-BE49-F238E27FC236}">
                <a16:creationId xmlns:a16="http://schemas.microsoft.com/office/drawing/2014/main" id="{77B033C6-F68F-4D4B-9919-7F2125B29EEC}"/>
              </a:ext>
            </a:extLst>
          </p:cNvPr>
          <p:cNvSpPr>
            <a:spLocks noGrp="1"/>
          </p:cNvSpPr>
          <p:nvPr>
            <p:ph type="body" sz="quarter" idx="220" hasCustomPrompt="1"/>
          </p:nvPr>
        </p:nvSpPr>
        <p:spPr>
          <a:xfrm>
            <a:off x="8859648"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08" name="SmartArt Placeholder 6">
            <a:extLst>
              <a:ext uri="{FF2B5EF4-FFF2-40B4-BE49-F238E27FC236}">
                <a16:creationId xmlns:a16="http://schemas.microsoft.com/office/drawing/2014/main" id="{4163ED3C-1BD1-3C40-AD3E-D9FFB3B98182}"/>
              </a:ext>
            </a:extLst>
          </p:cNvPr>
          <p:cNvSpPr>
            <a:spLocks noGrp="1"/>
          </p:cNvSpPr>
          <p:nvPr>
            <p:ph type="dgm" sz="quarter" idx="221" hasCustomPrompt="1"/>
          </p:nvPr>
        </p:nvSpPr>
        <p:spPr>
          <a:xfrm flipH="1">
            <a:off x="9338204"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09" name="Text Placeholder 5">
            <a:extLst>
              <a:ext uri="{FF2B5EF4-FFF2-40B4-BE49-F238E27FC236}">
                <a16:creationId xmlns:a16="http://schemas.microsoft.com/office/drawing/2014/main" id="{376E33A7-05F9-1A49-A21C-6ACE8B4BDE3D}"/>
              </a:ext>
            </a:extLst>
          </p:cNvPr>
          <p:cNvSpPr>
            <a:spLocks noGrp="1"/>
          </p:cNvSpPr>
          <p:nvPr>
            <p:ph type="body" sz="quarter" idx="222" hasCustomPrompt="1"/>
          </p:nvPr>
        </p:nvSpPr>
        <p:spPr>
          <a:xfrm>
            <a:off x="10250789"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10" name="Text Placeholder 5">
            <a:extLst>
              <a:ext uri="{FF2B5EF4-FFF2-40B4-BE49-F238E27FC236}">
                <a16:creationId xmlns:a16="http://schemas.microsoft.com/office/drawing/2014/main" id="{E604B13F-A18E-6547-B288-9C923C1BF1D2}"/>
              </a:ext>
            </a:extLst>
          </p:cNvPr>
          <p:cNvSpPr>
            <a:spLocks noGrp="1"/>
          </p:cNvSpPr>
          <p:nvPr>
            <p:ph type="body" sz="quarter" idx="223" hasCustomPrompt="1"/>
          </p:nvPr>
        </p:nvSpPr>
        <p:spPr>
          <a:xfrm>
            <a:off x="10237432"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11" name="SmartArt Placeholder 6">
            <a:extLst>
              <a:ext uri="{FF2B5EF4-FFF2-40B4-BE49-F238E27FC236}">
                <a16:creationId xmlns:a16="http://schemas.microsoft.com/office/drawing/2014/main" id="{8CAA2D9A-0EDE-0F4B-8711-D39F1D7685D2}"/>
              </a:ext>
            </a:extLst>
          </p:cNvPr>
          <p:cNvSpPr>
            <a:spLocks noGrp="1"/>
          </p:cNvSpPr>
          <p:nvPr>
            <p:ph type="dgm" sz="quarter" idx="224" hasCustomPrompt="1"/>
          </p:nvPr>
        </p:nvSpPr>
        <p:spPr>
          <a:xfrm flipH="1">
            <a:off x="10715988"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12" name="Text Placeholder 5">
            <a:extLst>
              <a:ext uri="{FF2B5EF4-FFF2-40B4-BE49-F238E27FC236}">
                <a16:creationId xmlns:a16="http://schemas.microsoft.com/office/drawing/2014/main" id="{CB126D37-9888-CF4F-A0DB-397E95C46A70}"/>
              </a:ext>
            </a:extLst>
          </p:cNvPr>
          <p:cNvSpPr>
            <a:spLocks noGrp="1"/>
          </p:cNvSpPr>
          <p:nvPr>
            <p:ph type="body" sz="quarter" idx="225" hasCustomPrompt="1"/>
          </p:nvPr>
        </p:nvSpPr>
        <p:spPr>
          <a:xfrm>
            <a:off x="7528059"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13" name="Text Placeholder 5">
            <a:extLst>
              <a:ext uri="{FF2B5EF4-FFF2-40B4-BE49-F238E27FC236}">
                <a16:creationId xmlns:a16="http://schemas.microsoft.com/office/drawing/2014/main" id="{90D34AD4-CFEA-E242-BCBB-172E87CD3576}"/>
              </a:ext>
            </a:extLst>
          </p:cNvPr>
          <p:cNvSpPr>
            <a:spLocks noGrp="1"/>
          </p:cNvSpPr>
          <p:nvPr>
            <p:ph type="body" sz="quarter" idx="226" hasCustomPrompt="1"/>
          </p:nvPr>
        </p:nvSpPr>
        <p:spPr>
          <a:xfrm>
            <a:off x="7514702"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14" name="SmartArt Placeholder 6">
            <a:extLst>
              <a:ext uri="{FF2B5EF4-FFF2-40B4-BE49-F238E27FC236}">
                <a16:creationId xmlns:a16="http://schemas.microsoft.com/office/drawing/2014/main" id="{F63B2F72-2A3C-2844-9304-6D61EB719B08}"/>
              </a:ext>
            </a:extLst>
          </p:cNvPr>
          <p:cNvSpPr>
            <a:spLocks noGrp="1"/>
          </p:cNvSpPr>
          <p:nvPr>
            <p:ph type="dgm" sz="quarter" idx="227" hasCustomPrompt="1"/>
          </p:nvPr>
        </p:nvSpPr>
        <p:spPr>
          <a:xfrm flipH="1">
            <a:off x="7993258"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115" name="Text Placeholder 5">
            <a:extLst>
              <a:ext uri="{FF2B5EF4-FFF2-40B4-BE49-F238E27FC236}">
                <a16:creationId xmlns:a16="http://schemas.microsoft.com/office/drawing/2014/main" id="{C57CBB52-3279-7846-A3B6-513D7AF78192}"/>
              </a:ext>
            </a:extLst>
          </p:cNvPr>
          <p:cNvSpPr>
            <a:spLocks noGrp="1"/>
          </p:cNvSpPr>
          <p:nvPr>
            <p:ph type="body" sz="quarter" idx="228" hasCustomPrompt="1"/>
          </p:nvPr>
        </p:nvSpPr>
        <p:spPr>
          <a:xfrm>
            <a:off x="724806"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16" name="Text Placeholder 5">
            <a:extLst>
              <a:ext uri="{FF2B5EF4-FFF2-40B4-BE49-F238E27FC236}">
                <a16:creationId xmlns:a16="http://schemas.microsoft.com/office/drawing/2014/main" id="{5AA66306-FADA-574B-994E-1E535B5E406F}"/>
              </a:ext>
            </a:extLst>
          </p:cNvPr>
          <p:cNvSpPr>
            <a:spLocks noGrp="1"/>
          </p:cNvSpPr>
          <p:nvPr>
            <p:ph type="body" sz="quarter" idx="229" hasCustomPrompt="1"/>
          </p:nvPr>
        </p:nvSpPr>
        <p:spPr>
          <a:xfrm>
            <a:off x="711449"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17" name="SmartArt Placeholder 6">
            <a:extLst>
              <a:ext uri="{FF2B5EF4-FFF2-40B4-BE49-F238E27FC236}">
                <a16:creationId xmlns:a16="http://schemas.microsoft.com/office/drawing/2014/main" id="{A1E82512-125A-CB47-873C-0CF1FB9C759C}"/>
              </a:ext>
            </a:extLst>
          </p:cNvPr>
          <p:cNvSpPr>
            <a:spLocks noGrp="1"/>
          </p:cNvSpPr>
          <p:nvPr>
            <p:ph type="dgm" sz="quarter" idx="230" hasCustomPrompt="1"/>
          </p:nvPr>
        </p:nvSpPr>
        <p:spPr>
          <a:xfrm flipH="1">
            <a:off x="1190005"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18" name="Text Placeholder 5">
            <a:extLst>
              <a:ext uri="{FF2B5EF4-FFF2-40B4-BE49-F238E27FC236}">
                <a16:creationId xmlns:a16="http://schemas.microsoft.com/office/drawing/2014/main" id="{B948028F-E7AE-0547-9A1C-54D73D8CD6E7}"/>
              </a:ext>
            </a:extLst>
          </p:cNvPr>
          <p:cNvSpPr>
            <a:spLocks noGrp="1"/>
          </p:cNvSpPr>
          <p:nvPr>
            <p:ph type="body" sz="quarter" idx="231" hasCustomPrompt="1"/>
          </p:nvPr>
        </p:nvSpPr>
        <p:spPr>
          <a:xfrm>
            <a:off x="3454576"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19" name="Text Placeholder 5">
            <a:extLst>
              <a:ext uri="{FF2B5EF4-FFF2-40B4-BE49-F238E27FC236}">
                <a16:creationId xmlns:a16="http://schemas.microsoft.com/office/drawing/2014/main" id="{BB8406C2-8D5E-2444-8E2D-17E9F9826FF3}"/>
              </a:ext>
            </a:extLst>
          </p:cNvPr>
          <p:cNvSpPr>
            <a:spLocks noGrp="1"/>
          </p:cNvSpPr>
          <p:nvPr>
            <p:ph type="body" sz="quarter" idx="232" hasCustomPrompt="1"/>
          </p:nvPr>
        </p:nvSpPr>
        <p:spPr>
          <a:xfrm>
            <a:off x="3441219"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20" name="SmartArt Placeholder 6">
            <a:extLst>
              <a:ext uri="{FF2B5EF4-FFF2-40B4-BE49-F238E27FC236}">
                <a16:creationId xmlns:a16="http://schemas.microsoft.com/office/drawing/2014/main" id="{9126D765-D0BF-1C48-BBB4-36D6EE67BF69}"/>
              </a:ext>
            </a:extLst>
          </p:cNvPr>
          <p:cNvSpPr>
            <a:spLocks noGrp="1"/>
          </p:cNvSpPr>
          <p:nvPr>
            <p:ph type="dgm" sz="quarter" idx="233" hasCustomPrompt="1"/>
          </p:nvPr>
        </p:nvSpPr>
        <p:spPr>
          <a:xfrm flipH="1">
            <a:off x="3919775"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21" name="Text Placeholder 5">
            <a:extLst>
              <a:ext uri="{FF2B5EF4-FFF2-40B4-BE49-F238E27FC236}">
                <a16:creationId xmlns:a16="http://schemas.microsoft.com/office/drawing/2014/main" id="{361A1914-9FEC-2342-BC1B-B302D2F5523C}"/>
              </a:ext>
            </a:extLst>
          </p:cNvPr>
          <p:cNvSpPr>
            <a:spLocks noGrp="1"/>
          </p:cNvSpPr>
          <p:nvPr>
            <p:ph type="body" sz="quarter" idx="234" hasCustomPrompt="1"/>
          </p:nvPr>
        </p:nvSpPr>
        <p:spPr>
          <a:xfrm>
            <a:off x="4832360"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22" name="Text Placeholder 5">
            <a:extLst>
              <a:ext uri="{FF2B5EF4-FFF2-40B4-BE49-F238E27FC236}">
                <a16:creationId xmlns:a16="http://schemas.microsoft.com/office/drawing/2014/main" id="{335438AA-FCE9-7B49-AEF4-12FE5B7FB0A7}"/>
              </a:ext>
            </a:extLst>
          </p:cNvPr>
          <p:cNvSpPr>
            <a:spLocks noGrp="1"/>
          </p:cNvSpPr>
          <p:nvPr>
            <p:ph type="body" sz="quarter" idx="235" hasCustomPrompt="1"/>
          </p:nvPr>
        </p:nvSpPr>
        <p:spPr>
          <a:xfrm>
            <a:off x="4819003"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23" name="SmartArt Placeholder 6">
            <a:extLst>
              <a:ext uri="{FF2B5EF4-FFF2-40B4-BE49-F238E27FC236}">
                <a16:creationId xmlns:a16="http://schemas.microsoft.com/office/drawing/2014/main" id="{E55DFC46-E982-6F49-9E60-FC1A51D09BDA}"/>
              </a:ext>
            </a:extLst>
          </p:cNvPr>
          <p:cNvSpPr>
            <a:spLocks noGrp="1"/>
          </p:cNvSpPr>
          <p:nvPr>
            <p:ph type="dgm" sz="quarter" idx="236" hasCustomPrompt="1"/>
          </p:nvPr>
        </p:nvSpPr>
        <p:spPr>
          <a:xfrm flipH="1">
            <a:off x="5297559"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24" name="Text Placeholder 5">
            <a:extLst>
              <a:ext uri="{FF2B5EF4-FFF2-40B4-BE49-F238E27FC236}">
                <a16:creationId xmlns:a16="http://schemas.microsoft.com/office/drawing/2014/main" id="{919E792C-5FB1-9D4A-A021-35CDED32C4CE}"/>
              </a:ext>
            </a:extLst>
          </p:cNvPr>
          <p:cNvSpPr>
            <a:spLocks noGrp="1"/>
          </p:cNvSpPr>
          <p:nvPr>
            <p:ph type="body" sz="quarter" idx="237" hasCustomPrompt="1"/>
          </p:nvPr>
        </p:nvSpPr>
        <p:spPr>
          <a:xfrm>
            <a:off x="2109630"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25" name="Text Placeholder 5">
            <a:extLst>
              <a:ext uri="{FF2B5EF4-FFF2-40B4-BE49-F238E27FC236}">
                <a16:creationId xmlns:a16="http://schemas.microsoft.com/office/drawing/2014/main" id="{E7F82E09-FC39-AD4A-BD8B-8C7B5257991E}"/>
              </a:ext>
            </a:extLst>
          </p:cNvPr>
          <p:cNvSpPr>
            <a:spLocks noGrp="1"/>
          </p:cNvSpPr>
          <p:nvPr>
            <p:ph type="body" sz="quarter" idx="238" hasCustomPrompt="1"/>
          </p:nvPr>
        </p:nvSpPr>
        <p:spPr>
          <a:xfrm>
            <a:off x="2096273"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26" name="SmartArt Placeholder 6">
            <a:extLst>
              <a:ext uri="{FF2B5EF4-FFF2-40B4-BE49-F238E27FC236}">
                <a16:creationId xmlns:a16="http://schemas.microsoft.com/office/drawing/2014/main" id="{4846B554-6568-BC48-A8D6-A5B79B96AD55}"/>
              </a:ext>
            </a:extLst>
          </p:cNvPr>
          <p:cNvSpPr>
            <a:spLocks noGrp="1"/>
          </p:cNvSpPr>
          <p:nvPr>
            <p:ph type="dgm" sz="quarter" idx="239" hasCustomPrompt="1"/>
          </p:nvPr>
        </p:nvSpPr>
        <p:spPr>
          <a:xfrm flipH="1">
            <a:off x="2574829"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6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24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9441346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469392"/>
            <a:ext cx="11275671" cy="968474"/>
          </a:xfrm>
        </p:spPr>
        <p:txBody>
          <a:bodyPr/>
          <a:lstStyle>
            <a:lvl1pPr>
              <a:lnSpc>
                <a:spcPct val="100000"/>
              </a:lnSpc>
              <a:defRPr/>
            </a:lvl1pPr>
          </a:lstStyle>
          <a:p>
            <a:r>
              <a:rPr lang="en-US" dirty="0"/>
              <a:t>Table title</a:t>
            </a:r>
            <a:endParaRPr lang="en-GB" dirty="0"/>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200" y="1550988"/>
            <a:ext cx="11276013" cy="4645025"/>
          </a:xfrm>
        </p:spPr>
        <p:txBody>
          <a:bodyPr/>
          <a:lstStyle/>
          <a:p>
            <a:r>
              <a:rPr lang="en-US" dirty="0"/>
              <a:t>Click icon to add table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980935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Column Fil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457200" y="1641600"/>
            <a:ext cx="2869200" cy="1666800"/>
          </a:xfrm>
          <a:solidFill>
            <a:schemeClr val="tx1"/>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0813" y="1641600"/>
            <a:ext cx="2869200" cy="1666800"/>
          </a:xfrm>
          <a:solidFill>
            <a:schemeClr val="bg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866187" y="1641600"/>
            <a:ext cx="2869200" cy="1666800"/>
          </a:xfrm>
          <a:solidFill>
            <a:schemeClr val="tx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131EDEF-E030-453B-83D3-EAB8EAA42C98}"/>
              </a:ext>
            </a:extLst>
          </p:cNvPr>
          <p:cNvSpPr>
            <a:spLocks noGrp="1"/>
          </p:cNvSpPr>
          <p:nvPr>
            <p:ph type="body" sz="quarter" idx="16" hasCustomPrompt="1"/>
          </p:nvPr>
        </p:nvSpPr>
        <p:spPr>
          <a:xfrm>
            <a:off x="457200"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3" name="Text Placeholder 10">
            <a:extLst>
              <a:ext uri="{FF2B5EF4-FFF2-40B4-BE49-F238E27FC236}">
                <a16:creationId xmlns:a16="http://schemas.microsoft.com/office/drawing/2014/main" id="{32D4FB31-AE2F-46D9-84C5-51563C0A65C0}"/>
              </a:ext>
            </a:extLst>
          </p:cNvPr>
          <p:cNvSpPr>
            <a:spLocks noGrp="1"/>
          </p:cNvSpPr>
          <p:nvPr>
            <p:ph type="body" sz="quarter" idx="17" hasCustomPrompt="1"/>
          </p:nvPr>
        </p:nvSpPr>
        <p:spPr>
          <a:xfrm>
            <a:off x="4660813"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a:extLst>
              <a:ext uri="{FF2B5EF4-FFF2-40B4-BE49-F238E27FC236}">
                <a16:creationId xmlns:a16="http://schemas.microsoft.com/office/drawing/2014/main" id="{25D4E1B1-E72D-4318-9869-EC93C3D1D72D}"/>
              </a:ext>
            </a:extLst>
          </p:cNvPr>
          <p:cNvSpPr>
            <a:spLocks noGrp="1"/>
          </p:cNvSpPr>
          <p:nvPr>
            <p:ph type="body" sz="quarter" idx="18" hasCustomPrompt="1"/>
          </p:nvPr>
        </p:nvSpPr>
        <p:spPr>
          <a:xfrm>
            <a:off x="8866187"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urple sub-head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D10FE7-9ABC-724B-AB6E-7A133D4CF6FE}"/>
              </a:ext>
            </a:extLst>
          </p:cNvPr>
          <p:cNvSpPr>
            <a:spLocks noGrp="1"/>
          </p:cNvSpPr>
          <p:nvPr>
            <p:ph type="title" hasCustomPrompt="1"/>
          </p:nvPr>
        </p:nvSpPr>
        <p:spPr>
          <a:xfrm>
            <a:off x="457200" y="457200"/>
            <a:ext cx="11277600" cy="943200"/>
          </a:xfrm>
        </p:spPr>
        <p:txBody>
          <a:bodyPr/>
          <a:lstStyle>
            <a:lvl1pPr>
              <a:lnSpc>
                <a:spcPct val="100000"/>
              </a:lnSpc>
              <a:defRPr/>
            </a:lvl1pPr>
          </a:lstStyle>
          <a:p>
            <a:r>
              <a:rPr lang="en-US" dirty="0"/>
              <a:t>Title</a:t>
            </a:r>
            <a:endParaRPr lang="en-GB" dirty="0"/>
          </a:p>
        </p:txBody>
      </p:sp>
      <p:sp>
        <p:nvSpPr>
          <p:cNvPr id="6" name="Text Placeholder 6">
            <a:extLst>
              <a:ext uri="{FF2B5EF4-FFF2-40B4-BE49-F238E27FC236}">
                <a16:creationId xmlns:a16="http://schemas.microsoft.com/office/drawing/2014/main" id="{96E293E5-F86A-634D-82EB-20B0E15EC64E}"/>
              </a:ext>
            </a:extLst>
          </p:cNvPr>
          <p:cNvSpPr>
            <a:spLocks noGrp="1"/>
          </p:cNvSpPr>
          <p:nvPr>
            <p:ph type="body" sz="quarter" idx="13" hasCustomPrompt="1"/>
          </p:nvPr>
        </p:nvSpPr>
        <p:spPr>
          <a:xfrm>
            <a:off x="457200" y="1400401"/>
            <a:ext cx="8697074" cy="505530"/>
          </a:xfrm>
        </p:spPr>
        <p:txBody>
          <a:bodyPr/>
          <a:lstStyle>
            <a:lvl1pPr>
              <a:lnSpc>
                <a:spcPct val="100000"/>
              </a:lnSpc>
              <a:defRPr sz="1800" b="1">
                <a:solidFill>
                  <a:schemeClr val="bg2"/>
                </a:solidFill>
              </a:defRPr>
            </a:lvl1pPr>
          </a:lstStyle>
          <a:p>
            <a:pPr lvl="0"/>
            <a:r>
              <a:rPr lang="en-US" dirty="0"/>
              <a:t>Sub-heading</a:t>
            </a:r>
          </a:p>
        </p:txBody>
      </p:sp>
      <p:sp>
        <p:nvSpPr>
          <p:cNvPr id="7" name="Content Placeholder 2">
            <a:extLst>
              <a:ext uri="{FF2B5EF4-FFF2-40B4-BE49-F238E27FC236}">
                <a16:creationId xmlns:a16="http://schemas.microsoft.com/office/drawing/2014/main" id="{C7B39B37-1F05-354F-A66C-15BA6F940ADC}"/>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text box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547199"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4868" y="1792071"/>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784637"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5" name="Text Placeholder 6">
            <a:extLst>
              <a:ext uri="{FF2B5EF4-FFF2-40B4-BE49-F238E27FC236}">
                <a16:creationId xmlns:a16="http://schemas.microsoft.com/office/drawing/2014/main" id="{1A4965C7-CE0C-4F10-845F-95CC4899B9AD}"/>
              </a:ext>
            </a:extLst>
          </p:cNvPr>
          <p:cNvSpPr>
            <a:spLocks noGrp="1"/>
          </p:cNvSpPr>
          <p:nvPr>
            <p:ph type="body" sz="quarter" idx="16" hasCustomPrompt="1"/>
          </p:nvPr>
        </p:nvSpPr>
        <p:spPr>
          <a:xfrm>
            <a:off x="547199"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E5E7D20D-A314-4F43-ACC1-E62B425C460E}"/>
              </a:ext>
            </a:extLst>
          </p:cNvPr>
          <p:cNvSpPr>
            <a:spLocks noGrp="1"/>
          </p:cNvSpPr>
          <p:nvPr>
            <p:ph type="body" sz="quarter" idx="17" hasCustomPrompt="1"/>
          </p:nvPr>
        </p:nvSpPr>
        <p:spPr>
          <a:xfrm>
            <a:off x="4664868" y="4137836"/>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71F673E5-5357-4A78-8576-5FC34BAE1BBA}"/>
              </a:ext>
            </a:extLst>
          </p:cNvPr>
          <p:cNvSpPr>
            <a:spLocks noGrp="1"/>
          </p:cNvSpPr>
          <p:nvPr>
            <p:ph type="body" sz="quarter" idx="18" hasCustomPrompt="1"/>
          </p:nvPr>
        </p:nvSpPr>
        <p:spPr>
          <a:xfrm>
            <a:off x="8784637"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1" name="Text Placeholder 4"/>
          <p:cNvSpPr>
            <a:spLocks noGrp="1"/>
          </p:cNvSpPr>
          <p:nvPr>
            <p:ph type="body" sz="quarter" idx="20" hasCustomPrompt="1"/>
          </p:nvPr>
        </p:nvSpPr>
        <p:spPr>
          <a:xfrm>
            <a:off x="4344690" y="1863569"/>
            <a:ext cx="3502617" cy="4194330"/>
          </a:xfrm>
          <a:solidFill>
            <a:schemeClr val="bg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2" name="Text Placeholder 4"/>
          <p:cNvSpPr>
            <a:spLocks noGrp="1"/>
          </p:cNvSpPr>
          <p:nvPr>
            <p:ph type="body" sz="quarter" idx="21" hasCustomPrompt="1"/>
          </p:nvPr>
        </p:nvSpPr>
        <p:spPr>
          <a:xfrm>
            <a:off x="8232180" y="1863569"/>
            <a:ext cx="3502617" cy="4194330"/>
          </a:xfrm>
          <a:solidFill>
            <a:schemeClr val="tx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3" name="Text Placeholder 4"/>
          <p:cNvSpPr>
            <a:spLocks noGrp="1"/>
          </p:cNvSpPr>
          <p:nvPr>
            <p:ph type="body" sz="quarter" idx="22" hasCustomPrompt="1"/>
          </p:nvPr>
        </p:nvSpPr>
        <p:spPr>
          <a:xfrm>
            <a:off x="457199" y="1863569"/>
            <a:ext cx="3502617" cy="4194330"/>
          </a:xfrm>
          <a:solidFill>
            <a:schemeClr val="tx1"/>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3" name="Slide Number Placeholder 2"/>
          <p:cNvSpPr>
            <a:spLocks noGrp="1"/>
          </p:cNvSpPr>
          <p:nvPr>
            <p:ph type="sldNum" sz="quarter" idx="2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85251037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them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4188" y="1925638"/>
            <a:ext cx="2698750" cy="3419475"/>
          </a:xfrm>
          <a:solidFill>
            <a:schemeClr val="bg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1" name="Text Placeholder 4"/>
          <p:cNvSpPr>
            <a:spLocks noGrp="1"/>
          </p:cNvSpPr>
          <p:nvPr>
            <p:ph type="body" sz="quarter" idx="13" hasCustomPrompt="1"/>
          </p:nvPr>
        </p:nvSpPr>
        <p:spPr>
          <a:xfrm>
            <a:off x="3341922" y="1925637"/>
            <a:ext cx="2698750" cy="3419475"/>
          </a:xfrm>
          <a:solidFill>
            <a:schemeClr val="tx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2" name="Text Placeholder 4"/>
          <p:cNvSpPr>
            <a:spLocks noGrp="1"/>
          </p:cNvSpPr>
          <p:nvPr>
            <p:ph type="body" sz="quarter" idx="14" hasCustomPrompt="1"/>
          </p:nvPr>
        </p:nvSpPr>
        <p:spPr>
          <a:xfrm>
            <a:off x="6199656" y="1925636"/>
            <a:ext cx="2698750" cy="3419475"/>
          </a:xfrm>
          <a:solidFill>
            <a:schemeClr val="accent1"/>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3" name="Text Placeholder 4"/>
          <p:cNvSpPr>
            <a:spLocks noGrp="1"/>
          </p:cNvSpPr>
          <p:nvPr>
            <p:ph type="body" sz="quarter" idx="15" hasCustomPrompt="1"/>
          </p:nvPr>
        </p:nvSpPr>
        <p:spPr>
          <a:xfrm>
            <a:off x="9057390" y="1925636"/>
            <a:ext cx="2698750" cy="3419475"/>
          </a:xfrm>
          <a:solidFill>
            <a:schemeClr val="accent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4" name="Text Placeholder 4"/>
          <p:cNvSpPr>
            <a:spLocks noGrp="1"/>
          </p:cNvSpPr>
          <p:nvPr>
            <p:ph type="body" sz="quarter" idx="16" hasCustomPrompt="1"/>
          </p:nvPr>
        </p:nvSpPr>
        <p:spPr>
          <a:xfrm>
            <a:off x="484188" y="941437"/>
            <a:ext cx="11271952" cy="815645"/>
          </a:xfrm>
          <a:solidFill>
            <a:schemeClr val="tx1"/>
          </a:solidFill>
        </p:spPr>
        <p:txBody>
          <a:bodyPr anchor="ctr"/>
          <a:lstStyle>
            <a:lvl1pPr algn="ctr">
              <a:lnSpc>
                <a:spcPct val="100000"/>
              </a:lnSpc>
              <a:defRPr sz="4000" b="1">
                <a:solidFill>
                  <a:schemeClr val="bg1"/>
                </a:solidFill>
                <a:latin typeface="+mn-lt"/>
              </a:defRPr>
            </a:lvl1pPr>
          </a:lstStyle>
          <a:p>
            <a:pPr lvl="0"/>
            <a:r>
              <a:rPr lang="en-US" dirty="0"/>
              <a:t>Title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7"/>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 f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8468"/>
            <a:ext cx="11277600" cy="968474"/>
          </a:xfrm>
        </p:spPr>
        <p:txBody>
          <a:bodyPr/>
          <a:lstStyle>
            <a:lvl1pPr>
              <a:lnSpc>
                <a:spcPct val="100000"/>
              </a:lnSpc>
              <a:defRPr/>
            </a:lvl1pPr>
          </a:lstStyle>
          <a:p>
            <a:r>
              <a:rPr lang="en-US" dirty="0"/>
              <a:t>Title</a:t>
            </a:r>
            <a:br>
              <a:rPr lang="en-US" dirty="0"/>
            </a:br>
            <a:r>
              <a:rPr lang="en-US" dirty="0"/>
              <a:t>(delete/duplicate circles as required)</a:t>
            </a:r>
          </a:p>
        </p:txBody>
      </p:sp>
      <p:sp>
        <p:nvSpPr>
          <p:cNvPr id="22" name="Text Placeholder 5"/>
          <p:cNvSpPr>
            <a:spLocks noGrp="1"/>
          </p:cNvSpPr>
          <p:nvPr>
            <p:ph type="body" sz="quarter" idx="16" hasCustomPrompt="1"/>
          </p:nvPr>
        </p:nvSpPr>
        <p:spPr>
          <a:xfrm>
            <a:off x="1796797" y="174154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74154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71421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71421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957689"/>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0" name="Text Placeholder 5">
            <a:extLst>
              <a:ext uri="{FF2B5EF4-FFF2-40B4-BE49-F238E27FC236}">
                <a16:creationId xmlns:a16="http://schemas.microsoft.com/office/drawing/2014/main" id="{E86FECA0-9A24-B349-92F6-79A323F0DF79}"/>
              </a:ext>
            </a:extLst>
          </p:cNvPr>
          <p:cNvSpPr>
            <a:spLocks noGrp="1"/>
          </p:cNvSpPr>
          <p:nvPr>
            <p:ph type="body" sz="quarter" idx="61" hasCustomPrompt="1"/>
          </p:nvPr>
        </p:nvSpPr>
        <p:spPr>
          <a:xfrm>
            <a:off x="6300108"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957688"/>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6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1308460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903538" y="4667423"/>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3" name="Text Placeholder 4"/>
          <p:cNvSpPr>
            <a:spLocks noGrp="1"/>
          </p:cNvSpPr>
          <p:nvPr>
            <p:ph type="body" sz="quarter" idx="13"/>
          </p:nvPr>
        </p:nvSpPr>
        <p:spPr>
          <a:xfrm>
            <a:off x="2903538" y="2536265"/>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4" name="Text Placeholder 4"/>
          <p:cNvSpPr>
            <a:spLocks noGrp="1"/>
          </p:cNvSpPr>
          <p:nvPr>
            <p:ph type="body" sz="quarter" idx="14"/>
          </p:nvPr>
        </p:nvSpPr>
        <p:spPr>
          <a:xfrm>
            <a:off x="2903538" y="419100"/>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DC88FD85-A9DA-FB40-9445-81F1BEF22FC7}"/>
              </a:ext>
            </a:extLst>
          </p:cNvPr>
          <p:cNvSpPr>
            <a:spLocks noGrp="1" noChangeAspect="1"/>
          </p:cNvSpPr>
          <p:nvPr>
            <p:ph type="body" sz="quarter" idx="63" hasCustomPrompt="1"/>
          </p:nvPr>
        </p:nvSpPr>
        <p:spPr>
          <a:xfrm>
            <a:off x="918550" y="511500"/>
            <a:ext cx="1264469" cy="1260000"/>
          </a:xfrm>
          <a:prstGeom prst="ellipse">
            <a:avLst/>
          </a:prstGeom>
          <a:solidFill>
            <a:schemeClr val="tx2"/>
          </a:solidFill>
        </p:spPr>
        <p:txBody>
          <a:bodyPr vert="horz" wrap="square" lIns="36000" tIns="36000" rIns="36000" bIns="144000" anchor="ctr" anchorCtr="1">
            <a:normAutofit/>
          </a:bodyPr>
          <a:lstStyle>
            <a:lvl1pPr algn="ctr">
              <a:defRPr sz="6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1</a:t>
            </a:r>
          </a:p>
        </p:txBody>
      </p:sp>
      <p:sp>
        <p:nvSpPr>
          <p:cNvPr id="16" name="Text Placeholder 2">
            <a:extLst>
              <a:ext uri="{FF2B5EF4-FFF2-40B4-BE49-F238E27FC236}">
                <a16:creationId xmlns:a16="http://schemas.microsoft.com/office/drawing/2014/main" id="{61FB501C-912C-CD4F-B682-A8D86CA0490D}"/>
              </a:ext>
            </a:extLst>
          </p:cNvPr>
          <p:cNvSpPr>
            <a:spLocks noGrp="1" noChangeAspect="1"/>
          </p:cNvSpPr>
          <p:nvPr>
            <p:ph type="body" sz="quarter" idx="64" hasCustomPrompt="1"/>
          </p:nvPr>
        </p:nvSpPr>
        <p:spPr>
          <a:xfrm>
            <a:off x="918550" y="2630855"/>
            <a:ext cx="1264469" cy="1260000"/>
          </a:xfrm>
          <a:prstGeom prst="ellipse">
            <a:avLst/>
          </a:prstGeom>
          <a:solidFill>
            <a:schemeClr val="bg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2</a:t>
            </a:r>
          </a:p>
        </p:txBody>
      </p:sp>
      <p:sp>
        <p:nvSpPr>
          <p:cNvPr id="17" name="Text Placeholder 2">
            <a:extLst>
              <a:ext uri="{FF2B5EF4-FFF2-40B4-BE49-F238E27FC236}">
                <a16:creationId xmlns:a16="http://schemas.microsoft.com/office/drawing/2014/main" id="{229EC92A-C8D3-4848-98BD-AD589CC96942}"/>
              </a:ext>
            </a:extLst>
          </p:cNvPr>
          <p:cNvSpPr>
            <a:spLocks noGrp="1" noChangeAspect="1"/>
          </p:cNvSpPr>
          <p:nvPr>
            <p:ph type="body" sz="quarter" idx="65" hasCustomPrompt="1"/>
          </p:nvPr>
        </p:nvSpPr>
        <p:spPr>
          <a:xfrm>
            <a:off x="918549" y="4766085"/>
            <a:ext cx="1264469" cy="1260000"/>
          </a:xfrm>
          <a:prstGeom prst="ellipse">
            <a:avLst/>
          </a:prstGeom>
          <a:solidFill>
            <a:schemeClr val="tx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3</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6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Title</a:t>
            </a:r>
          </a:p>
        </p:txBody>
      </p:sp>
      <p:sp>
        <p:nvSpPr>
          <p:cNvPr id="23" name="Text Placeholder 5"/>
          <p:cNvSpPr>
            <a:spLocks noGrp="1"/>
          </p:cNvSpPr>
          <p:nvPr userDrawn="1">
            <p:ph type="body" sz="quarter" idx="17" hasCustomPrompt="1"/>
          </p:nvPr>
        </p:nvSpPr>
        <p:spPr>
          <a:xfrm>
            <a:off x="5141755" y="2937211"/>
            <a:ext cx="1980000" cy="1980000"/>
          </a:xfrm>
          <a:prstGeom prst="pentagon">
            <a:avLst/>
          </a:prstGeom>
          <a:solidFill>
            <a:schemeClr val="tx1"/>
          </a:solidFill>
        </p:spPr>
        <p:txBody>
          <a:bodyPr lIns="72000" tIns="72000" rIns="72000" bIns="72000"/>
          <a:lstStyle>
            <a:lvl1pPr algn="ctr">
              <a:lnSpc>
                <a:spcPct val="100000"/>
              </a:lnSpc>
              <a:defRPr sz="1800" b="1">
                <a:solidFill>
                  <a:schemeClr val="bg1"/>
                </a:solidFill>
                <a:latin typeface="+mn-lt"/>
              </a:defRPr>
            </a:lvl1pPr>
          </a:lstStyle>
          <a:p>
            <a:pPr lvl="0"/>
            <a:r>
              <a:rPr lang="en-US" dirty="0"/>
              <a:t>Click to edit Master text styles</a:t>
            </a:r>
          </a:p>
        </p:txBody>
      </p:sp>
      <p:sp>
        <p:nvSpPr>
          <p:cNvPr id="17" name="Text Placeholder 5">
            <a:extLst>
              <a:ext uri="{FF2B5EF4-FFF2-40B4-BE49-F238E27FC236}">
                <a16:creationId xmlns:a16="http://schemas.microsoft.com/office/drawing/2014/main" id="{37DCB4A3-DC5D-D449-A623-44F3B7A5F812}"/>
              </a:ext>
            </a:extLst>
          </p:cNvPr>
          <p:cNvSpPr>
            <a:spLocks noGrp="1"/>
          </p:cNvSpPr>
          <p:nvPr>
            <p:ph type="body" sz="quarter" idx="16" hasCustomPrompt="1"/>
          </p:nvPr>
        </p:nvSpPr>
        <p:spPr>
          <a:xfrm>
            <a:off x="346336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4" name="Text Placeholder 5">
            <a:extLst>
              <a:ext uri="{FF2B5EF4-FFF2-40B4-BE49-F238E27FC236}">
                <a16:creationId xmlns:a16="http://schemas.microsoft.com/office/drawing/2014/main" id="{3B9CA0C3-53DB-8E4F-858E-1A422104E830}"/>
              </a:ext>
            </a:extLst>
          </p:cNvPr>
          <p:cNvSpPr>
            <a:spLocks noGrp="1"/>
          </p:cNvSpPr>
          <p:nvPr>
            <p:ph type="body" sz="quarter" idx="18" hasCustomPrompt="1"/>
          </p:nvPr>
        </p:nvSpPr>
        <p:spPr>
          <a:xfrm>
            <a:off x="5376000" y="1370821"/>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5" name="Text Placeholder 5">
            <a:extLst>
              <a:ext uri="{FF2B5EF4-FFF2-40B4-BE49-F238E27FC236}">
                <a16:creationId xmlns:a16="http://schemas.microsoft.com/office/drawing/2014/main" id="{04A3EE8C-2B3B-264F-948B-266BD34D2E24}"/>
              </a:ext>
            </a:extLst>
          </p:cNvPr>
          <p:cNvSpPr>
            <a:spLocks noGrp="1"/>
          </p:cNvSpPr>
          <p:nvPr>
            <p:ph type="body" sz="quarter" idx="19" hasCustomPrompt="1"/>
          </p:nvPr>
        </p:nvSpPr>
        <p:spPr>
          <a:xfrm>
            <a:off x="736014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6" name="Text Placeholder 5">
            <a:extLst>
              <a:ext uri="{FF2B5EF4-FFF2-40B4-BE49-F238E27FC236}">
                <a16:creationId xmlns:a16="http://schemas.microsoft.com/office/drawing/2014/main" id="{D7B21A9B-7DAA-9E4E-A637-3A7EA6BC5EFE}"/>
              </a:ext>
            </a:extLst>
          </p:cNvPr>
          <p:cNvSpPr>
            <a:spLocks noGrp="1"/>
          </p:cNvSpPr>
          <p:nvPr>
            <p:ph type="body" sz="quarter" idx="20" hasCustomPrompt="1"/>
          </p:nvPr>
        </p:nvSpPr>
        <p:spPr>
          <a:xfrm>
            <a:off x="393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7" name="Text Placeholder 5">
            <a:extLst>
              <a:ext uri="{FF2B5EF4-FFF2-40B4-BE49-F238E27FC236}">
                <a16:creationId xmlns:a16="http://schemas.microsoft.com/office/drawing/2014/main" id="{20026FD8-8273-934E-9430-EE2DFC1F74B7}"/>
              </a:ext>
            </a:extLst>
          </p:cNvPr>
          <p:cNvSpPr>
            <a:spLocks noGrp="1"/>
          </p:cNvSpPr>
          <p:nvPr>
            <p:ph type="body" sz="quarter" idx="21" hasCustomPrompt="1"/>
          </p:nvPr>
        </p:nvSpPr>
        <p:spPr>
          <a:xfrm>
            <a:off x="681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Ma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15" name="Picture 14">
            <a:extLst>
              <a:ext uri="{FF2B5EF4-FFF2-40B4-BE49-F238E27FC236}">
                <a16:creationId xmlns:a16="http://schemas.microsoft.com/office/drawing/2014/main" id="{63EF7C21-F423-8143-8593-F0B3E5DC0E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pic>
        <p:nvPicPr>
          <p:cNvPr id="16" name="Picture 15">
            <a:extLst>
              <a:ext uri="{FF2B5EF4-FFF2-40B4-BE49-F238E27FC236}">
                <a16:creationId xmlns:a16="http://schemas.microsoft.com/office/drawing/2014/main" id="{C84DBC62-A80E-E54F-9566-6E95F8E760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Map with k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pic>
        <p:nvPicPr>
          <p:cNvPr id="13" name="Picture 12">
            <a:extLst>
              <a:ext uri="{FF2B5EF4-FFF2-40B4-BE49-F238E27FC236}">
                <a16:creationId xmlns:a16="http://schemas.microsoft.com/office/drawing/2014/main" id="{9536971E-18CF-4A0C-A142-550582FC18F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22" name="Graphic 21">
            <a:extLst>
              <a:ext uri="{FF2B5EF4-FFF2-40B4-BE49-F238E27FC236}">
                <a16:creationId xmlns:a16="http://schemas.microsoft.com/office/drawing/2014/main" id="{0DD105A6-07C1-7745-8980-BEAC1A5FAE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625" y="3271978"/>
            <a:ext cx="614363" cy="747920"/>
          </a:xfrm>
          <a:prstGeom prst="rect">
            <a:avLst/>
          </a:prstGeom>
        </p:spPr>
      </p:pic>
      <p:pic>
        <p:nvPicPr>
          <p:cNvPr id="30" name="Picture 29">
            <a:extLst>
              <a:ext uri="{FF2B5EF4-FFF2-40B4-BE49-F238E27FC236}">
                <a16:creationId xmlns:a16="http://schemas.microsoft.com/office/drawing/2014/main" id="{B93F3AAC-315A-F14C-8788-AD03354C4B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pic>
        <p:nvPicPr>
          <p:cNvPr id="5" name="Picture 4">
            <a:extLst>
              <a:ext uri="{FF2B5EF4-FFF2-40B4-BE49-F238E27FC236}">
                <a16:creationId xmlns:a16="http://schemas.microsoft.com/office/drawing/2014/main" id="{2476994E-7D48-9A42-86B0-78326D23CE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4188132"/>
            <a:ext cx="3501525" cy="1955807"/>
          </a:xfrm>
          <a:prstGeom prst="rect">
            <a:avLst/>
          </a:prstGeom>
        </p:spPr>
      </p:pic>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6049875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pic>
        <p:nvPicPr>
          <p:cNvPr id="46" name="Picture 45"/>
          <p:cNvPicPr>
            <a:picLocks/>
          </p:cNvPicPr>
          <p:nvPr/>
        </p:nvPicPr>
        <p:blipFill rotWithShape="1">
          <a:blip r:embed="rId2" cstate="screen">
            <a:extLst>
              <a:ext uri="{28A0092B-C50C-407E-A947-70E740481C1C}">
                <a14:useLocalDpi xmlns:a14="http://schemas.microsoft.com/office/drawing/2010/main"/>
              </a:ext>
            </a:extLst>
          </a:blip>
          <a:srcRect t="-1245"/>
          <a:stretch/>
        </p:blipFill>
        <p:spPr>
          <a:xfrm>
            <a:off x="9036848" y="2330245"/>
            <a:ext cx="2697952" cy="3462587"/>
          </a:xfrm>
          <a:prstGeom prst="rect">
            <a:avLst/>
          </a:prstGeom>
        </p:spPr>
      </p:pic>
      <p:sp>
        <p:nvSpPr>
          <p:cNvPr id="2" name="Title 1"/>
          <p:cNvSpPr>
            <a:spLocks noGrp="1"/>
          </p:cNvSpPr>
          <p:nvPr>
            <p:ph type="title" hasCustomPrompt="1"/>
          </p:nvPr>
        </p:nvSpPr>
        <p:spPr>
          <a:xfrm>
            <a:off x="472943" y="446598"/>
            <a:ext cx="11277600" cy="968474"/>
          </a:xfrm>
        </p:spPr>
        <p:txBody>
          <a:bodyPr/>
          <a:lstStyle>
            <a:lvl1pPr>
              <a:lnSpc>
                <a:spcPct val="100000"/>
              </a:lnSpc>
              <a:defRPr/>
            </a:lvl1pPr>
          </a:lstStyle>
          <a:p>
            <a:r>
              <a:rPr lang="en-US" dirty="0"/>
              <a:t>Suggested title: Our values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2232" y="2379004"/>
            <a:ext cx="2695945" cy="341588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080" y="2336281"/>
            <a:ext cx="2699019" cy="3472408"/>
          </a:xfrm>
          <a:prstGeom prst="rect">
            <a:avLst/>
          </a:prstGeom>
        </p:spPr>
      </p:pic>
      <p:pic>
        <p:nvPicPr>
          <p:cNvPr id="4" name="Picture 3">
            <a:extLst>
              <a:ext uri="{FF2B5EF4-FFF2-40B4-BE49-F238E27FC236}">
                <a16:creationId xmlns:a16="http://schemas.microsoft.com/office/drawing/2014/main" id="{01838CAD-A927-7D44-9B04-19BB0D95EC6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1719" r="26063"/>
          <a:stretch/>
        </p:blipFill>
        <p:spPr>
          <a:xfrm>
            <a:off x="3301392" y="2376946"/>
            <a:ext cx="2699491" cy="3410538"/>
          </a:xfrm>
          <a:prstGeom prst="rect">
            <a:avLst/>
          </a:prstGeom>
        </p:spPr>
      </p:pic>
      <p:sp>
        <p:nvSpPr>
          <p:cNvPr id="12" name="Rectangle 11">
            <a:extLst>
              <a:ext uri="{FF2B5EF4-FFF2-40B4-BE49-F238E27FC236}">
                <a16:creationId xmlns:a16="http://schemas.microsoft.com/office/drawing/2014/main" id="{B0970586-B235-0B4C-8965-052406E8533B}"/>
              </a:ext>
            </a:extLst>
          </p:cNvPr>
          <p:cNvSpPr>
            <a:spLocks/>
          </p:cNvSpPr>
          <p:nvPr userDrawn="1"/>
        </p:nvSpPr>
        <p:spPr>
          <a:xfrm>
            <a:off x="9036846" y="1752531"/>
            <a:ext cx="2698977" cy="624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Safety</a:t>
            </a:r>
          </a:p>
        </p:txBody>
      </p:sp>
      <p:sp>
        <p:nvSpPr>
          <p:cNvPr id="13" name="Rectangle 12">
            <a:extLst>
              <a:ext uri="{FF2B5EF4-FFF2-40B4-BE49-F238E27FC236}">
                <a16:creationId xmlns:a16="http://schemas.microsoft.com/office/drawing/2014/main" id="{B883A5B3-2562-9D44-9A2D-609B578D4970}"/>
              </a:ext>
            </a:extLst>
          </p:cNvPr>
          <p:cNvSpPr/>
          <p:nvPr userDrawn="1"/>
        </p:nvSpPr>
        <p:spPr>
          <a:xfrm>
            <a:off x="6162232" y="1752530"/>
            <a:ext cx="2700000" cy="62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Respect</a:t>
            </a:r>
          </a:p>
        </p:txBody>
      </p:sp>
      <p:sp>
        <p:nvSpPr>
          <p:cNvPr id="14" name="Rectangle 13">
            <a:extLst>
              <a:ext uri="{FF2B5EF4-FFF2-40B4-BE49-F238E27FC236}">
                <a16:creationId xmlns:a16="http://schemas.microsoft.com/office/drawing/2014/main" id="{C3EBB0E2-ED02-6948-9D0D-19C2D0417C97}"/>
              </a:ext>
            </a:extLst>
          </p:cNvPr>
          <p:cNvSpPr/>
          <p:nvPr userDrawn="1"/>
        </p:nvSpPr>
        <p:spPr>
          <a:xfrm>
            <a:off x="3297337" y="1752529"/>
            <a:ext cx="2703546" cy="624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Leadership</a:t>
            </a:r>
          </a:p>
        </p:txBody>
      </p:sp>
      <p:sp>
        <p:nvSpPr>
          <p:cNvPr id="15" name="Rectangle 14">
            <a:extLst>
              <a:ext uri="{FF2B5EF4-FFF2-40B4-BE49-F238E27FC236}">
                <a16:creationId xmlns:a16="http://schemas.microsoft.com/office/drawing/2014/main" id="{D5DFDC1D-0E6E-294D-92C3-A8B8C022A9BE}"/>
              </a:ext>
            </a:extLst>
          </p:cNvPr>
          <p:cNvSpPr/>
          <p:nvPr userDrawn="1"/>
        </p:nvSpPr>
        <p:spPr>
          <a:xfrm>
            <a:off x="444589" y="1752528"/>
            <a:ext cx="2700000" cy="581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Integrity</a:t>
            </a:r>
          </a:p>
        </p:txBody>
      </p:sp>
      <p:sp>
        <p:nvSpPr>
          <p:cNvPr id="1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S2 strategic goa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Strategic goals</a:t>
            </a:r>
          </a:p>
        </p:txBody>
      </p:sp>
      <p:sp>
        <p:nvSpPr>
          <p:cNvPr id="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9256" b="9256"/>
          <a:stretch/>
        </p:blipFill>
        <p:spPr>
          <a:xfrm>
            <a:off x="610008" y="1606859"/>
            <a:ext cx="10829942" cy="4707750"/>
          </a:xfrm>
          <a:prstGeom prst="rect">
            <a:avLst/>
          </a:prstGeom>
        </p:spPr>
      </p:pic>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green sub-headin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4E436B6-F6A6-1846-8109-62EAABBE2F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11277600" cy="943200"/>
          </a:xfrm>
        </p:spPr>
        <p:txBody>
          <a:bodyPr/>
          <a:lstStyle>
            <a:lvl1pPr>
              <a:lnSpc>
                <a:spcPct val="100000"/>
              </a:lnSpc>
              <a:defRPr/>
            </a:lvl1pPr>
          </a:lstStyle>
          <a:p>
            <a:r>
              <a:rPr lang="en-US" dirty="0"/>
              <a:t>Title</a:t>
            </a:r>
            <a:endParaRPr lang="en-GB" dirty="0"/>
          </a:p>
        </p:txBody>
      </p:sp>
      <p:sp>
        <p:nvSpPr>
          <p:cNvPr id="9"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427035"/>
            <a:ext cx="8697074" cy="505530"/>
          </a:xfrm>
        </p:spPr>
        <p:txBody>
          <a:bodyPr/>
          <a:lstStyle>
            <a:lvl1pPr>
              <a:lnSpc>
                <a:spcPct val="100000"/>
              </a:lnSpc>
              <a:defRPr sz="1800" b="1">
                <a:solidFill>
                  <a:schemeClr val="tx2"/>
                </a:solidFill>
              </a:defRPr>
            </a:lvl1pPr>
          </a:lstStyle>
          <a:p>
            <a:pPr lvl="0"/>
            <a:r>
              <a:rPr lang="en-US" dirty="0"/>
              <a:t>Sub-heading</a:t>
            </a:r>
          </a:p>
        </p:txBody>
      </p:sp>
      <p:sp>
        <p:nvSpPr>
          <p:cNvPr id="15" name="Content Placeholder 2">
            <a:extLst>
              <a:ext uri="{FF2B5EF4-FFF2-40B4-BE49-F238E27FC236}">
                <a16:creationId xmlns:a16="http://schemas.microsoft.com/office/drawing/2014/main" id="{C4415C16-BAD5-9A4D-B8E3-EF78A4FEBE7D}"/>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ur guiding principles">
    <p:spTree>
      <p:nvGrpSpPr>
        <p:cNvPr id="1" name=""/>
        <p:cNvGrpSpPr/>
        <p:nvPr/>
      </p:nvGrpSpPr>
      <p:grpSpPr>
        <a:xfrm>
          <a:off x="0" y="0"/>
          <a:ext cx="0" cy="0"/>
          <a:chOff x="0" y="0"/>
          <a:chExt cx="0" cy="0"/>
        </a:xfrm>
      </p:grpSpPr>
      <p:sp>
        <p:nvSpPr>
          <p:cNvPr id="5" name="Rectangle 4"/>
          <p:cNvSpPr>
            <a:spLocks/>
          </p:cNvSpPr>
          <p:nvPr userDrawn="1"/>
        </p:nvSpPr>
        <p:spPr>
          <a:xfrm>
            <a:off x="457200" y="1902507"/>
            <a:ext cx="2700000"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Ensure value </a:t>
            </a:r>
            <a:br>
              <a:rPr lang="en-GB" b="1" dirty="0">
                <a:solidFill>
                  <a:prstClr val="white"/>
                </a:solidFill>
              </a:rPr>
            </a:br>
            <a:r>
              <a:rPr lang="en-GB" b="1" dirty="0">
                <a:solidFill>
                  <a:prstClr val="white"/>
                </a:solidFill>
              </a:rPr>
              <a:t>for money</a:t>
            </a:r>
          </a:p>
        </p:txBody>
      </p:sp>
      <p:sp>
        <p:nvSpPr>
          <p:cNvPr id="6" name="Rectangle 5"/>
          <p:cNvSpPr/>
          <p:nvPr userDrawn="1"/>
        </p:nvSpPr>
        <p:spPr>
          <a:xfrm>
            <a:off x="3314403" y="1902507"/>
            <a:ext cx="2700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Respect </a:t>
            </a:r>
          </a:p>
          <a:p>
            <a:pPr algn="ctr"/>
            <a:r>
              <a:rPr lang="en-GB" b="1" dirty="0">
                <a:solidFill>
                  <a:prstClr val="white"/>
                </a:solidFill>
              </a:rPr>
              <a:t>communities</a:t>
            </a:r>
          </a:p>
        </p:txBody>
      </p:sp>
      <p:sp>
        <p:nvSpPr>
          <p:cNvPr id="7" name="Rectangle 6"/>
          <p:cNvSpPr/>
          <p:nvPr userDrawn="1"/>
        </p:nvSpPr>
        <p:spPr>
          <a:xfrm>
            <a:off x="6171606" y="1902507"/>
            <a:ext cx="270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Champion teamwork and collaboration</a:t>
            </a:r>
          </a:p>
        </p:txBody>
      </p:sp>
      <p:sp>
        <p:nvSpPr>
          <p:cNvPr id="8" name="Rectangle 7"/>
          <p:cNvSpPr/>
          <p:nvPr userDrawn="1"/>
        </p:nvSpPr>
        <p:spPr>
          <a:xfrm>
            <a:off x="9034800" y="1899190"/>
            <a:ext cx="270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Create a positive legacy for Britain</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 y="2802507"/>
            <a:ext cx="2700000" cy="2483172"/>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14403" y="2799190"/>
            <a:ext cx="2694010" cy="2486489"/>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77596" y="2799190"/>
            <a:ext cx="2694009" cy="2486489"/>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034800" y="2799190"/>
            <a:ext cx="2700000" cy="2486489"/>
          </a:xfrm>
          <a:prstGeom prst="rect">
            <a:avLst/>
          </a:prstGeom>
        </p:spPr>
      </p:pic>
      <p:sp>
        <p:nvSpPr>
          <p:cNvPr id="2" name="Title 1"/>
          <p:cNvSpPr>
            <a:spLocks noGrp="1"/>
          </p:cNvSpPr>
          <p:nvPr>
            <p:ph type="title" hasCustomPrompt="1"/>
          </p:nvPr>
        </p:nvSpPr>
        <p:spPr/>
        <p:txBody>
          <a:bodyPr/>
          <a:lstStyle>
            <a:lvl1pPr>
              <a:lnSpc>
                <a:spcPct val="100000"/>
              </a:lnSpc>
              <a:defRPr/>
            </a:lvl1pPr>
          </a:lstStyle>
          <a:p>
            <a:r>
              <a:rPr lang="en-US" dirty="0"/>
              <a:t>Suggested title: Our guiding principles</a:t>
            </a:r>
          </a:p>
        </p:txBody>
      </p:sp>
      <p:sp>
        <p:nvSpPr>
          <p:cNvPr id="1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82111876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S2 Design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4085"/>
            <a:ext cx="11277600" cy="1153781"/>
          </a:xfrm>
        </p:spPr>
        <p:txBody>
          <a:bodyPr/>
          <a:lstStyle>
            <a:lvl1pPr>
              <a:lnSpc>
                <a:spcPct val="100000"/>
              </a:lnSpc>
              <a:defRPr/>
            </a:lvl1pPr>
          </a:lstStyle>
          <a:p>
            <a:r>
              <a:rPr lang="en-US" dirty="0"/>
              <a:t>Suggested title: HS2 Design Vision – 3 key elements</a:t>
            </a:r>
          </a:p>
        </p:txBody>
      </p:sp>
      <p:pic>
        <p:nvPicPr>
          <p:cNvPr id="4" name="Picture 3">
            <a:extLst>
              <a:ext uri="{FF2B5EF4-FFF2-40B4-BE49-F238E27FC236}">
                <a16:creationId xmlns:a16="http://schemas.microsoft.com/office/drawing/2014/main" id="{0F9E33C8-B217-8C4A-8CCF-7FC97C021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524000"/>
            <a:ext cx="3324225" cy="4720558"/>
          </a:xfrm>
          <a:prstGeom prst="rect">
            <a:avLst/>
          </a:prstGeom>
        </p:spPr>
      </p:pic>
      <p:pic>
        <p:nvPicPr>
          <p:cNvPr id="16" name="Picture 15">
            <a:extLst>
              <a:ext uri="{FF2B5EF4-FFF2-40B4-BE49-F238E27FC236}">
                <a16:creationId xmlns:a16="http://schemas.microsoft.com/office/drawing/2014/main" id="{9597840F-1983-D94A-AC48-58ECBF39EA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2474" y="2460059"/>
            <a:ext cx="6696075" cy="2528729"/>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7965830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S2 Design Vision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Design Vision</a:t>
            </a:r>
          </a:p>
        </p:txBody>
      </p:sp>
      <p:pic>
        <p:nvPicPr>
          <p:cNvPr id="5" name="Picture 4">
            <a:extLst>
              <a:ext uri="{FF2B5EF4-FFF2-40B4-BE49-F238E27FC236}">
                <a16:creationId xmlns:a16="http://schemas.microsoft.com/office/drawing/2014/main" id="{256079CE-8AC0-614A-A630-C24CA41C8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06033" y="1142982"/>
            <a:ext cx="6397912" cy="5253282"/>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39620442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ur golden thr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355859" cy="713408"/>
          </a:xfrm>
        </p:spPr>
        <p:txBody>
          <a:bodyPr/>
          <a:lstStyle>
            <a:lvl1pPr>
              <a:lnSpc>
                <a:spcPct val="100000"/>
              </a:lnSpc>
              <a:defRPr/>
            </a:lvl1pPr>
          </a:lstStyle>
          <a:p>
            <a:r>
              <a:rPr lang="en-US" dirty="0"/>
              <a:t>Suggested title: Our golden thread</a:t>
            </a:r>
          </a:p>
        </p:txBody>
      </p:sp>
      <p:grpSp>
        <p:nvGrpSpPr>
          <p:cNvPr id="4" name="Group 3">
            <a:extLst>
              <a:ext uri="{FF2B5EF4-FFF2-40B4-BE49-F238E27FC236}">
                <a16:creationId xmlns:a16="http://schemas.microsoft.com/office/drawing/2014/main" id="{4D6F1C80-B67F-0D47-A99A-9236D04064ED}"/>
              </a:ext>
            </a:extLst>
          </p:cNvPr>
          <p:cNvGrpSpPr/>
          <p:nvPr userDrawn="1"/>
        </p:nvGrpSpPr>
        <p:grpSpPr>
          <a:xfrm>
            <a:off x="2809578" y="1442751"/>
            <a:ext cx="8713081" cy="4716647"/>
            <a:chOff x="3021719" y="1375257"/>
            <a:chExt cx="8713081" cy="4716647"/>
          </a:xfrm>
        </p:grpSpPr>
        <p:grpSp>
          <p:nvGrpSpPr>
            <p:cNvPr id="16" name="Group 15">
              <a:extLst>
                <a:ext uri="{FF2B5EF4-FFF2-40B4-BE49-F238E27FC236}">
                  <a16:creationId xmlns:a16="http://schemas.microsoft.com/office/drawing/2014/main" id="{94BD7D76-A036-B64A-81A8-408BD31ADA15}"/>
                </a:ext>
              </a:extLst>
            </p:cNvPr>
            <p:cNvGrpSpPr/>
            <p:nvPr/>
          </p:nvGrpSpPr>
          <p:grpSpPr>
            <a:xfrm>
              <a:off x="4120920" y="5401106"/>
              <a:ext cx="5556697" cy="291875"/>
              <a:chOff x="1331640" y="6022348"/>
              <a:chExt cx="5556697" cy="291875"/>
            </a:xfrm>
          </p:grpSpPr>
          <p:cxnSp>
            <p:nvCxnSpPr>
              <p:cNvPr id="67" name="Straight Arrow Connector 66">
                <a:extLst>
                  <a:ext uri="{FF2B5EF4-FFF2-40B4-BE49-F238E27FC236}">
                    <a16:creationId xmlns:a16="http://schemas.microsoft.com/office/drawing/2014/main" id="{6B926F85-9F0D-A742-AE1B-5DC0B3682997}"/>
                  </a:ext>
                </a:extLst>
              </p:cNvPr>
              <p:cNvCxnSpPr/>
              <p:nvPr/>
            </p:nvCxnSpPr>
            <p:spPr>
              <a:xfrm>
                <a:off x="4118326" y="6129432"/>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38805A8-EA99-1943-B1BB-3ED7958A070F}"/>
                  </a:ext>
                </a:extLst>
              </p:cNvPr>
              <p:cNvCxnSpPr/>
              <p:nvPr/>
            </p:nvCxnSpPr>
            <p:spPr>
              <a:xfrm>
                <a:off x="1331640" y="6122536"/>
                <a:ext cx="5556697"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14834F9-1D4B-F84A-8D39-F0387E996C71}"/>
                  </a:ext>
                </a:extLst>
              </p:cNvPr>
              <p:cNvCxnSpPr/>
              <p:nvPr/>
            </p:nvCxnSpPr>
            <p:spPr>
              <a:xfrm>
                <a:off x="2267744" y="6022352"/>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845ADF-5801-4543-857A-9AC28A695C84}"/>
                  </a:ext>
                </a:extLst>
              </p:cNvPr>
              <p:cNvCxnSpPr/>
              <p:nvPr/>
            </p:nvCxnSpPr>
            <p:spPr>
              <a:xfrm>
                <a:off x="1331640" y="6022351"/>
                <a:ext cx="0" cy="10708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4F2BD1-4CD7-EA48-91FA-2245EE7B7CD6}"/>
                  </a:ext>
                </a:extLst>
              </p:cNvPr>
              <p:cNvCxnSpPr/>
              <p:nvPr/>
            </p:nvCxnSpPr>
            <p:spPr>
              <a:xfrm>
                <a:off x="3205294" y="6022353"/>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8FE2C81-100E-B04A-A6FB-049F172D712D}"/>
                  </a:ext>
                </a:extLst>
              </p:cNvPr>
              <p:cNvCxnSpPr/>
              <p:nvPr/>
            </p:nvCxnSpPr>
            <p:spPr>
              <a:xfrm>
                <a:off x="4118326" y="6022351"/>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34E0952-0FDF-CE46-A4A2-838C84EA255A}"/>
                  </a:ext>
                </a:extLst>
              </p:cNvPr>
              <p:cNvCxnSpPr/>
              <p:nvPr/>
            </p:nvCxnSpPr>
            <p:spPr>
              <a:xfrm>
                <a:off x="5041931" y="6022350"/>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160F5D-EB61-254C-909E-F2F66C6FBA40}"/>
                  </a:ext>
                </a:extLst>
              </p:cNvPr>
              <p:cNvCxnSpPr/>
              <p:nvPr/>
            </p:nvCxnSpPr>
            <p:spPr>
              <a:xfrm>
                <a:off x="5963130" y="6022349"/>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04C2354-AB50-F942-9E80-26A6589D5604}"/>
                  </a:ext>
                </a:extLst>
              </p:cNvPr>
              <p:cNvCxnSpPr/>
              <p:nvPr/>
            </p:nvCxnSpPr>
            <p:spPr>
              <a:xfrm>
                <a:off x="6888337" y="6022348"/>
                <a:ext cx="0" cy="10708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03E02C4C-F928-1547-B0B9-517DFEC3D76A}"/>
                </a:ext>
              </a:extLst>
            </p:cNvPr>
            <p:cNvSpPr/>
            <p:nvPr/>
          </p:nvSpPr>
          <p:spPr>
            <a:xfrm>
              <a:off x="3679294" y="146749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Vision</a:t>
              </a:r>
            </a:p>
          </p:txBody>
        </p:sp>
        <p:sp>
          <p:nvSpPr>
            <p:cNvPr id="36" name="Rectangle 35">
              <a:extLst>
                <a:ext uri="{FF2B5EF4-FFF2-40B4-BE49-F238E27FC236}">
                  <a16:creationId xmlns:a16="http://schemas.microsoft.com/office/drawing/2014/main" id="{23315FAA-BC47-C44B-8165-4C32FA6BBD1A}"/>
                </a:ext>
              </a:extLst>
            </p:cNvPr>
            <p:cNvSpPr/>
            <p:nvPr/>
          </p:nvSpPr>
          <p:spPr>
            <a:xfrm>
              <a:off x="3679294" y="2012285"/>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Mission</a:t>
              </a:r>
            </a:p>
          </p:txBody>
        </p:sp>
        <p:sp>
          <p:nvSpPr>
            <p:cNvPr id="37" name="Rectangle 36">
              <a:extLst>
                <a:ext uri="{FF2B5EF4-FFF2-40B4-BE49-F238E27FC236}">
                  <a16:creationId xmlns:a16="http://schemas.microsoft.com/office/drawing/2014/main" id="{D5A402EB-3ABC-814A-97AB-982C8F88B0D1}"/>
                </a:ext>
              </a:extLst>
            </p:cNvPr>
            <p:cNvSpPr/>
            <p:nvPr/>
          </p:nvSpPr>
          <p:spPr>
            <a:xfrm>
              <a:off x="3679294" y="254413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Values</a:t>
              </a:r>
            </a:p>
          </p:txBody>
        </p:sp>
        <p:sp>
          <p:nvSpPr>
            <p:cNvPr id="38" name="Rectangle 37">
              <a:extLst>
                <a:ext uri="{FF2B5EF4-FFF2-40B4-BE49-F238E27FC236}">
                  <a16:creationId xmlns:a16="http://schemas.microsoft.com/office/drawing/2014/main" id="{F565498C-8344-AB49-9CC4-17EDB18A3EE7}"/>
                </a:ext>
              </a:extLst>
            </p:cNvPr>
            <p:cNvSpPr/>
            <p:nvPr/>
          </p:nvSpPr>
          <p:spPr>
            <a:xfrm>
              <a:off x="4985342" y="2904174"/>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Integrity</a:t>
              </a:r>
            </a:p>
          </p:txBody>
        </p:sp>
        <p:sp>
          <p:nvSpPr>
            <p:cNvPr id="39" name="Rectangle 38">
              <a:extLst>
                <a:ext uri="{FF2B5EF4-FFF2-40B4-BE49-F238E27FC236}">
                  <a16:creationId xmlns:a16="http://schemas.microsoft.com/office/drawing/2014/main" id="{0C4B796C-EBE9-8D4A-800F-4E50B8644B0E}"/>
                </a:ext>
              </a:extLst>
            </p:cNvPr>
            <p:cNvSpPr/>
            <p:nvPr/>
          </p:nvSpPr>
          <p:spPr>
            <a:xfrm>
              <a:off x="6272882" y="2903586"/>
              <a:ext cx="12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prstClr val="white"/>
                  </a:solidFill>
                </a:rPr>
                <a:t>Leadership</a:t>
              </a:r>
            </a:p>
          </p:txBody>
        </p:sp>
        <p:sp>
          <p:nvSpPr>
            <p:cNvPr id="40" name="Rectangle 39">
              <a:extLst>
                <a:ext uri="{FF2B5EF4-FFF2-40B4-BE49-F238E27FC236}">
                  <a16:creationId xmlns:a16="http://schemas.microsoft.com/office/drawing/2014/main" id="{03F60022-BBE2-B044-9CD3-DA53B5AF70B1}"/>
                </a:ext>
              </a:extLst>
            </p:cNvPr>
            <p:cNvSpPr/>
            <p:nvPr/>
          </p:nvSpPr>
          <p:spPr>
            <a:xfrm>
              <a:off x="7565187" y="2904174"/>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Respect</a:t>
              </a:r>
            </a:p>
          </p:txBody>
        </p:sp>
        <p:sp>
          <p:nvSpPr>
            <p:cNvPr id="43" name="Rectangle 42">
              <a:extLst>
                <a:ext uri="{FF2B5EF4-FFF2-40B4-BE49-F238E27FC236}">
                  <a16:creationId xmlns:a16="http://schemas.microsoft.com/office/drawing/2014/main" id="{BF61D622-DE88-FD4C-87A3-D26BDF543236}"/>
                </a:ext>
              </a:extLst>
            </p:cNvPr>
            <p:cNvSpPr/>
            <p:nvPr/>
          </p:nvSpPr>
          <p:spPr>
            <a:xfrm>
              <a:off x="3679292" y="3447456"/>
              <a:ext cx="6419775"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Strategic goals</a:t>
              </a:r>
            </a:p>
          </p:txBody>
        </p:sp>
        <p:sp>
          <p:nvSpPr>
            <p:cNvPr id="44" name="Rectangle 43">
              <a:extLst>
                <a:ext uri="{FF2B5EF4-FFF2-40B4-BE49-F238E27FC236}">
                  <a16:creationId xmlns:a16="http://schemas.microsoft.com/office/drawing/2014/main" id="{ACAD7D7E-634C-5545-A60B-47B6F866BBC0}"/>
                </a:ext>
              </a:extLst>
            </p:cNvPr>
            <p:cNvSpPr/>
            <p:nvPr/>
          </p:nvSpPr>
          <p:spPr>
            <a:xfrm>
              <a:off x="3679291" y="3992247"/>
              <a:ext cx="6419775" cy="61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Strategic goal (6) – Health and safety</a:t>
              </a:r>
            </a:p>
            <a:p>
              <a:pPr algn="ctr"/>
              <a:r>
                <a:rPr lang="en-GB" sz="1200" dirty="0">
                  <a:solidFill>
                    <a:prstClr val="white"/>
                  </a:solidFill>
                </a:rPr>
                <a:t>HS2 will create a railway designed, built and operated </a:t>
              </a:r>
              <a:br>
                <a:rPr lang="en-GB" sz="1200" dirty="0">
                  <a:solidFill>
                    <a:prstClr val="white"/>
                  </a:solidFill>
                </a:rPr>
              </a:br>
              <a:r>
                <a:rPr lang="en-GB" sz="1200" dirty="0">
                  <a:solidFill>
                    <a:prstClr val="white"/>
                  </a:solidFill>
                </a:rPr>
                <a:t>to the highest health, safety and security standards.</a:t>
              </a:r>
            </a:p>
          </p:txBody>
        </p:sp>
        <p:grpSp>
          <p:nvGrpSpPr>
            <p:cNvPr id="45" name="Group 44">
              <a:extLst>
                <a:ext uri="{FF2B5EF4-FFF2-40B4-BE49-F238E27FC236}">
                  <a16:creationId xmlns:a16="http://schemas.microsoft.com/office/drawing/2014/main" id="{329E2C8E-108C-8F48-8287-E2939C2EFB53}"/>
                </a:ext>
              </a:extLst>
            </p:cNvPr>
            <p:cNvGrpSpPr/>
            <p:nvPr/>
          </p:nvGrpSpPr>
          <p:grpSpPr>
            <a:xfrm>
              <a:off x="3679294" y="4789106"/>
              <a:ext cx="6419775" cy="612000"/>
              <a:chOff x="816521" y="5337280"/>
              <a:chExt cx="6419775" cy="612000"/>
            </a:xfrm>
            <a:solidFill>
              <a:schemeClr val="accent1"/>
            </a:solidFill>
          </p:grpSpPr>
          <p:sp>
            <p:nvSpPr>
              <p:cNvPr id="60" name="Rectangle 59">
                <a:extLst>
                  <a:ext uri="{FF2B5EF4-FFF2-40B4-BE49-F238E27FC236}">
                    <a16:creationId xmlns:a16="http://schemas.microsoft.com/office/drawing/2014/main" id="{521B7D28-819E-8E48-A2A1-828EB74AE09E}"/>
                  </a:ext>
                </a:extLst>
              </p:cNvPr>
              <p:cNvSpPr/>
              <p:nvPr/>
            </p:nvSpPr>
            <p:spPr>
              <a:xfrm>
                <a:off x="81652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Workforce safety</a:t>
                </a:r>
              </a:p>
            </p:txBody>
          </p:sp>
          <p:sp>
            <p:nvSpPr>
              <p:cNvPr id="61" name="Rectangle 60">
                <a:extLst>
                  <a:ext uri="{FF2B5EF4-FFF2-40B4-BE49-F238E27FC236}">
                    <a16:creationId xmlns:a16="http://schemas.microsoft.com/office/drawing/2014/main" id="{5C4D939C-4A64-294B-9503-11DB0B97119A}"/>
                  </a:ext>
                </a:extLst>
              </p:cNvPr>
              <p:cNvSpPr/>
              <p:nvPr/>
            </p:nvSpPr>
            <p:spPr>
              <a:xfrm>
                <a:off x="1736483"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Public and neighbour safety</a:t>
                </a:r>
              </a:p>
            </p:txBody>
          </p:sp>
          <p:sp>
            <p:nvSpPr>
              <p:cNvPr id="62" name="Rectangle 61">
                <a:extLst>
                  <a:ext uri="{FF2B5EF4-FFF2-40B4-BE49-F238E27FC236}">
                    <a16:creationId xmlns:a16="http://schemas.microsoft.com/office/drawing/2014/main" id="{6C4142E2-2BB3-A844-8E4C-BC7B1D9212E9}"/>
                  </a:ext>
                </a:extLst>
              </p:cNvPr>
              <p:cNvSpPr/>
              <p:nvPr/>
            </p:nvSpPr>
            <p:spPr>
              <a:xfrm>
                <a:off x="2656445"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Occupational health and wellbeing</a:t>
                </a:r>
              </a:p>
            </p:txBody>
          </p:sp>
          <p:sp>
            <p:nvSpPr>
              <p:cNvPr id="63" name="Rectangle 62">
                <a:extLst>
                  <a:ext uri="{FF2B5EF4-FFF2-40B4-BE49-F238E27FC236}">
                    <a16:creationId xmlns:a16="http://schemas.microsoft.com/office/drawing/2014/main" id="{4509ECD6-333B-7C45-956B-0623C76ED0E5}"/>
                  </a:ext>
                </a:extLst>
              </p:cNvPr>
              <p:cNvSpPr/>
              <p:nvPr/>
            </p:nvSpPr>
            <p:spPr>
              <a:xfrm>
                <a:off x="3576407"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Safe design</a:t>
                </a:r>
              </a:p>
            </p:txBody>
          </p:sp>
          <p:sp>
            <p:nvSpPr>
              <p:cNvPr id="64" name="Rectangle 63">
                <a:extLst>
                  <a:ext uri="{FF2B5EF4-FFF2-40B4-BE49-F238E27FC236}">
                    <a16:creationId xmlns:a16="http://schemas.microsoft.com/office/drawing/2014/main" id="{8635ED31-D8EB-BB43-AA1D-D123750F9A3D}"/>
                  </a:ext>
                </a:extLst>
              </p:cNvPr>
              <p:cNvSpPr/>
              <p:nvPr/>
            </p:nvSpPr>
            <p:spPr>
              <a:xfrm>
                <a:off x="4496369"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Safe supply chain management</a:t>
                </a:r>
              </a:p>
            </p:txBody>
          </p:sp>
          <p:sp>
            <p:nvSpPr>
              <p:cNvPr id="65" name="Rectangle 64">
                <a:extLst>
                  <a:ext uri="{FF2B5EF4-FFF2-40B4-BE49-F238E27FC236}">
                    <a16:creationId xmlns:a16="http://schemas.microsoft.com/office/drawing/2014/main" id="{7270A0EF-6946-E343-8388-FFCDB371B0E4}"/>
                  </a:ext>
                </a:extLst>
              </p:cNvPr>
              <p:cNvSpPr/>
              <p:nvPr/>
            </p:nvSpPr>
            <p:spPr>
              <a:xfrm>
                <a:off x="541633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Operations safety</a:t>
                </a:r>
              </a:p>
            </p:txBody>
          </p:sp>
          <p:sp>
            <p:nvSpPr>
              <p:cNvPr id="66" name="Rectangle 65">
                <a:extLst>
                  <a:ext uri="{FF2B5EF4-FFF2-40B4-BE49-F238E27FC236}">
                    <a16:creationId xmlns:a16="http://schemas.microsoft.com/office/drawing/2014/main" id="{D1F04E1A-A37B-6C4D-BBD2-2ABF4A082D09}"/>
                  </a:ext>
                </a:extLst>
              </p:cNvPr>
              <p:cNvSpPr/>
              <p:nvPr/>
            </p:nvSpPr>
            <p:spPr>
              <a:xfrm>
                <a:off x="6336296"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SMART assurance</a:t>
                </a:r>
              </a:p>
            </p:txBody>
          </p:sp>
        </p:grpSp>
        <p:cxnSp>
          <p:nvCxnSpPr>
            <p:cNvPr id="46" name="Straight Arrow Connector 45">
              <a:extLst>
                <a:ext uri="{FF2B5EF4-FFF2-40B4-BE49-F238E27FC236}">
                  <a16:creationId xmlns:a16="http://schemas.microsoft.com/office/drawing/2014/main" id="{71552A48-C240-2542-A21A-7C09E56FBF4C}"/>
                </a:ext>
              </a:extLst>
            </p:cNvPr>
            <p:cNvCxnSpPr>
              <a:cxnSpLocks/>
            </p:cNvCxnSpPr>
            <p:nvPr/>
          </p:nvCxnSpPr>
          <p:spPr>
            <a:xfrm>
              <a:off x="4309294" y="182749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A5F3E8-4676-3E4A-B212-2ABFD89DCA40}"/>
                </a:ext>
              </a:extLst>
            </p:cNvPr>
            <p:cNvCxnSpPr/>
            <p:nvPr/>
          </p:nvCxnSpPr>
          <p:spPr>
            <a:xfrm>
              <a:off x="4309294" y="2359343"/>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C9E740B-4655-324D-9AAC-0D2E5D73900B}"/>
                </a:ext>
              </a:extLst>
            </p:cNvPr>
            <p:cNvCxnSpPr/>
            <p:nvPr/>
          </p:nvCxnSpPr>
          <p:spPr>
            <a:xfrm>
              <a:off x="4931656" y="2724134"/>
              <a:ext cx="4554676"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E10AFEA-65A9-0741-A893-60F2099D1D2C}"/>
                </a:ext>
              </a:extLst>
            </p:cNvPr>
            <p:cNvCxnSpPr/>
            <p:nvPr/>
          </p:nvCxnSpPr>
          <p:spPr>
            <a:xfrm>
              <a:off x="947174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82744B5-2757-E645-ADE6-A02C2AD95962}"/>
                </a:ext>
              </a:extLst>
            </p:cNvPr>
            <p:cNvCxnSpPr/>
            <p:nvPr/>
          </p:nvCxnSpPr>
          <p:spPr>
            <a:xfrm>
              <a:off x="8196389"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6C877D9-7D67-ED42-ACF8-BF478E200B9B}"/>
                </a:ext>
              </a:extLst>
            </p:cNvPr>
            <p:cNvCxnSpPr/>
            <p:nvPr/>
          </p:nvCxnSpPr>
          <p:spPr>
            <a:xfrm>
              <a:off x="6906445"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6EBD5B-E8B5-8A40-82AD-41053D481C80}"/>
                </a:ext>
              </a:extLst>
            </p:cNvPr>
            <p:cNvCxnSpPr/>
            <p:nvPr/>
          </p:nvCxnSpPr>
          <p:spPr>
            <a:xfrm>
              <a:off x="561650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2902FDE-A7F4-4F4C-9DCB-3430770C0FD3}"/>
                </a:ext>
              </a:extLst>
            </p:cNvPr>
            <p:cNvSpPr/>
            <p:nvPr/>
          </p:nvSpPr>
          <p:spPr>
            <a:xfrm>
              <a:off x="8848615" y="2904174"/>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Safety</a:t>
              </a:r>
            </a:p>
          </p:txBody>
        </p:sp>
        <p:cxnSp>
          <p:nvCxnSpPr>
            <p:cNvPr id="57" name="Straight Arrow Connector 56">
              <a:extLst>
                <a:ext uri="{FF2B5EF4-FFF2-40B4-BE49-F238E27FC236}">
                  <a16:creationId xmlns:a16="http://schemas.microsoft.com/office/drawing/2014/main" id="{7EE0FF77-3A0B-594E-86D4-EC7E8F8BE644}"/>
                </a:ext>
              </a:extLst>
            </p:cNvPr>
            <p:cNvCxnSpPr>
              <a:cxnSpLocks/>
            </p:cNvCxnSpPr>
            <p:nvPr/>
          </p:nvCxnSpPr>
          <p:spPr>
            <a:xfrm>
              <a:off x="4297529" y="2904134"/>
              <a:ext cx="0" cy="54332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15314F8-2FA0-F347-A828-E1A801B4CC78}"/>
                </a:ext>
              </a:extLst>
            </p:cNvPr>
            <p:cNvCxnSpPr/>
            <p:nvPr/>
          </p:nvCxnSpPr>
          <p:spPr>
            <a:xfrm>
              <a:off x="6879158" y="3807456"/>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ED2F85-1D68-8D46-BD90-C0602062654E}"/>
                </a:ext>
              </a:extLst>
            </p:cNvPr>
            <p:cNvCxnSpPr/>
            <p:nvPr/>
          </p:nvCxnSpPr>
          <p:spPr>
            <a:xfrm>
              <a:off x="6878615" y="4604315"/>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992F1A-A148-2C43-A295-301C062ED755}"/>
                </a:ext>
              </a:extLst>
            </p:cNvPr>
            <p:cNvSpPr/>
            <p:nvPr/>
          </p:nvSpPr>
          <p:spPr>
            <a:xfrm>
              <a:off x="3021719" y="1375257"/>
              <a:ext cx="467912" cy="4716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rPr>
                <a:t>Health and safety brand</a:t>
              </a:r>
            </a:p>
          </p:txBody>
        </p:sp>
        <p:cxnSp>
          <p:nvCxnSpPr>
            <p:cNvPr id="29" name="Straight Arrow Connector 28">
              <a:extLst>
                <a:ext uri="{FF2B5EF4-FFF2-40B4-BE49-F238E27FC236}">
                  <a16:creationId xmlns:a16="http://schemas.microsoft.com/office/drawing/2014/main" id="{7ECBEEEC-74C9-AA40-B03F-7177AD0F93E6}"/>
                </a:ext>
              </a:extLst>
            </p:cNvPr>
            <p:cNvCxnSpPr/>
            <p:nvPr/>
          </p:nvCxnSpPr>
          <p:spPr>
            <a:xfrm>
              <a:off x="3478974" y="168803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0A0E33-1DD0-AC47-B99A-D71E1722838E}"/>
                </a:ext>
              </a:extLst>
            </p:cNvPr>
            <p:cNvCxnSpPr/>
            <p:nvPr/>
          </p:nvCxnSpPr>
          <p:spPr>
            <a:xfrm>
              <a:off x="3478974" y="223121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B52F8F-BA6E-214A-86C7-E329E35B1863}"/>
                </a:ext>
              </a:extLst>
            </p:cNvPr>
            <p:cNvCxnSpPr/>
            <p:nvPr/>
          </p:nvCxnSpPr>
          <p:spPr>
            <a:xfrm>
              <a:off x="3478974" y="2763063"/>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8EEAEE-DB10-704C-A216-CD42B4F419AC}"/>
                </a:ext>
              </a:extLst>
            </p:cNvPr>
            <p:cNvCxnSpPr/>
            <p:nvPr/>
          </p:nvCxnSpPr>
          <p:spPr>
            <a:xfrm>
              <a:off x="3478974" y="3650459"/>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32B366C-0CD2-7B40-BF1A-8167512B9878}"/>
                </a:ext>
              </a:extLst>
            </p:cNvPr>
            <p:cNvCxnSpPr/>
            <p:nvPr/>
          </p:nvCxnSpPr>
          <p:spPr>
            <a:xfrm>
              <a:off x="3478974" y="4337210"/>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D7D253D-3004-8546-B148-1C50E9ED6A66}"/>
                </a:ext>
              </a:extLst>
            </p:cNvPr>
            <p:cNvCxnSpPr/>
            <p:nvPr/>
          </p:nvCxnSpPr>
          <p:spPr>
            <a:xfrm>
              <a:off x="3478974" y="5134035"/>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9CD591C-5201-684C-B57F-44E9A52BFCAF}"/>
                </a:ext>
              </a:extLst>
            </p:cNvPr>
            <p:cNvGrpSpPr/>
            <p:nvPr/>
          </p:nvGrpSpPr>
          <p:grpSpPr>
            <a:xfrm>
              <a:off x="10099069" y="3213984"/>
              <a:ext cx="1635731" cy="2838992"/>
              <a:chOff x="7328870" y="4437658"/>
              <a:chExt cx="1635731" cy="2838992"/>
            </a:xfrm>
          </p:grpSpPr>
          <p:cxnSp>
            <p:nvCxnSpPr>
              <p:cNvPr id="25" name="Straight Arrow Connector 24">
                <a:extLst>
                  <a:ext uri="{FF2B5EF4-FFF2-40B4-BE49-F238E27FC236}">
                    <a16:creationId xmlns:a16="http://schemas.microsoft.com/office/drawing/2014/main" id="{E7F89B95-C52B-314C-BDE2-8C990E9CE66E}"/>
                  </a:ext>
                </a:extLst>
              </p:cNvPr>
              <p:cNvCxnSpPr/>
              <p:nvPr/>
            </p:nvCxnSpPr>
            <p:spPr>
              <a:xfrm>
                <a:off x="7328870" y="6318780"/>
                <a:ext cx="426375"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Isosceles Triangle 64">
                <a:extLst>
                  <a:ext uri="{FF2B5EF4-FFF2-40B4-BE49-F238E27FC236}">
                    <a16:creationId xmlns:a16="http://schemas.microsoft.com/office/drawing/2014/main" id="{87A94151-5508-0249-B5D4-42A2FC3E4E36}"/>
                  </a:ext>
                </a:extLst>
              </p:cNvPr>
              <p:cNvSpPr/>
              <p:nvPr/>
            </p:nvSpPr>
            <p:spPr>
              <a:xfrm>
                <a:off x="7429028" y="5030584"/>
                <a:ext cx="1535573" cy="2246066"/>
              </a:xfrm>
              <a:prstGeom prst="triangle">
                <a:avLst>
                  <a:gd name="adj" fmla="val 489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white"/>
                    </a:solidFill>
                  </a:rPr>
                  <a:t>Measure</a:t>
                </a:r>
              </a:p>
            </p:txBody>
          </p:sp>
          <p:sp>
            <p:nvSpPr>
              <p:cNvPr id="27" name="Rectangle 26">
                <a:extLst>
                  <a:ext uri="{FF2B5EF4-FFF2-40B4-BE49-F238E27FC236}">
                    <a16:creationId xmlns:a16="http://schemas.microsoft.com/office/drawing/2014/main" id="{9EDFF3C7-26C2-5340-B997-4A2D9367341E}"/>
                  </a:ext>
                </a:extLst>
              </p:cNvPr>
              <p:cNvSpPr/>
              <p:nvPr/>
            </p:nvSpPr>
            <p:spPr>
              <a:xfrm>
                <a:off x="7566814" y="4437658"/>
                <a:ext cx="1260000" cy="593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Balanced scorecard</a:t>
                </a:r>
              </a:p>
            </p:txBody>
          </p:sp>
        </p:grpSp>
        <p:sp>
          <p:nvSpPr>
            <p:cNvPr id="21" name="Rectangle 20">
              <a:extLst>
                <a:ext uri="{FF2B5EF4-FFF2-40B4-BE49-F238E27FC236}">
                  <a16:creationId xmlns:a16="http://schemas.microsoft.com/office/drawing/2014/main" id="{34190859-D65B-444D-AF9D-6FC7E5A0F77D}"/>
                </a:ext>
              </a:extLst>
            </p:cNvPr>
            <p:cNvSpPr/>
            <p:nvPr/>
          </p:nvSpPr>
          <p:spPr>
            <a:xfrm>
              <a:off x="3679291" y="5692976"/>
              <a:ext cx="6439957"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Our health and safety commitments </a:t>
              </a:r>
            </a:p>
          </p:txBody>
        </p:sp>
        <p:cxnSp>
          <p:nvCxnSpPr>
            <p:cNvPr id="19" name="Straight Arrow Connector 18">
              <a:extLst>
                <a:ext uri="{FF2B5EF4-FFF2-40B4-BE49-F238E27FC236}">
                  <a16:creationId xmlns:a16="http://schemas.microsoft.com/office/drawing/2014/main" id="{01B4D52C-2BD9-104F-A852-4A0F9C9C84A4}"/>
                </a:ext>
              </a:extLst>
            </p:cNvPr>
            <p:cNvCxnSpPr/>
            <p:nvPr/>
          </p:nvCxnSpPr>
          <p:spPr>
            <a:xfrm>
              <a:off x="3489631" y="5872976"/>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51011294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n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11208058" cy="2665125"/>
          </a:xfrm>
        </p:spPr>
        <p:txBody>
          <a:bodyPr/>
          <a:lstStyle>
            <a:lvl1pPr algn="l">
              <a:lnSpc>
                <a:spcPct val="100000"/>
              </a:lnSpc>
              <a:spcAft>
                <a:spcPts val="600"/>
              </a:spcAft>
              <a:defRPr sz="5000" b="1" i="0">
                <a:solidFill>
                  <a:schemeClr val="bg1"/>
                </a:solidFill>
                <a:latin typeface="+mn-lt"/>
              </a:defRPr>
            </a:lvl1pPr>
            <a:lvl2pPr marL="0" indent="0" algn="l">
              <a:lnSpc>
                <a:spcPct val="100000"/>
              </a:lnSpc>
              <a:spcBef>
                <a:spcPts val="2400"/>
              </a:spcBef>
              <a:spcAft>
                <a:spcPts val="600"/>
              </a:spcAft>
              <a:buNone/>
              <a:defRPr sz="2400" b="1" i="0" baseline="0">
                <a:solidFill>
                  <a:schemeClr val="bg1"/>
                </a:solidFill>
                <a:latin typeface="+mn-lt"/>
              </a:defRPr>
            </a:lvl2pPr>
          </a:lstStyle>
          <a:p>
            <a:pPr lvl="0"/>
            <a:r>
              <a:rPr lang="en-US" dirty="0"/>
              <a:t>Suggested title: Questions / Q&amp;A / Thank you</a:t>
            </a:r>
          </a:p>
          <a:p>
            <a:pPr lvl="1"/>
            <a:r>
              <a:rPr lang="en-US" dirty="0"/>
              <a:t>Click to add 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74525"/>
            <a:ext cx="1632293" cy="608400"/>
          </a:xfrm>
          <a:prstGeom prst="rect">
            <a:avLst/>
          </a:prstGeom>
        </p:spPr>
      </p:pic>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8015201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Final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343696"/>
            <a:ext cx="11225814" cy="846113"/>
          </a:xfrm>
        </p:spPr>
        <p:txBody>
          <a:bodyPr anchor="t"/>
          <a:lstStyle>
            <a:lvl1pPr algn="l">
              <a:defRPr sz="5000">
                <a:solidFill>
                  <a:schemeClr val="tx1"/>
                </a:solidFill>
              </a:defRPr>
            </a:lvl1pPr>
          </a:lstStyle>
          <a:p>
            <a:r>
              <a:rPr lang="en-US" dirty="0"/>
              <a:t>Suggested title: Questions / Q&amp;A / Thank you</a:t>
            </a:r>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643469"/>
            <a:ext cx="11225814" cy="899888"/>
          </a:xfrm>
        </p:spPr>
        <p:txBody>
          <a:bodyPr/>
          <a:lstStyle>
            <a:lvl1pPr marL="0" indent="0" algn="l">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10" name="Picture 9">
            <a:extLst>
              <a:ext uri="{FF2B5EF4-FFF2-40B4-BE49-F238E27FC236}">
                <a16:creationId xmlns:a16="http://schemas.microsoft.com/office/drawing/2014/main" id="{703B5DF3-3FDB-0144-81B9-087C2CE69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91527787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S2 Title">
    <p:spTree>
      <p:nvGrpSpPr>
        <p:cNvPr id="1" name=""/>
        <p:cNvGrpSpPr/>
        <p:nvPr/>
      </p:nvGrpSpPr>
      <p:grpSpPr>
        <a:xfrm>
          <a:off x="0" y="0"/>
          <a:ext cx="0" cy="0"/>
          <a:chOff x="0" y="0"/>
          <a:chExt cx="0" cy="0"/>
        </a:xfrm>
      </p:grpSpPr>
      <p:pic>
        <p:nvPicPr>
          <p:cNvPr id="1026" name="Picture 2" descr="C:\Users\gemma.blackman\AppData\Local\Microsoft\Windows\Temporary Internet Files\Content.Outlook\BP02L1TK\HS2 PPTDarkBlue_FrontScree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3" y="0"/>
            <a:ext cx="12171734"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F232B6E-E58E-AC40-8827-33A19A15C0B1}"/>
              </a:ext>
            </a:extLst>
          </p:cNvPr>
          <p:cNvSpPr txBox="1"/>
          <p:nvPr userDrawn="1"/>
        </p:nvSpPr>
        <p:spPr>
          <a:xfrm>
            <a:off x="3119179" y="6331428"/>
            <a:ext cx="8837624" cy="526572"/>
          </a:xfrm>
          <a:prstGeom prst="rect">
            <a:avLst/>
          </a:prstGeom>
          <a:noFill/>
        </p:spPr>
        <p:txBody>
          <a:bodyPr wrap="square" lIns="0" tIns="0" rIns="0" bIns="0" rtlCol="0">
            <a:noAutofit/>
          </a:bodyPr>
          <a:lstStyle/>
          <a:p>
            <a:pPr algn="r"/>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ENGINEERS WORKSHOP</a:t>
            </a:r>
            <a:endPar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410304042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27"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684D44-EF23-CC46-8BBE-F649F4E5DBA2}"/>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05474126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purple sub-heading">
    <p:spTree>
      <p:nvGrpSpPr>
        <p:cNvPr id="1" name=""/>
        <p:cNvGrpSpPr/>
        <p:nvPr/>
      </p:nvGrpSpPr>
      <p:grpSpPr>
        <a:xfrm>
          <a:off x="0" y="0"/>
          <a:ext cx="0" cy="0"/>
          <a:chOff x="0" y="0"/>
          <a:chExt cx="0" cy="0"/>
        </a:xfrm>
      </p:grpSpPr>
      <p:pic>
        <p:nvPicPr>
          <p:cNvPr id="4"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95CFABD-E41D-694B-AE86-B7ABC04971FE}"/>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36912026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green sub-heading">
    <p:spTree>
      <p:nvGrpSpPr>
        <p:cNvPr id="1" name=""/>
        <p:cNvGrpSpPr/>
        <p:nvPr/>
      </p:nvGrpSpPr>
      <p:grpSpPr>
        <a:xfrm>
          <a:off x="0" y="0"/>
          <a:ext cx="0" cy="0"/>
          <a:chOff x="0" y="0"/>
          <a:chExt cx="0" cy="0"/>
        </a:xfrm>
      </p:grpSpPr>
      <p:pic>
        <p:nvPicPr>
          <p:cNvPr id="11"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F4E436B6-F6A6-1846-8109-62EAABBE2F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15" name="Content Placeholder 2">
            <a:extLst>
              <a:ext uri="{FF2B5EF4-FFF2-40B4-BE49-F238E27FC236}">
                <a16:creationId xmlns:a16="http://schemas.microsoft.com/office/drawing/2014/main" id="{C4415C16-BAD5-9A4D-B8E3-EF78A4FEBE7D}"/>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12" name="TextBox 11">
            <a:extLst>
              <a:ext uri="{FF2B5EF4-FFF2-40B4-BE49-F238E27FC236}">
                <a16:creationId xmlns:a16="http://schemas.microsoft.com/office/drawing/2014/main" id="{CD037C5C-2A96-0944-838B-4C009933E229}"/>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91352492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column sh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AC5E-FF51-4048-B942-3DE7D03FCE03}"/>
              </a:ext>
            </a:extLst>
          </p:cNvPr>
          <p:cNvSpPr>
            <a:spLocks noGrp="1"/>
          </p:cNvSpPr>
          <p:nvPr>
            <p:ph type="title" hasCustomPrompt="1"/>
          </p:nvPr>
        </p:nvSpPr>
        <p:spPr>
          <a:xfrm>
            <a:off x="457200" y="457200"/>
            <a:ext cx="4350544" cy="1233488"/>
          </a:xfrm>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7EC6B012-86FA-4327-9ACE-99229DA9AF21}"/>
              </a:ext>
            </a:extLst>
          </p:cNvPr>
          <p:cNvSpPr>
            <a:spLocks noGrp="1"/>
          </p:cNvSpPr>
          <p:nvPr>
            <p:ph sz="half" idx="1"/>
          </p:nvPr>
        </p:nvSpPr>
        <p:spPr>
          <a:xfrm>
            <a:off x="457198" y="1977462"/>
            <a:ext cx="4350545" cy="4145936"/>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ingle column short">
    <p:spTree>
      <p:nvGrpSpPr>
        <p:cNvPr id="1" name=""/>
        <p:cNvGrpSpPr/>
        <p:nvPr/>
      </p:nvGrpSpPr>
      <p:grpSpPr>
        <a:xfrm>
          <a:off x="0" y="0"/>
          <a:ext cx="0" cy="0"/>
          <a:chOff x="0" y="0"/>
          <a:chExt cx="0" cy="0"/>
        </a:xfrm>
      </p:grpSpPr>
      <p:pic>
        <p:nvPicPr>
          <p:cNvPr id="9"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42FAC5E-FF51-4048-B942-3DE7D03FCE03}"/>
              </a:ext>
            </a:extLst>
          </p:cNvPr>
          <p:cNvSpPr>
            <a:spLocks noGrp="1"/>
          </p:cNvSpPr>
          <p:nvPr>
            <p:ph type="title" hasCustomPrompt="1"/>
          </p:nvPr>
        </p:nvSpPr>
        <p:spPr>
          <a:xfrm>
            <a:off x="457200" y="457200"/>
            <a:ext cx="4350544" cy="1233488"/>
          </a:xfrm>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7EC6B012-86FA-4327-9ACE-99229DA9AF21}"/>
              </a:ext>
            </a:extLst>
          </p:cNvPr>
          <p:cNvSpPr>
            <a:spLocks noGrp="1"/>
          </p:cNvSpPr>
          <p:nvPr>
            <p:ph sz="half" idx="1"/>
          </p:nvPr>
        </p:nvSpPr>
        <p:spPr>
          <a:xfrm>
            <a:off x="457198" y="1977462"/>
            <a:ext cx="4350545" cy="4145936"/>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8" name="TextBox 7">
            <a:extLst>
              <a:ext uri="{FF2B5EF4-FFF2-40B4-BE49-F238E27FC236}">
                <a16:creationId xmlns:a16="http://schemas.microsoft.com/office/drawing/2014/main" id="{361B4260-39B9-7441-AC90-76AE426DB1B6}"/>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63466529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Large text pullout">
    <p:spTree>
      <p:nvGrpSpPr>
        <p:cNvPr id="1" name=""/>
        <p:cNvGrpSpPr/>
        <p:nvPr/>
      </p:nvGrpSpPr>
      <p:grpSpPr>
        <a:xfrm>
          <a:off x="0" y="0"/>
          <a:ext cx="0" cy="0"/>
          <a:chOff x="0" y="0"/>
          <a:chExt cx="0" cy="0"/>
        </a:xfrm>
      </p:grpSpPr>
      <p:pic>
        <p:nvPicPr>
          <p:cNvPr id="12"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9EB08FFE-9DBC-479E-8FA9-48213EDC9B37}"/>
              </a:ext>
            </a:extLst>
          </p:cNvPr>
          <p:cNvSpPr>
            <a:spLocks noGrp="1"/>
          </p:cNvSpPr>
          <p:nvPr>
            <p:ph sz="quarter" idx="15"/>
          </p:nvPr>
        </p:nvSpPr>
        <p:spPr>
          <a:xfrm>
            <a:off x="457200" y="1371600"/>
            <a:ext cx="5716588" cy="3557588"/>
          </a:xfrm>
        </p:spPr>
        <p:txBody>
          <a:bodyPr/>
          <a:lstStyle>
            <a:lvl1pPr>
              <a:lnSpc>
                <a:spcPct val="100000"/>
              </a:lnSpc>
              <a:spcAft>
                <a:spcPts val="600"/>
              </a:spcAft>
              <a:defRPr sz="2200"/>
            </a:lvl1pPr>
            <a:lvl2pPr>
              <a:lnSpc>
                <a:spcPct val="100000"/>
              </a:lnSpc>
              <a:spcAft>
                <a:spcPts val="600"/>
              </a:spcAft>
              <a:buClr>
                <a:schemeClr val="bg2"/>
              </a:buClr>
              <a:defRPr sz="2200"/>
            </a:lvl2pPr>
            <a:lvl3pPr>
              <a:lnSpc>
                <a:spcPct val="100000"/>
              </a:lnSpc>
              <a:spcAft>
                <a:spcPts val="600"/>
              </a:spcAft>
              <a:buClr>
                <a:schemeClr val="bg2"/>
              </a:buClr>
              <a:defRPr sz="2200"/>
            </a:lvl3pPr>
            <a:lvl4pPr>
              <a:lnSpc>
                <a:spcPct val="100000"/>
              </a:lnSpc>
              <a:spcAft>
                <a:spcPts val="600"/>
              </a:spcAft>
              <a:buClr>
                <a:schemeClr val="bg2"/>
              </a:buClr>
              <a:defRPr sz="2200"/>
            </a:lvl4pPr>
            <a:lvl5pPr>
              <a:lnSpc>
                <a:spcPct val="100000"/>
              </a:lnSpc>
              <a:spcAft>
                <a:spcPts val="600"/>
              </a:spcAft>
              <a:buClr>
                <a:schemeClr val="bg2"/>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FBD50B-600E-4750-B8D8-9C3C4CEEE9F3}"/>
              </a:ext>
            </a:extLst>
          </p:cNvPr>
          <p:cNvSpPr>
            <a:spLocks noGrp="1"/>
          </p:cNvSpPr>
          <p:nvPr>
            <p:ph type="title" hasCustomPrompt="1"/>
          </p:nvPr>
        </p:nvSpPr>
        <p:spPr>
          <a:xfrm>
            <a:off x="457200" y="457200"/>
            <a:ext cx="11277600" cy="842963"/>
          </a:xfrm>
        </p:spPr>
        <p:txBody>
          <a:bodyPr/>
          <a:lstStyle>
            <a:lvl1pPr>
              <a:lnSpc>
                <a:spcPct val="100000"/>
              </a:lnSpc>
              <a:defRPr/>
            </a:lvl1pPr>
          </a:lstStyle>
          <a:p>
            <a:r>
              <a:rPr lang="en-US" dirty="0"/>
              <a:t>Title</a:t>
            </a:r>
            <a:endParaRPr lang="en-GB" dirty="0"/>
          </a:p>
        </p:txBody>
      </p:sp>
      <p:sp>
        <p:nvSpPr>
          <p:cNvPr id="9" name="Text Placeholder 8">
            <a:extLst>
              <a:ext uri="{FF2B5EF4-FFF2-40B4-BE49-F238E27FC236}">
                <a16:creationId xmlns:a16="http://schemas.microsoft.com/office/drawing/2014/main" id="{72964537-5735-4295-9929-030B90E3625A}"/>
              </a:ext>
            </a:extLst>
          </p:cNvPr>
          <p:cNvSpPr>
            <a:spLocks noGrp="1"/>
          </p:cNvSpPr>
          <p:nvPr>
            <p:ph type="body" sz="quarter" idx="14"/>
          </p:nvPr>
        </p:nvSpPr>
        <p:spPr>
          <a:xfrm>
            <a:off x="7124400" y="1371600"/>
            <a:ext cx="4610400" cy="3557588"/>
          </a:xfrm>
        </p:spPr>
        <p:txBody>
          <a:bodyPr/>
          <a:lstStyle>
            <a:lvl1pPr>
              <a:lnSpc>
                <a:spcPct val="100000"/>
              </a:lnSpc>
              <a:spcAft>
                <a:spcPts val="600"/>
              </a:spcAft>
              <a:defRPr sz="1800"/>
            </a:lvl1pPr>
            <a:lvl2pPr>
              <a:lnSpc>
                <a:spcPct val="100000"/>
              </a:lnSpc>
              <a:spcAft>
                <a:spcPts val="600"/>
              </a:spcAft>
              <a:buClr>
                <a:schemeClr val="bg2"/>
              </a:buClr>
              <a:defRPr sz="1800"/>
            </a:lvl2pPr>
            <a:lvl3pPr>
              <a:lnSpc>
                <a:spcPct val="100000"/>
              </a:lnSpc>
              <a:spcAft>
                <a:spcPts val="600"/>
              </a:spcAft>
              <a:buClr>
                <a:schemeClr val="bg2"/>
              </a:buClr>
              <a:defRPr sz="1800"/>
            </a:lvl3pPr>
            <a:lvl4pPr>
              <a:lnSpc>
                <a:spcPct val="100000"/>
              </a:lnSpc>
              <a:spcAft>
                <a:spcPts val="600"/>
              </a:spcAft>
              <a:buClr>
                <a:schemeClr val="bg2"/>
              </a:buClr>
              <a:defRPr sz="1800"/>
            </a:lvl4pPr>
            <a:lvl5pPr>
              <a:lnSpc>
                <a:spcPct val="100000"/>
              </a:lnSpc>
              <a:spcAft>
                <a:spcPts val="600"/>
              </a:spcAft>
              <a:buClr>
                <a:schemeClr val="bg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10" name="TextBox 9">
            <a:extLst>
              <a:ext uri="{FF2B5EF4-FFF2-40B4-BE49-F238E27FC236}">
                <a16:creationId xmlns:a16="http://schemas.microsoft.com/office/drawing/2014/main" id="{C91D52D9-51CD-C441-8775-27E550CAE0E2}"/>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14314617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1406069"/>
            <a:ext cx="11277600" cy="2880000"/>
          </a:xfrm>
        </p:spPr>
        <p:txBody>
          <a:bodyPr/>
          <a:lstStyle>
            <a:lvl1pPr>
              <a:lnSpc>
                <a:spcPct val="100000"/>
              </a:lnSpc>
              <a:defRPr sz="4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here - use purple text from palette to highlight specific words/phrases.”</a:t>
            </a:r>
          </a:p>
        </p:txBody>
      </p:sp>
      <p:sp>
        <p:nvSpPr>
          <p:cNvPr id="2" name="TextBox 1"/>
          <p:cNvSpPr txBox="1"/>
          <p:nvPr userDrawn="1"/>
        </p:nvSpPr>
        <p:spPr>
          <a:xfrm>
            <a:off x="8386354" y="6374674"/>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6" name="TextBox 5"/>
          <p:cNvSpPr txBox="1"/>
          <p:nvPr userDrawn="1"/>
        </p:nvSpPr>
        <p:spPr>
          <a:xfrm>
            <a:off x="2409825" y="6410325"/>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 name="Text Placeholder 7">
            <a:extLst>
              <a:ext uri="{FF2B5EF4-FFF2-40B4-BE49-F238E27FC236}">
                <a16:creationId xmlns:a16="http://schemas.microsoft.com/office/drawing/2014/main" id="{8B4A6BDB-F2D8-7B41-9F83-779E9FB47EA1}"/>
              </a:ext>
            </a:extLst>
          </p:cNvPr>
          <p:cNvSpPr>
            <a:spLocks noGrp="1"/>
          </p:cNvSpPr>
          <p:nvPr>
            <p:ph type="body" sz="quarter" idx="14" hasCustomPrompt="1"/>
          </p:nvPr>
        </p:nvSpPr>
        <p:spPr>
          <a:xfrm>
            <a:off x="7269933" y="4548404"/>
            <a:ext cx="4464867" cy="553143"/>
          </a:xfrm>
        </p:spPr>
        <p:txBody>
          <a:bodyPr anchor="ctr"/>
          <a:lstStyle>
            <a:lvl1pPr algn="r">
              <a:lnSpc>
                <a:spcPct val="100000"/>
              </a:lnSpc>
              <a:defRPr sz="3600" b="1" i="0">
                <a:ln>
                  <a:noFill/>
                </a:ln>
                <a:solidFill>
                  <a:schemeClr val="tx1"/>
                </a:solidFill>
                <a:latin typeface="+mn-lt"/>
              </a:defRPr>
            </a:lvl1pPr>
            <a:lvl2pPr marL="0" indent="0">
              <a:buNone/>
              <a:defRPr/>
            </a:lvl2pPr>
          </a:lstStyle>
          <a:p>
            <a:pPr lvl="0"/>
            <a:r>
              <a:rPr lang="en-US" dirty="0"/>
              <a:t>Name of contact</a:t>
            </a:r>
          </a:p>
        </p:txBody>
      </p:sp>
      <p:sp>
        <p:nvSpPr>
          <p:cNvPr id="9" name="Text Placeholder 7">
            <a:extLst>
              <a:ext uri="{FF2B5EF4-FFF2-40B4-BE49-F238E27FC236}">
                <a16:creationId xmlns:a16="http://schemas.microsoft.com/office/drawing/2014/main" id="{3B5E7D28-58DB-D84C-BB55-7B09C62C94D4}"/>
              </a:ext>
            </a:extLst>
          </p:cNvPr>
          <p:cNvSpPr>
            <a:spLocks noGrp="1"/>
          </p:cNvSpPr>
          <p:nvPr>
            <p:ph type="body" sz="quarter" idx="15" hasCustomPrompt="1"/>
          </p:nvPr>
        </p:nvSpPr>
        <p:spPr>
          <a:xfrm>
            <a:off x="7269933" y="5219626"/>
            <a:ext cx="4464867" cy="561975"/>
          </a:xfrm>
        </p:spPr>
        <p:txBody>
          <a:bodyPr/>
          <a:lstStyle>
            <a:lvl1pPr algn="r">
              <a:lnSpc>
                <a:spcPct val="100000"/>
              </a:lnSpc>
              <a:defRPr sz="2800">
                <a:ln>
                  <a:noFill/>
                </a:ln>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dirty="0"/>
              <a:t>Job title</a:t>
            </a:r>
          </a:p>
        </p:txBody>
      </p:sp>
      <p:sp>
        <p:nvSpPr>
          <p:cNvPr id="11"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38614312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mage and Lef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lvl1pPr>
          </a:lstStyle>
          <a:p>
            <a:r>
              <a:rPr lang="en-GB" dirty="0"/>
              <a:t>T</a:t>
            </a:r>
            <a:r>
              <a:rPr lang="en-US" dirty="0" err="1"/>
              <a:t>itle</a:t>
            </a:r>
            <a:endParaRPr lang="en-GB" dirty="0"/>
          </a:p>
        </p:txBody>
      </p:sp>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268400" y="4572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457200" y="1976438"/>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80151875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mage and Right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57200" y="457700"/>
            <a:ext cx="7466400" cy="5320800"/>
          </a:xfrm>
          <a:solidFill>
            <a:schemeClr val="bg1">
              <a:lumMod val="85000"/>
            </a:schemeClr>
          </a:solidFill>
          <a:ln>
            <a:noFill/>
          </a:ln>
        </p:spPr>
        <p:txBody>
          <a:bodyPr/>
          <a:lstStyle/>
          <a:p>
            <a:r>
              <a:rPr lang="en-US" dirty="0"/>
              <a:t>Click icon to add picture</a:t>
            </a:r>
            <a:endParaRPr lang="en-GB" dirty="0"/>
          </a:p>
        </p:txBody>
      </p:sp>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8127206" y="457200"/>
            <a:ext cx="3607594" cy="1271589"/>
          </a:xfrm>
        </p:spPr>
        <p:txBody>
          <a:bodyPr/>
          <a:lstStyle>
            <a:lvl1pPr>
              <a:lnSpc>
                <a:spcPct val="100000"/>
              </a:lnSpc>
              <a:defRPr/>
            </a:lvl1pPr>
          </a:lstStyle>
          <a:p>
            <a:r>
              <a:rPr lang="en-GB" dirty="0"/>
              <a:t>T</a:t>
            </a:r>
            <a:r>
              <a:rPr lang="en-US" dirty="0" err="1"/>
              <a:t>itle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8127206" y="1978933"/>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54924739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age and Righ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572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807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840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62090748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mage and Lef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45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78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5879038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image portrait small on right">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7375616" cy="5536224"/>
          </a:xfrm>
          <a:solidFill>
            <a:schemeClr val="tx1"/>
          </a:solidFill>
          <a:ln>
            <a:noFill/>
          </a:ln>
        </p:spPr>
        <p:txBody>
          <a:bodyPr lIns="360000" tIns="360000" rIns="360000" bIns="360000"/>
          <a:lstStyle>
            <a:lvl1pPr>
              <a:lnSpc>
                <a:spcPct val="100000"/>
              </a:lnSpc>
              <a:defRPr>
                <a:solidFill>
                  <a:schemeClr val="bg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71335874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mn-lt"/>
              </a:defRPr>
            </a:lvl1pPr>
            <a:lvl2pPr marL="0" indent="0">
              <a:lnSpc>
                <a:spcPct val="100000"/>
              </a:lnSpc>
              <a:spcBef>
                <a:spcPts val="2400"/>
              </a:spcBef>
              <a:spcAft>
                <a:spcPts val="600"/>
              </a:spcAft>
              <a:buNone/>
              <a:defRPr sz="2400" b="1" i="0">
                <a:solidFill>
                  <a:schemeClr val="bg1"/>
                </a:solidFill>
                <a:latin typeface="+mn-lt"/>
              </a:defRPr>
            </a:lvl2pPr>
          </a:lstStyle>
          <a:p>
            <a:pPr lvl="0"/>
            <a:r>
              <a:rPr lang="en-US" dirty="0"/>
              <a:t>Title</a:t>
            </a:r>
          </a:p>
          <a:p>
            <a:pPr lvl="1"/>
            <a:r>
              <a:rPr lang="en-US" dirty="0"/>
              <a:t>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541082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images landscap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8"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19" name="Text Placeholder 4"/>
          <p:cNvSpPr>
            <a:spLocks noGrp="1"/>
          </p:cNvSpPr>
          <p:nvPr>
            <p:ph type="body" sz="quarter" idx="15" hasCustomPrompt="1"/>
          </p:nvPr>
        </p:nvSpPr>
        <p:spPr>
          <a:xfrm>
            <a:off x="8036334"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22" name="Text Placeholder 4"/>
          <p:cNvSpPr>
            <a:spLocks noGrp="1"/>
          </p:cNvSpPr>
          <p:nvPr>
            <p:ph type="body" sz="quarter" idx="17" hasCustomPrompt="1"/>
          </p:nvPr>
        </p:nvSpPr>
        <p:spPr>
          <a:xfrm>
            <a:off x="4167790"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24" name="Text Placeholder 4"/>
          <p:cNvSpPr>
            <a:spLocks noGrp="1"/>
          </p:cNvSpPr>
          <p:nvPr>
            <p:ph type="body" sz="quarter" idx="19" hasCustomPrompt="1"/>
          </p:nvPr>
        </p:nvSpPr>
        <p:spPr>
          <a:xfrm>
            <a:off x="8036334"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15" name="Picture Placeholder 16"/>
          <p:cNvSpPr>
            <a:spLocks noGrp="1"/>
          </p:cNvSpPr>
          <p:nvPr>
            <p:ph type="pic" sz="quarter" idx="12"/>
          </p:nvPr>
        </p:nvSpPr>
        <p:spPr>
          <a:xfrm>
            <a:off x="4168478" y="457199"/>
            <a:ext cx="3664638" cy="2578116"/>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2578116"/>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2"/>
            <a:ext cx="3664638" cy="2578116"/>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2"/>
            <a:ext cx="3664638" cy="2578116"/>
          </a:xfrm>
        </p:spPr>
        <p:txBody>
          <a:bodyPr/>
          <a:lstStyle/>
          <a:p>
            <a:r>
              <a:rPr lang="en-US" dirty="0"/>
              <a:t>Click icon to add picture</a:t>
            </a:r>
          </a:p>
        </p:txBody>
      </p:sp>
      <p:sp>
        <p:nvSpPr>
          <p:cNvPr id="13"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0848556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text pullout">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images landscape No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3664638" cy="2768325"/>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8"/>
            <a:ext cx="3664638" cy="2768325"/>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1"/>
            <a:ext cx="3664638" cy="2768325"/>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1"/>
            <a:ext cx="3664638" cy="2768325"/>
          </a:xfrm>
        </p:spPr>
        <p:txBody>
          <a:bodyPr/>
          <a:lstStyle/>
          <a:p>
            <a:r>
              <a:rPr lang="en-US" dirty="0"/>
              <a:t>Click icon to add picture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2898086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297726"/>
            <a:ext cx="2697163" cy="3421062"/>
          </a:xfrm>
        </p:spPr>
        <p:txBody>
          <a:bodyPr/>
          <a:lstStyle/>
          <a:p>
            <a:r>
              <a:rPr lang="en-US" dirty="0"/>
              <a:t>Click icon to add picture</a:t>
            </a:r>
          </a:p>
        </p:txBody>
      </p:sp>
      <p:sp>
        <p:nvSpPr>
          <p:cNvPr id="19" name="Picture Placeholder 16"/>
          <p:cNvSpPr>
            <a:spLocks noGrp="1"/>
          </p:cNvSpPr>
          <p:nvPr>
            <p:ph type="pic" sz="quarter" idx="14"/>
          </p:nvPr>
        </p:nvSpPr>
        <p:spPr>
          <a:xfrm>
            <a:off x="6178336" y="2297726"/>
            <a:ext cx="2697163" cy="3421062"/>
          </a:xfrm>
        </p:spPr>
        <p:txBody>
          <a:bodyPr/>
          <a:lstStyle/>
          <a:p>
            <a:r>
              <a:rPr lang="en-US" dirty="0"/>
              <a:t>Click icon to add picture</a:t>
            </a:r>
          </a:p>
        </p:txBody>
      </p:sp>
      <p:sp>
        <p:nvSpPr>
          <p:cNvPr id="18" name="Picture Placeholder 16"/>
          <p:cNvSpPr>
            <a:spLocks noGrp="1"/>
          </p:cNvSpPr>
          <p:nvPr>
            <p:ph type="pic" sz="quarter" idx="13"/>
          </p:nvPr>
        </p:nvSpPr>
        <p:spPr>
          <a:xfrm>
            <a:off x="3316286" y="2297726"/>
            <a:ext cx="2697163" cy="3421062"/>
          </a:xfrm>
        </p:spPr>
        <p:txBody>
          <a:bodyPr/>
          <a:lstStyle/>
          <a:p>
            <a:r>
              <a:rPr lang="en-US" dirty="0"/>
              <a:t>Click icon to add picture</a:t>
            </a:r>
          </a:p>
        </p:txBody>
      </p:sp>
      <p:sp>
        <p:nvSpPr>
          <p:cNvPr id="17" name="Picture Placeholder 16"/>
          <p:cNvSpPr>
            <a:spLocks noGrp="1"/>
          </p:cNvSpPr>
          <p:nvPr>
            <p:ph type="pic" sz="quarter" idx="12"/>
          </p:nvPr>
        </p:nvSpPr>
        <p:spPr>
          <a:xfrm>
            <a:off x="457200" y="2298423"/>
            <a:ext cx="2697163" cy="3421062"/>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0" name="Text Placeholder 4"/>
          <p:cNvSpPr>
            <a:spLocks noGrp="1"/>
          </p:cNvSpPr>
          <p:nvPr>
            <p:ph type="body" sz="quarter" idx="17" hasCustomPrompt="1"/>
          </p:nvPr>
        </p:nvSpPr>
        <p:spPr>
          <a:xfrm>
            <a:off x="3316285"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1" name="Text Placeholder 4"/>
          <p:cNvSpPr>
            <a:spLocks noGrp="1"/>
          </p:cNvSpPr>
          <p:nvPr>
            <p:ph type="body" sz="quarter" idx="18" hasCustomPrompt="1"/>
          </p:nvPr>
        </p:nvSpPr>
        <p:spPr>
          <a:xfrm>
            <a:off x="6175370" y="1879653"/>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2" name="Text Placeholder 4"/>
          <p:cNvSpPr>
            <a:spLocks noGrp="1"/>
          </p:cNvSpPr>
          <p:nvPr>
            <p:ph type="body" sz="quarter" idx="19" hasCustomPrompt="1"/>
          </p:nvPr>
        </p:nvSpPr>
        <p:spPr>
          <a:xfrm>
            <a:off x="9037637"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4"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10834101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7" name="Picture Placeholder 16"/>
          <p:cNvSpPr>
            <a:spLocks noGrp="1"/>
          </p:cNvSpPr>
          <p:nvPr>
            <p:ph type="pic" sz="quarter" idx="12"/>
          </p:nvPr>
        </p:nvSpPr>
        <p:spPr>
          <a:xfrm>
            <a:off x="457200" y="2298422"/>
            <a:ext cx="3502617" cy="3759477"/>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298422"/>
            <a:ext cx="3502617" cy="3759477"/>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298422"/>
            <a:ext cx="3502617" cy="3759477"/>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4344635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images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17" name="Picture Placeholder 16"/>
          <p:cNvSpPr>
            <a:spLocks noGrp="1"/>
          </p:cNvSpPr>
          <p:nvPr>
            <p:ph type="pic" sz="quarter" idx="12"/>
          </p:nvPr>
        </p:nvSpPr>
        <p:spPr>
          <a:xfrm>
            <a:off x="457200" y="2593698"/>
            <a:ext cx="3502617" cy="2254528"/>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2171210"/>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593698"/>
            <a:ext cx="3502617" cy="2254528"/>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593698"/>
            <a:ext cx="3502617" cy="2254528"/>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86811807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images landscape">
    <p:spTree>
      <p:nvGrpSpPr>
        <p:cNvPr id="1" name=""/>
        <p:cNvGrpSpPr/>
        <p:nvPr/>
      </p:nvGrpSpPr>
      <p:grpSpPr>
        <a:xfrm>
          <a:off x="0" y="0"/>
          <a:ext cx="0" cy="0"/>
          <a:chOff x="0" y="0"/>
          <a:chExt cx="0" cy="0"/>
        </a:xfrm>
      </p:grpSpPr>
      <p:sp>
        <p:nvSpPr>
          <p:cNvPr id="19" name="Picture Placeholder 16"/>
          <p:cNvSpPr>
            <a:spLocks noGrp="1"/>
          </p:cNvSpPr>
          <p:nvPr>
            <p:ph type="pic" sz="quarter" idx="14"/>
          </p:nvPr>
        </p:nvSpPr>
        <p:spPr>
          <a:xfrm>
            <a:off x="6178336" y="1875935"/>
            <a:ext cx="5556464" cy="3421062"/>
          </a:xfrm>
        </p:spPr>
        <p:txBody>
          <a:bodyPr/>
          <a:lstStyle/>
          <a:p>
            <a:r>
              <a:rPr lang="en-US" dirty="0"/>
              <a:t>Click icon to add picture</a:t>
            </a:r>
          </a:p>
        </p:txBody>
      </p:sp>
      <p:sp>
        <p:nvSpPr>
          <p:cNvPr id="11" name="Text Placeholder 4"/>
          <p:cNvSpPr>
            <a:spLocks noGrp="1"/>
          </p:cNvSpPr>
          <p:nvPr>
            <p:ph type="body" sz="quarter" idx="18" hasCustomPrompt="1"/>
          </p:nvPr>
        </p:nvSpPr>
        <p:spPr>
          <a:xfrm>
            <a:off x="6175370" y="5364261"/>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17" name="Picture Placeholder 16"/>
          <p:cNvSpPr>
            <a:spLocks noGrp="1"/>
          </p:cNvSpPr>
          <p:nvPr>
            <p:ph type="pic" sz="quarter" idx="12"/>
          </p:nvPr>
        </p:nvSpPr>
        <p:spPr>
          <a:xfrm>
            <a:off x="457200" y="1875935"/>
            <a:ext cx="5556248" cy="3421062"/>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8" name="Text Placeholder 4">
            <a:extLst>
              <a:ext uri="{FF2B5EF4-FFF2-40B4-BE49-F238E27FC236}">
                <a16:creationId xmlns:a16="http://schemas.microsoft.com/office/drawing/2014/main" id="{2A0022C7-7D4A-EE40-93C5-68D26840EEF0}"/>
              </a:ext>
            </a:extLst>
          </p:cNvPr>
          <p:cNvSpPr>
            <a:spLocks noGrp="1"/>
          </p:cNvSpPr>
          <p:nvPr>
            <p:ph type="body" sz="quarter" idx="19" hasCustomPrompt="1"/>
          </p:nvPr>
        </p:nvSpPr>
        <p:spPr>
          <a:xfrm>
            <a:off x="457200" y="5388268"/>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64060167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images portrait">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9"/>
            <a:ext cx="3664638" cy="5536224"/>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22" name="Text Placeholder 4"/>
          <p:cNvSpPr>
            <a:spLocks noGrp="1"/>
          </p:cNvSpPr>
          <p:nvPr>
            <p:ph type="body" sz="quarter" idx="17" hasCustomPrompt="1"/>
          </p:nvPr>
        </p:nvSpPr>
        <p:spPr>
          <a:xfrm>
            <a:off x="4168866"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24" name="Text Placeholder 4"/>
          <p:cNvSpPr>
            <a:spLocks noGrp="1"/>
          </p:cNvSpPr>
          <p:nvPr>
            <p:ph type="body" sz="quarter" idx="19" hasCustomPrompt="1"/>
          </p:nvPr>
        </p:nvSpPr>
        <p:spPr>
          <a:xfrm>
            <a:off x="8036722"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endParaRPr lang="en-US"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5532193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x images landscape">
    <p:spTree>
      <p:nvGrpSpPr>
        <p:cNvPr id="1" name=""/>
        <p:cNvGrpSpPr/>
        <p:nvPr/>
      </p:nvGrpSpPr>
      <p:grpSpPr>
        <a:xfrm>
          <a:off x="0" y="0"/>
          <a:ext cx="0" cy="0"/>
          <a:chOff x="0" y="0"/>
          <a:chExt cx="0" cy="0"/>
        </a:xfrm>
      </p:grpSpPr>
      <p:sp>
        <p:nvSpPr>
          <p:cNvPr id="14" name="Picture Placeholder 2"/>
          <p:cNvSpPr>
            <a:spLocks noGrp="1"/>
          </p:cNvSpPr>
          <p:nvPr>
            <p:ph type="pic" sz="quarter" idx="21"/>
          </p:nvPr>
        </p:nvSpPr>
        <p:spPr>
          <a:xfrm>
            <a:off x="4403195" y="1796508"/>
            <a:ext cx="3385609" cy="1963737"/>
          </a:xfrm>
        </p:spPr>
        <p:txBody>
          <a:bodyPr/>
          <a:lstStyle>
            <a:lvl1pPr>
              <a:defRPr/>
            </a:lvl1pPr>
          </a:lstStyle>
          <a:p>
            <a:r>
              <a:rPr lang="en-US" dirty="0"/>
              <a:t>Click icon to add picture</a:t>
            </a:r>
            <a:endParaRPr lang="en-GB" dirty="0"/>
          </a:p>
        </p:txBody>
      </p:sp>
      <p:sp>
        <p:nvSpPr>
          <p:cNvPr id="13" name="Picture Placeholder 2"/>
          <p:cNvSpPr>
            <a:spLocks noGrp="1"/>
          </p:cNvSpPr>
          <p:nvPr>
            <p:ph type="pic" sz="quarter" idx="20"/>
          </p:nvPr>
        </p:nvSpPr>
        <p:spPr>
          <a:xfrm>
            <a:off x="457200" y="4119733"/>
            <a:ext cx="3385609" cy="1963737"/>
          </a:xfrm>
        </p:spPr>
        <p:txBody>
          <a:bodyPr/>
          <a:lstStyle>
            <a:lvl1pPr>
              <a:defRPr/>
            </a:lvl1pPr>
          </a:lstStyle>
          <a:p>
            <a:r>
              <a:rPr lang="en-US" dirty="0"/>
              <a:t>Click icon to add picture</a:t>
            </a:r>
            <a:endParaRPr lang="en-GB" dirty="0"/>
          </a:p>
        </p:txBody>
      </p:sp>
      <p:sp>
        <p:nvSpPr>
          <p:cNvPr id="3" name="Picture Placeholder 2"/>
          <p:cNvSpPr>
            <a:spLocks noGrp="1"/>
          </p:cNvSpPr>
          <p:nvPr>
            <p:ph type="pic" sz="quarter" idx="19"/>
          </p:nvPr>
        </p:nvSpPr>
        <p:spPr>
          <a:xfrm>
            <a:off x="457200" y="1800525"/>
            <a:ext cx="3385609"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8" name="Picture Placeholder 2"/>
          <p:cNvSpPr>
            <a:spLocks noGrp="1"/>
          </p:cNvSpPr>
          <p:nvPr>
            <p:ph type="pic" sz="quarter" idx="22"/>
          </p:nvPr>
        </p:nvSpPr>
        <p:spPr>
          <a:xfrm>
            <a:off x="8349191" y="1800523"/>
            <a:ext cx="3385609" cy="1963737"/>
          </a:xfrm>
        </p:spPr>
        <p:txBody>
          <a:bodyPr/>
          <a:lstStyle>
            <a:lvl1pPr>
              <a:defRPr/>
            </a:lvl1pPr>
          </a:lstStyle>
          <a:p>
            <a:r>
              <a:rPr lang="en-US" dirty="0"/>
              <a:t>Click icon to add picture</a:t>
            </a:r>
            <a:endParaRPr lang="en-GB" dirty="0"/>
          </a:p>
        </p:txBody>
      </p:sp>
      <p:sp>
        <p:nvSpPr>
          <p:cNvPr id="19" name="Picture Placeholder 2"/>
          <p:cNvSpPr>
            <a:spLocks noGrp="1"/>
          </p:cNvSpPr>
          <p:nvPr>
            <p:ph type="pic" sz="quarter" idx="23"/>
          </p:nvPr>
        </p:nvSpPr>
        <p:spPr>
          <a:xfrm>
            <a:off x="4403195" y="4118886"/>
            <a:ext cx="3385609"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24"/>
          </p:nvPr>
        </p:nvSpPr>
        <p:spPr>
          <a:xfrm>
            <a:off x="8349190" y="4118887"/>
            <a:ext cx="3385609" cy="1963737"/>
          </a:xfrm>
        </p:spPr>
        <p:txBody>
          <a:bodyPr/>
          <a:lstStyle>
            <a:lvl1pPr>
              <a:defRPr/>
            </a:lvl1pPr>
          </a:lstStyle>
          <a:p>
            <a:r>
              <a:rPr lang="en-US" dirty="0"/>
              <a:t>Click icon to add picture</a:t>
            </a:r>
            <a:endParaRPr lang="en-GB"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91792818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ight images squa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699727" y="1599451"/>
            <a:ext cx="2126202"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1" name="Picture Placeholder 2"/>
          <p:cNvSpPr>
            <a:spLocks noGrp="1"/>
          </p:cNvSpPr>
          <p:nvPr>
            <p:ph type="pic" sz="quarter" idx="27"/>
          </p:nvPr>
        </p:nvSpPr>
        <p:spPr>
          <a:xfrm>
            <a:off x="699727" y="3967576"/>
            <a:ext cx="2126202" cy="1963737"/>
          </a:xfrm>
        </p:spPr>
        <p:txBody>
          <a:bodyPr/>
          <a:lstStyle>
            <a:lvl1pPr>
              <a:defRPr/>
            </a:lvl1pPr>
          </a:lstStyle>
          <a:p>
            <a:r>
              <a:rPr lang="en-US" dirty="0"/>
              <a:t>Click icon to add picture</a:t>
            </a:r>
            <a:endParaRPr lang="en-GB" dirty="0"/>
          </a:p>
        </p:txBody>
      </p:sp>
      <p:sp>
        <p:nvSpPr>
          <p:cNvPr id="17" name="Text Placeholder 3"/>
          <p:cNvSpPr>
            <a:spLocks noGrp="1"/>
          </p:cNvSpPr>
          <p:nvPr>
            <p:ph type="body" sz="quarter" idx="31" hasCustomPrompt="1"/>
          </p:nvPr>
        </p:nvSpPr>
        <p:spPr>
          <a:xfrm>
            <a:off x="699727"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1" name="Text Placeholder 3"/>
          <p:cNvSpPr>
            <a:spLocks noGrp="1"/>
          </p:cNvSpPr>
          <p:nvPr>
            <p:ph type="body" sz="quarter" idx="32" hasCustomPrompt="1"/>
          </p:nvPr>
        </p:nvSpPr>
        <p:spPr>
          <a:xfrm>
            <a:off x="699727"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19" name="Picture Placeholder 2"/>
          <p:cNvSpPr>
            <a:spLocks noGrp="1"/>
          </p:cNvSpPr>
          <p:nvPr>
            <p:ph type="pic" sz="quarter" idx="33"/>
          </p:nvPr>
        </p:nvSpPr>
        <p:spPr>
          <a:xfrm>
            <a:off x="3577572" y="1599451"/>
            <a:ext cx="2126202"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34"/>
          </p:nvPr>
        </p:nvSpPr>
        <p:spPr>
          <a:xfrm>
            <a:off x="3577572" y="3967576"/>
            <a:ext cx="2126202" cy="1963737"/>
          </a:xfrm>
        </p:spPr>
        <p:txBody>
          <a:bodyPr/>
          <a:lstStyle>
            <a:lvl1pPr>
              <a:defRPr/>
            </a:lvl1pPr>
          </a:lstStyle>
          <a:p>
            <a:r>
              <a:rPr lang="en-US" dirty="0"/>
              <a:t>Click icon to add picture</a:t>
            </a:r>
            <a:endParaRPr lang="en-GB" dirty="0"/>
          </a:p>
        </p:txBody>
      </p:sp>
      <p:sp>
        <p:nvSpPr>
          <p:cNvPr id="27" name="Text Placeholder 3"/>
          <p:cNvSpPr>
            <a:spLocks noGrp="1"/>
          </p:cNvSpPr>
          <p:nvPr>
            <p:ph type="body" sz="quarter" idx="35" hasCustomPrompt="1"/>
          </p:nvPr>
        </p:nvSpPr>
        <p:spPr>
          <a:xfrm>
            <a:off x="3577572"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8" name="Text Placeholder 3"/>
          <p:cNvSpPr>
            <a:spLocks noGrp="1"/>
          </p:cNvSpPr>
          <p:nvPr>
            <p:ph type="body" sz="quarter" idx="36" hasCustomPrompt="1"/>
          </p:nvPr>
        </p:nvSpPr>
        <p:spPr>
          <a:xfrm>
            <a:off x="3577572"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9" name="Picture Placeholder 2"/>
          <p:cNvSpPr>
            <a:spLocks noGrp="1"/>
          </p:cNvSpPr>
          <p:nvPr>
            <p:ph type="pic" sz="quarter" idx="37"/>
          </p:nvPr>
        </p:nvSpPr>
        <p:spPr>
          <a:xfrm>
            <a:off x="6455417" y="1597442"/>
            <a:ext cx="2126202" cy="1963737"/>
          </a:xfrm>
        </p:spPr>
        <p:txBody>
          <a:bodyPr/>
          <a:lstStyle>
            <a:lvl1pPr>
              <a:defRPr/>
            </a:lvl1pPr>
          </a:lstStyle>
          <a:p>
            <a:r>
              <a:rPr lang="en-US" dirty="0"/>
              <a:t>Click icon to add picture</a:t>
            </a:r>
            <a:endParaRPr lang="en-GB" dirty="0"/>
          </a:p>
        </p:txBody>
      </p:sp>
      <p:sp>
        <p:nvSpPr>
          <p:cNvPr id="30" name="Picture Placeholder 2"/>
          <p:cNvSpPr>
            <a:spLocks noGrp="1"/>
          </p:cNvSpPr>
          <p:nvPr>
            <p:ph type="pic" sz="quarter" idx="38"/>
          </p:nvPr>
        </p:nvSpPr>
        <p:spPr>
          <a:xfrm>
            <a:off x="6455417" y="3965567"/>
            <a:ext cx="2126202" cy="1963737"/>
          </a:xfrm>
        </p:spPr>
        <p:txBody>
          <a:bodyPr/>
          <a:lstStyle>
            <a:lvl1pPr>
              <a:defRPr/>
            </a:lvl1pPr>
          </a:lstStyle>
          <a:p>
            <a:r>
              <a:rPr lang="en-US" dirty="0"/>
              <a:t>Click icon to add picture</a:t>
            </a:r>
            <a:endParaRPr lang="en-GB" dirty="0"/>
          </a:p>
        </p:txBody>
      </p:sp>
      <p:sp>
        <p:nvSpPr>
          <p:cNvPr id="31" name="Text Placeholder 3"/>
          <p:cNvSpPr>
            <a:spLocks noGrp="1"/>
          </p:cNvSpPr>
          <p:nvPr>
            <p:ph type="body" sz="quarter" idx="39" hasCustomPrompt="1"/>
          </p:nvPr>
        </p:nvSpPr>
        <p:spPr>
          <a:xfrm>
            <a:off x="6455417"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2" name="Text Placeholder 3"/>
          <p:cNvSpPr>
            <a:spLocks noGrp="1"/>
          </p:cNvSpPr>
          <p:nvPr>
            <p:ph type="body" sz="quarter" idx="40" hasCustomPrompt="1"/>
          </p:nvPr>
        </p:nvSpPr>
        <p:spPr>
          <a:xfrm>
            <a:off x="6455417"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3" name="Picture Placeholder 2"/>
          <p:cNvSpPr>
            <a:spLocks noGrp="1"/>
          </p:cNvSpPr>
          <p:nvPr>
            <p:ph type="pic" sz="quarter" idx="41"/>
          </p:nvPr>
        </p:nvSpPr>
        <p:spPr>
          <a:xfrm>
            <a:off x="9333262" y="1597442"/>
            <a:ext cx="2126202" cy="1963737"/>
          </a:xfrm>
        </p:spPr>
        <p:txBody>
          <a:bodyPr/>
          <a:lstStyle>
            <a:lvl1pPr>
              <a:defRPr/>
            </a:lvl1pPr>
          </a:lstStyle>
          <a:p>
            <a:r>
              <a:rPr lang="en-US" dirty="0"/>
              <a:t>Click icon to add picture</a:t>
            </a:r>
            <a:endParaRPr lang="en-GB" dirty="0"/>
          </a:p>
        </p:txBody>
      </p:sp>
      <p:sp>
        <p:nvSpPr>
          <p:cNvPr id="34" name="Picture Placeholder 2"/>
          <p:cNvSpPr>
            <a:spLocks noGrp="1"/>
          </p:cNvSpPr>
          <p:nvPr>
            <p:ph type="pic" sz="quarter" idx="42"/>
          </p:nvPr>
        </p:nvSpPr>
        <p:spPr>
          <a:xfrm>
            <a:off x="9333262" y="3965567"/>
            <a:ext cx="2126202" cy="1963737"/>
          </a:xfrm>
        </p:spPr>
        <p:txBody>
          <a:bodyPr/>
          <a:lstStyle>
            <a:lvl1pPr>
              <a:defRPr/>
            </a:lvl1pPr>
          </a:lstStyle>
          <a:p>
            <a:r>
              <a:rPr lang="en-US" dirty="0"/>
              <a:t>Click icon to add picture</a:t>
            </a:r>
            <a:endParaRPr lang="en-GB" dirty="0"/>
          </a:p>
        </p:txBody>
      </p:sp>
      <p:sp>
        <p:nvSpPr>
          <p:cNvPr id="35" name="Text Placeholder 3"/>
          <p:cNvSpPr>
            <a:spLocks noGrp="1"/>
          </p:cNvSpPr>
          <p:nvPr>
            <p:ph type="body" sz="quarter" idx="43" hasCustomPrompt="1"/>
          </p:nvPr>
        </p:nvSpPr>
        <p:spPr>
          <a:xfrm>
            <a:off x="9333262"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6" name="Text Placeholder 3"/>
          <p:cNvSpPr>
            <a:spLocks noGrp="1"/>
          </p:cNvSpPr>
          <p:nvPr>
            <p:ph type="body" sz="quarter" idx="44" hasCustomPrompt="1"/>
          </p:nvPr>
        </p:nvSpPr>
        <p:spPr>
          <a:xfrm>
            <a:off x="9333262"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4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596561928"/>
      </p:ext>
    </p:extLst>
  </p:cSld>
  <p:clrMapOvr>
    <a:masterClrMapping/>
  </p:clrMapOvr>
  <p:transition>
    <p:fade/>
  </p:transition>
  <p:extLst>
    <p:ext uri="{DCECCB84-F9BA-43D5-87BE-67443E8EF086}">
      <p15:sldGuideLst xmlns:p15="http://schemas.microsoft.com/office/powerpoint/2012/main">
        <p15:guide id="1" orient="horz" pos="100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57200" y="1609234"/>
            <a:ext cx="11277600" cy="4543915"/>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45908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7" name="Picture Placeholder 16"/>
          <p:cNvSpPr>
            <a:spLocks noGrp="1"/>
          </p:cNvSpPr>
          <p:nvPr>
            <p:ph type="pic" sz="quarter" idx="12"/>
          </p:nvPr>
        </p:nvSpPr>
        <p:spPr>
          <a:xfrm>
            <a:off x="-104775" y="-74295"/>
            <a:ext cx="12296775" cy="7067549"/>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bg1"/>
                </a:solidFill>
                <a:effectLst>
                  <a:outerShdw blurRad="63500" sx="102000" sy="102000" algn="ctr" rotWithShape="0">
                    <a:prstClr val="black">
                      <a:alpha val="40000"/>
                    </a:prstClr>
                  </a:outerShdw>
                </a:effectLst>
              </a:defRPr>
            </a:lvl1pPr>
          </a:lstStyle>
          <a:p>
            <a:r>
              <a:rPr lang="en-US" dirty="0"/>
              <a:t>Title</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3694427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1406069"/>
            <a:ext cx="11277600" cy="2880000"/>
          </a:xfrm>
        </p:spPr>
        <p:txBody>
          <a:bodyPr/>
          <a:lstStyle>
            <a:lvl1pPr>
              <a:lnSpc>
                <a:spcPct val="100000"/>
              </a:lnSpc>
              <a:defRPr sz="4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here - use purple text from palette to highlight specific words/phrases.”</a:t>
            </a:r>
          </a:p>
        </p:txBody>
      </p:sp>
      <p:sp>
        <p:nvSpPr>
          <p:cNvPr id="2" name="TextBox 1"/>
          <p:cNvSpPr txBox="1"/>
          <p:nvPr userDrawn="1"/>
        </p:nvSpPr>
        <p:spPr>
          <a:xfrm>
            <a:off x="8386354" y="6374674"/>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6" name="TextBox 5"/>
          <p:cNvSpPr txBox="1"/>
          <p:nvPr userDrawn="1"/>
        </p:nvSpPr>
        <p:spPr>
          <a:xfrm>
            <a:off x="2409825" y="6410325"/>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 name="Text Placeholder 7">
            <a:extLst>
              <a:ext uri="{FF2B5EF4-FFF2-40B4-BE49-F238E27FC236}">
                <a16:creationId xmlns:a16="http://schemas.microsoft.com/office/drawing/2014/main" id="{8B4A6BDB-F2D8-7B41-9F83-779E9FB47EA1}"/>
              </a:ext>
            </a:extLst>
          </p:cNvPr>
          <p:cNvSpPr>
            <a:spLocks noGrp="1"/>
          </p:cNvSpPr>
          <p:nvPr>
            <p:ph type="body" sz="quarter" idx="14" hasCustomPrompt="1"/>
          </p:nvPr>
        </p:nvSpPr>
        <p:spPr>
          <a:xfrm>
            <a:off x="7269933" y="4548404"/>
            <a:ext cx="4464867" cy="553143"/>
          </a:xfrm>
        </p:spPr>
        <p:txBody>
          <a:bodyPr anchor="ctr"/>
          <a:lstStyle>
            <a:lvl1pPr algn="r">
              <a:lnSpc>
                <a:spcPct val="100000"/>
              </a:lnSpc>
              <a:defRPr sz="3600" b="1" i="0">
                <a:ln>
                  <a:noFill/>
                </a:ln>
                <a:solidFill>
                  <a:schemeClr val="tx1"/>
                </a:solidFill>
                <a:latin typeface="+mn-lt"/>
              </a:defRPr>
            </a:lvl1pPr>
            <a:lvl2pPr marL="0" indent="0">
              <a:buNone/>
              <a:defRPr/>
            </a:lvl2pPr>
          </a:lstStyle>
          <a:p>
            <a:pPr lvl="0"/>
            <a:r>
              <a:rPr lang="en-US" dirty="0"/>
              <a:t>Name of contact</a:t>
            </a:r>
          </a:p>
        </p:txBody>
      </p:sp>
      <p:sp>
        <p:nvSpPr>
          <p:cNvPr id="9" name="Text Placeholder 7">
            <a:extLst>
              <a:ext uri="{FF2B5EF4-FFF2-40B4-BE49-F238E27FC236}">
                <a16:creationId xmlns:a16="http://schemas.microsoft.com/office/drawing/2014/main" id="{3B5E7D28-58DB-D84C-BB55-7B09C62C94D4}"/>
              </a:ext>
            </a:extLst>
          </p:cNvPr>
          <p:cNvSpPr>
            <a:spLocks noGrp="1"/>
          </p:cNvSpPr>
          <p:nvPr>
            <p:ph type="body" sz="quarter" idx="15" hasCustomPrompt="1"/>
          </p:nvPr>
        </p:nvSpPr>
        <p:spPr>
          <a:xfrm>
            <a:off x="7269933" y="5219626"/>
            <a:ext cx="4464867" cy="561975"/>
          </a:xfrm>
        </p:spPr>
        <p:txBody>
          <a:bodyPr/>
          <a:lstStyle>
            <a:lvl1pPr algn="r">
              <a:lnSpc>
                <a:spcPct val="100000"/>
              </a:lnSpc>
              <a:defRPr sz="2800">
                <a:ln>
                  <a:noFill/>
                </a:ln>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dirty="0"/>
              <a:t>Job title</a:t>
            </a:r>
          </a:p>
        </p:txBody>
      </p:sp>
      <p:sp>
        <p:nvSpPr>
          <p:cNvPr id="11"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3" name="SmartArt Placeholder 62">
            <a:extLst>
              <a:ext uri="{FF2B5EF4-FFF2-40B4-BE49-F238E27FC236}">
                <a16:creationId xmlns:a16="http://schemas.microsoft.com/office/drawing/2014/main" id="{212B6F16-E0D2-814A-83CF-F2D9F7713856}"/>
              </a:ext>
            </a:extLst>
          </p:cNvPr>
          <p:cNvSpPr>
            <a:spLocks noGrp="1"/>
          </p:cNvSpPr>
          <p:nvPr>
            <p:ph type="dgm" sz="quarter" idx="37" hasCustomPrompt="1"/>
          </p:nvPr>
        </p:nvSpPr>
        <p:spPr>
          <a:xfrm>
            <a:off x="547715" y="1670050"/>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p:txBody>
          <a:bodyPr/>
          <a:lstStyle>
            <a:lvl1pPr>
              <a:lnSpc>
                <a:spcPct val="100000"/>
              </a:lnSpc>
              <a:defRPr/>
            </a:lvl1pPr>
          </a:lstStyle>
          <a:p>
            <a:r>
              <a:rPr lang="en-US" dirty="0"/>
              <a:t>Suggested title: Agenda</a:t>
            </a:r>
            <a:endParaRPr lang="en-GB" dirty="0"/>
          </a:p>
        </p:txBody>
      </p:sp>
      <p:sp>
        <p:nvSpPr>
          <p:cNvPr id="14" name="Text Placeholder 13">
            <a:extLst>
              <a:ext uri="{FF2B5EF4-FFF2-40B4-BE49-F238E27FC236}">
                <a16:creationId xmlns:a16="http://schemas.microsoft.com/office/drawing/2014/main" id="{B8FC3DC0-8351-9A4C-B707-70EAD96EB4D3}"/>
              </a:ext>
            </a:extLst>
          </p:cNvPr>
          <p:cNvSpPr>
            <a:spLocks noGrp="1"/>
          </p:cNvSpPr>
          <p:nvPr>
            <p:ph type="body" sz="quarter" idx="13" hasCustomPrompt="1"/>
          </p:nvPr>
        </p:nvSpPr>
        <p:spPr>
          <a:xfrm>
            <a:off x="547225" y="166958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5" name="Text Placeholder 13">
            <a:extLst>
              <a:ext uri="{FF2B5EF4-FFF2-40B4-BE49-F238E27FC236}">
                <a16:creationId xmlns:a16="http://schemas.microsoft.com/office/drawing/2014/main" id="{6CEFFB62-FD42-1145-B8B7-C7CF7F73891A}"/>
              </a:ext>
            </a:extLst>
          </p:cNvPr>
          <p:cNvSpPr>
            <a:spLocks noGrp="1"/>
          </p:cNvSpPr>
          <p:nvPr>
            <p:ph type="body" sz="quarter" idx="14" hasCustomPrompt="1"/>
          </p:nvPr>
        </p:nvSpPr>
        <p:spPr>
          <a:xfrm>
            <a:off x="1883848" y="166958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202675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7" name="Text Placeholder 13">
            <a:extLst>
              <a:ext uri="{FF2B5EF4-FFF2-40B4-BE49-F238E27FC236}">
                <a16:creationId xmlns:a16="http://schemas.microsoft.com/office/drawing/2014/main" id="{C4901FF4-BEDE-AC46-8C8F-C4BDCCF2470A}"/>
              </a:ext>
            </a:extLst>
          </p:cNvPr>
          <p:cNvSpPr>
            <a:spLocks noGrp="1"/>
          </p:cNvSpPr>
          <p:nvPr>
            <p:ph type="body" sz="quarter" idx="16" hasCustomPrompt="1"/>
          </p:nvPr>
        </p:nvSpPr>
        <p:spPr>
          <a:xfrm>
            <a:off x="1883848" y="202675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4" name="SmartArt Placeholder 62">
            <a:extLst>
              <a:ext uri="{FF2B5EF4-FFF2-40B4-BE49-F238E27FC236}">
                <a16:creationId xmlns:a16="http://schemas.microsoft.com/office/drawing/2014/main" id="{148F0C48-0919-6940-93FB-00E0D97D285D}"/>
              </a:ext>
            </a:extLst>
          </p:cNvPr>
          <p:cNvSpPr>
            <a:spLocks noGrp="1"/>
          </p:cNvSpPr>
          <p:nvPr>
            <p:ph type="dgm" sz="quarter" idx="38" hasCustomPrompt="1"/>
          </p:nvPr>
        </p:nvSpPr>
        <p:spPr>
          <a:xfrm>
            <a:off x="547715" y="238417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65" name="Text Placeholder 13">
            <a:extLst>
              <a:ext uri="{FF2B5EF4-FFF2-40B4-BE49-F238E27FC236}">
                <a16:creationId xmlns:a16="http://schemas.microsoft.com/office/drawing/2014/main" id="{FE44350B-B402-C542-BC2A-F5F9E3814A3E}"/>
              </a:ext>
            </a:extLst>
          </p:cNvPr>
          <p:cNvSpPr>
            <a:spLocks noGrp="1"/>
          </p:cNvSpPr>
          <p:nvPr>
            <p:ph type="body" sz="quarter" idx="39" hasCustomPrompt="1"/>
          </p:nvPr>
        </p:nvSpPr>
        <p:spPr>
          <a:xfrm>
            <a:off x="547225" y="238371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6" name="Text Placeholder 13">
            <a:extLst>
              <a:ext uri="{FF2B5EF4-FFF2-40B4-BE49-F238E27FC236}">
                <a16:creationId xmlns:a16="http://schemas.microsoft.com/office/drawing/2014/main" id="{74124C0B-5C31-F946-848A-0F0EB71D954D}"/>
              </a:ext>
            </a:extLst>
          </p:cNvPr>
          <p:cNvSpPr>
            <a:spLocks noGrp="1"/>
          </p:cNvSpPr>
          <p:nvPr>
            <p:ph type="body" sz="quarter" idx="40" hasCustomPrompt="1"/>
          </p:nvPr>
        </p:nvSpPr>
        <p:spPr>
          <a:xfrm>
            <a:off x="1883848" y="238371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7" name="Text Placeholder 13">
            <a:extLst>
              <a:ext uri="{FF2B5EF4-FFF2-40B4-BE49-F238E27FC236}">
                <a16:creationId xmlns:a16="http://schemas.microsoft.com/office/drawing/2014/main" id="{9D7A714D-D166-A34F-8574-B7CEB3744314}"/>
              </a:ext>
            </a:extLst>
          </p:cNvPr>
          <p:cNvSpPr>
            <a:spLocks noGrp="1"/>
          </p:cNvSpPr>
          <p:nvPr>
            <p:ph type="body" sz="quarter" idx="41" hasCustomPrompt="1"/>
          </p:nvPr>
        </p:nvSpPr>
        <p:spPr>
          <a:xfrm>
            <a:off x="547225" y="274087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8" name="Text Placeholder 13">
            <a:extLst>
              <a:ext uri="{FF2B5EF4-FFF2-40B4-BE49-F238E27FC236}">
                <a16:creationId xmlns:a16="http://schemas.microsoft.com/office/drawing/2014/main" id="{179D8575-2EE8-1E4E-A510-2033EDDAE14F}"/>
              </a:ext>
            </a:extLst>
          </p:cNvPr>
          <p:cNvSpPr>
            <a:spLocks noGrp="1"/>
          </p:cNvSpPr>
          <p:nvPr>
            <p:ph type="body" sz="quarter" idx="42" hasCustomPrompt="1"/>
          </p:nvPr>
        </p:nvSpPr>
        <p:spPr>
          <a:xfrm>
            <a:off x="1883848" y="274087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9" name="SmartArt Placeholder 62">
            <a:extLst>
              <a:ext uri="{FF2B5EF4-FFF2-40B4-BE49-F238E27FC236}">
                <a16:creationId xmlns:a16="http://schemas.microsoft.com/office/drawing/2014/main" id="{ECBC3B98-2CA6-EB41-82EC-D1811410A4F3}"/>
              </a:ext>
            </a:extLst>
          </p:cNvPr>
          <p:cNvSpPr>
            <a:spLocks noGrp="1"/>
          </p:cNvSpPr>
          <p:nvPr>
            <p:ph type="dgm" sz="quarter" idx="43" hasCustomPrompt="1"/>
          </p:nvPr>
        </p:nvSpPr>
        <p:spPr>
          <a:xfrm>
            <a:off x="547715" y="309708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0" name="Text Placeholder 13">
            <a:extLst>
              <a:ext uri="{FF2B5EF4-FFF2-40B4-BE49-F238E27FC236}">
                <a16:creationId xmlns:a16="http://schemas.microsoft.com/office/drawing/2014/main" id="{010F887A-E638-5348-8238-A1D2A06D2894}"/>
              </a:ext>
            </a:extLst>
          </p:cNvPr>
          <p:cNvSpPr>
            <a:spLocks noGrp="1"/>
          </p:cNvSpPr>
          <p:nvPr>
            <p:ph type="body" sz="quarter" idx="44" hasCustomPrompt="1"/>
          </p:nvPr>
        </p:nvSpPr>
        <p:spPr>
          <a:xfrm>
            <a:off x="547225" y="309662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1" name="Text Placeholder 13">
            <a:extLst>
              <a:ext uri="{FF2B5EF4-FFF2-40B4-BE49-F238E27FC236}">
                <a16:creationId xmlns:a16="http://schemas.microsoft.com/office/drawing/2014/main" id="{629194BB-D13A-B94D-8E7C-C5C9FE796F94}"/>
              </a:ext>
            </a:extLst>
          </p:cNvPr>
          <p:cNvSpPr>
            <a:spLocks noGrp="1"/>
          </p:cNvSpPr>
          <p:nvPr>
            <p:ph type="body" sz="quarter" idx="45" hasCustomPrompt="1"/>
          </p:nvPr>
        </p:nvSpPr>
        <p:spPr>
          <a:xfrm>
            <a:off x="1883848" y="309662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2" name="Text Placeholder 13">
            <a:extLst>
              <a:ext uri="{FF2B5EF4-FFF2-40B4-BE49-F238E27FC236}">
                <a16:creationId xmlns:a16="http://schemas.microsoft.com/office/drawing/2014/main" id="{F366BE82-873B-9140-A152-7B1C9A0A3A1D}"/>
              </a:ext>
            </a:extLst>
          </p:cNvPr>
          <p:cNvSpPr>
            <a:spLocks noGrp="1"/>
          </p:cNvSpPr>
          <p:nvPr>
            <p:ph type="body" sz="quarter" idx="46" hasCustomPrompt="1"/>
          </p:nvPr>
        </p:nvSpPr>
        <p:spPr>
          <a:xfrm>
            <a:off x="547225" y="345378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3" name="Text Placeholder 13">
            <a:extLst>
              <a:ext uri="{FF2B5EF4-FFF2-40B4-BE49-F238E27FC236}">
                <a16:creationId xmlns:a16="http://schemas.microsoft.com/office/drawing/2014/main" id="{A72AFFCA-3971-0C4F-ACBB-930BECC76257}"/>
              </a:ext>
            </a:extLst>
          </p:cNvPr>
          <p:cNvSpPr>
            <a:spLocks noGrp="1"/>
          </p:cNvSpPr>
          <p:nvPr>
            <p:ph type="body" sz="quarter" idx="47" hasCustomPrompt="1"/>
          </p:nvPr>
        </p:nvSpPr>
        <p:spPr>
          <a:xfrm>
            <a:off x="1883848" y="345378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4" name="SmartArt Placeholder 62">
            <a:extLst>
              <a:ext uri="{FF2B5EF4-FFF2-40B4-BE49-F238E27FC236}">
                <a16:creationId xmlns:a16="http://schemas.microsoft.com/office/drawing/2014/main" id="{2FAB2B70-F52A-1D44-8643-9B2F4F58D6A0}"/>
              </a:ext>
            </a:extLst>
          </p:cNvPr>
          <p:cNvSpPr>
            <a:spLocks noGrp="1"/>
          </p:cNvSpPr>
          <p:nvPr>
            <p:ph type="dgm" sz="quarter" idx="48" hasCustomPrompt="1"/>
          </p:nvPr>
        </p:nvSpPr>
        <p:spPr>
          <a:xfrm>
            <a:off x="547715" y="38112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5" name="Text Placeholder 13">
            <a:extLst>
              <a:ext uri="{FF2B5EF4-FFF2-40B4-BE49-F238E27FC236}">
                <a16:creationId xmlns:a16="http://schemas.microsoft.com/office/drawing/2014/main" id="{7EFD8762-810B-7E44-9080-EDA7BD134462}"/>
              </a:ext>
            </a:extLst>
          </p:cNvPr>
          <p:cNvSpPr>
            <a:spLocks noGrp="1"/>
          </p:cNvSpPr>
          <p:nvPr>
            <p:ph type="body" sz="quarter" idx="49" hasCustomPrompt="1"/>
          </p:nvPr>
        </p:nvSpPr>
        <p:spPr>
          <a:xfrm>
            <a:off x="547225" y="38107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6" name="Text Placeholder 13">
            <a:extLst>
              <a:ext uri="{FF2B5EF4-FFF2-40B4-BE49-F238E27FC236}">
                <a16:creationId xmlns:a16="http://schemas.microsoft.com/office/drawing/2014/main" id="{9A9953FB-B942-2349-BEBB-B54FCA37AFA7}"/>
              </a:ext>
            </a:extLst>
          </p:cNvPr>
          <p:cNvSpPr>
            <a:spLocks noGrp="1"/>
          </p:cNvSpPr>
          <p:nvPr>
            <p:ph type="body" sz="quarter" idx="50" hasCustomPrompt="1"/>
          </p:nvPr>
        </p:nvSpPr>
        <p:spPr>
          <a:xfrm>
            <a:off x="1883848" y="38107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7" name="Text Placeholder 13">
            <a:extLst>
              <a:ext uri="{FF2B5EF4-FFF2-40B4-BE49-F238E27FC236}">
                <a16:creationId xmlns:a16="http://schemas.microsoft.com/office/drawing/2014/main" id="{E8DF94C7-0B49-A849-B8BD-B96CF93625B0}"/>
              </a:ext>
            </a:extLst>
          </p:cNvPr>
          <p:cNvSpPr>
            <a:spLocks noGrp="1"/>
          </p:cNvSpPr>
          <p:nvPr>
            <p:ph type="body" sz="quarter" idx="51" hasCustomPrompt="1"/>
          </p:nvPr>
        </p:nvSpPr>
        <p:spPr>
          <a:xfrm>
            <a:off x="547225" y="41679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8" name="Text Placeholder 13">
            <a:extLst>
              <a:ext uri="{FF2B5EF4-FFF2-40B4-BE49-F238E27FC236}">
                <a16:creationId xmlns:a16="http://schemas.microsoft.com/office/drawing/2014/main" id="{E3AA9170-4408-454B-927E-8C53391B10A4}"/>
              </a:ext>
            </a:extLst>
          </p:cNvPr>
          <p:cNvSpPr>
            <a:spLocks noGrp="1"/>
          </p:cNvSpPr>
          <p:nvPr>
            <p:ph type="body" sz="quarter" idx="52" hasCustomPrompt="1"/>
          </p:nvPr>
        </p:nvSpPr>
        <p:spPr>
          <a:xfrm>
            <a:off x="1883848" y="41679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9" name="SmartArt Placeholder 62">
            <a:extLst>
              <a:ext uri="{FF2B5EF4-FFF2-40B4-BE49-F238E27FC236}">
                <a16:creationId xmlns:a16="http://schemas.microsoft.com/office/drawing/2014/main" id="{5A12EE5E-A6BF-E64F-9E52-3DD1CF6528E2}"/>
              </a:ext>
            </a:extLst>
          </p:cNvPr>
          <p:cNvSpPr>
            <a:spLocks noGrp="1"/>
          </p:cNvSpPr>
          <p:nvPr>
            <p:ph type="dgm" sz="quarter" idx="53" hasCustomPrompt="1"/>
          </p:nvPr>
        </p:nvSpPr>
        <p:spPr>
          <a:xfrm>
            <a:off x="547689" y="4536385"/>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0" name="Text Placeholder 13">
            <a:extLst>
              <a:ext uri="{FF2B5EF4-FFF2-40B4-BE49-F238E27FC236}">
                <a16:creationId xmlns:a16="http://schemas.microsoft.com/office/drawing/2014/main" id="{C4E0A4DE-2EA6-7644-9A08-8B73AFF77DA3}"/>
              </a:ext>
            </a:extLst>
          </p:cNvPr>
          <p:cNvSpPr>
            <a:spLocks noGrp="1"/>
          </p:cNvSpPr>
          <p:nvPr>
            <p:ph type="body" sz="quarter" idx="54" hasCustomPrompt="1"/>
          </p:nvPr>
        </p:nvSpPr>
        <p:spPr>
          <a:xfrm>
            <a:off x="547199" y="453592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1" name="Text Placeholder 13">
            <a:extLst>
              <a:ext uri="{FF2B5EF4-FFF2-40B4-BE49-F238E27FC236}">
                <a16:creationId xmlns:a16="http://schemas.microsoft.com/office/drawing/2014/main" id="{3C8DE332-2ED6-904D-92D4-A829CDC63E49}"/>
              </a:ext>
            </a:extLst>
          </p:cNvPr>
          <p:cNvSpPr>
            <a:spLocks noGrp="1"/>
          </p:cNvSpPr>
          <p:nvPr>
            <p:ph type="body" sz="quarter" idx="55" hasCustomPrompt="1"/>
          </p:nvPr>
        </p:nvSpPr>
        <p:spPr>
          <a:xfrm>
            <a:off x="1883822" y="453592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2" name="Text Placeholder 13">
            <a:extLst>
              <a:ext uri="{FF2B5EF4-FFF2-40B4-BE49-F238E27FC236}">
                <a16:creationId xmlns:a16="http://schemas.microsoft.com/office/drawing/2014/main" id="{A90A7B0F-4839-D645-95FA-D06BFECF672C}"/>
              </a:ext>
            </a:extLst>
          </p:cNvPr>
          <p:cNvSpPr>
            <a:spLocks noGrp="1"/>
          </p:cNvSpPr>
          <p:nvPr>
            <p:ph type="body" sz="quarter" idx="56" hasCustomPrompt="1"/>
          </p:nvPr>
        </p:nvSpPr>
        <p:spPr>
          <a:xfrm>
            <a:off x="547199" y="489308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3" name="Text Placeholder 13">
            <a:extLst>
              <a:ext uri="{FF2B5EF4-FFF2-40B4-BE49-F238E27FC236}">
                <a16:creationId xmlns:a16="http://schemas.microsoft.com/office/drawing/2014/main" id="{D36F4330-851C-CF4A-94D5-5F2CE791F512}"/>
              </a:ext>
            </a:extLst>
          </p:cNvPr>
          <p:cNvSpPr>
            <a:spLocks noGrp="1"/>
          </p:cNvSpPr>
          <p:nvPr>
            <p:ph type="body" sz="quarter" idx="57" hasCustomPrompt="1"/>
          </p:nvPr>
        </p:nvSpPr>
        <p:spPr>
          <a:xfrm>
            <a:off x="1883822" y="489308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4" name="SmartArt Placeholder 62">
            <a:extLst>
              <a:ext uri="{FF2B5EF4-FFF2-40B4-BE49-F238E27FC236}">
                <a16:creationId xmlns:a16="http://schemas.microsoft.com/office/drawing/2014/main" id="{4E24CE58-86AF-0C40-8595-20C7C8155350}"/>
              </a:ext>
            </a:extLst>
          </p:cNvPr>
          <p:cNvSpPr>
            <a:spLocks noGrp="1"/>
          </p:cNvSpPr>
          <p:nvPr>
            <p:ph type="dgm" sz="quarter" idx="58" hasCustomPrompt="1"/>
          </p:nvPr>
        </p:nvSpPr>
        <p:spPr>
          <a:xfrm>
            <a:off x="547689" y="5250511"/>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5" name="Text Placeholder 13">
            <a:extLst>
              <a:ext uri="{FF2B5EF4-FFF2-40B4-BE49-F238E27FC236}">
                <a16:creationId xmlns:a16="http://schemas.microsoft.com/office/drawing/2014/main" id="{9D3EE5FC-57B2-494A-823F-F63C62CE1C1B}"/>
              </a:ext>
            </a:extLst>
          </p:cNvPr>
          <p:cNvSpPr>
            <a:spLocks noGrp="1"/>
          </p:cNvSpPr>
          <p:nvPr>
            <p:ph type="body" sz="quarter" idx="59" hasCustomPrompt="1"/>
          </p:nvPr>
        </p:nvSpPr>
        <p:spPr>
          <a:xfrm>
            <a:off x="547199" y="5250046"/>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6" name="Text Placeholder 13">
            <a:extLst>
              <a:ext uri="{FF2B5EF4-FFF2-40B4-BE49-F238E27FC236}">
                <a16:creationId xmlns:a16="http://schemas.microsoft.com/office/drawing/2014/main" id="{6F824B84-DA2A-6246-B761-6AEC93ACAC1D}"/>
              </a:ext>
            </a:extLst>
          </p:cNvPr>
          <p:cNvSpPr>
            <a:spLocks noGrp="1"/>
          </p:cNvSpPr>
          <p:nvPr>
            <p:ph type="body" sz="quarter" idx="60" hasCustomPrompt="1"/>
          </p:nvPr>
        </p:nvSpPr>
        <p:spPr>
          <a:xfrm>
            <a:off x="1883822" y="5250046"/>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7" name="Text Placeholder 13">
            <a:extLst>
              <a:ext uri="{FF2B5EF4-FFF2-40B4-BE49-F238E27FC236}">
                <a16:creationId xmlns:a16="http://schemas.microsoft.com/office/drawing/2014/main" id="{E73F10E2-3C04-634E-93DD-C701C76BE82C}"/>
              </a:ext>
            </a:extLst>
          </p:cNvPr>
          <p:cNvSpPr>
            <a:spLocks noGrp="1"/>
          </p:cNvSpPr>
          <p:nvPr>
            <p:ph type="body" sz="quarter" idx="61" hasCustomPrompt="1"/>
          </p:nvPr>
        </p:nvSpPr>
        <p:spPr>
          <a:xfrm>
            <a:off x="547199" y="560721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8" name="Text Placeholder 13">
            <a:extLst>
              <a:ext uri="{FF2B5EF4-FFF2-40B4-BE49-F238E27FC236}">
                <a16:creationId xmlns:a16="http://schemas.microsoft.com/office/drawing/2014/main" id="{77DC81B4-B14C-9B42-B8EC-9E9B363D0CAC}"/>
              </a:ext>
            </a:extLst>
          </p:cNvPr>
          <p:cNvSpPr>
            <a:spLocks noGrp="1"/>
          </p:cNvSpPr>
          <p:nvPr>
            <p:ph type="body" sz="quarter" idx="62" hasCustomPrompt="1"/>
          </p:nvPr>
        </p:nvSpPr>
        <p:spPr>
          <a:xfrm>
            <a:off x="1883822" y="560721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9" name="SmartArt Placeholder 62">
            <a:extLst>
              <a:ext uri="{FF2B5EF4-FFF2-40B4-BE49-F238E27FC236}">
                <a16:creationId xmlns:a16="http://schemas.microsoft.com/office/drawing/2014/main" id="{F4C94132-F5BD-8B46-9588-C3222863EF1B}"/>
              </a:ext>
            </a:extLst>
          </p:cNvPr>
          <p:cNvSpPr>
            <a:spLocks noGrp="1"/>
          </p:cNvSpPr>
          <p:nvPr>
            <p:ph type="dgm" sz="quarter" idx="63" hasCustomPrompt="1"/>
          </p:nvPr>
        </p:nvSpPr>
        <p:spPr>
          <a:xfrm>
            <a:off x="6392836" y="1668277"/>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0" name="Text Placeholder 13">
            <a:extLst>
              <a:ext uri="{FF2B5EF4-FFF2-40B4-BE49-F238E27FC236}">
                <a16:creationId xmlns:a16="http://schemas.microsoft.com/office/drawing/2014/main" id="{9EACC04B-AA2B-994F-B301-F5C463EF1C97}"/>
              </a:ext>
            </a:extLst>
          </p:cNvPr>
          <p:cNvSpPr>
            <a:spLocks noGrp="1"/>
          </p:cNvSpPr>
          <p:nvPr>
            <p:ph type="body" sz="quarter" idx="64" hasCustomPrompt="1"/>
          </p:nvPr>
        </p:nvSpPr>
        <p:spPr>
          <a:xfrm>
            <a:off x="6392346" y="166781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1" name="Text Placeholder 13">
            <a:extLst>
              <a:ext uri="{FF2B5EF4-FFF2-40B4-BE49-F238E27FC236}">
                <a16:creationId xmlns:a16="http://schemas.microsoft.com/office/drawing/2014/main" id="{91A12B76-C0F8-394E-9FCA-475176D61C9C}"/>
              </a:ext>
            </a:extLst>
          </p:cNvPr>
          <p:cNvSpPr>
            <a:spLocks noGrp="1"/>
          </p:cNvSpPr>
          <p:nvPr>
            <p:ph type="body" sz="quarter" idx="65" hasCustomPrompt="1"/>
          </p:nvPr>
        </p:nvSpPr>
        <p:spPr>
          <a:xfrm>
            <a:off x="7728969" y="166781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2" name="Text Placeholder 13">
            <a:extLst>
              <a:ext uri="{FF2B5EF4-FFF2-40B4-BE49-F238E27FC236}">
                <a16:creationId xmlns:a16="http://schemas.microsoft.com/office/drawing/2014/main" id="{4F793747-083E-6749-956F-3D4049986DF5}"/>
              </a:ext>
            </a:extLst>
          </p:cNvPr>
          <p:cNvSpPr>
            <a:spLocks noGrp="1"/>
          </p:cNvSpPr>
          <p:nvPr>
            <p:ph type="body" sz="quarter" idx="66" hasCustomPrompt="1"/>
          </p:nvPr>
        </p:nvSpPr>
        <p:spPr>
          <a:xfrm>
            <a:off x="6392346" y="2024979"/>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3" name="Text Placeholder 13">
            <a:extLst>
              <a:ext uri="{FF2B5EF4-FFF2-40B4-BE49-F238E27FC236}">
                <a16:creationId xmlns:a16="http://schemas.microsoft.com/office/drawing/2014/main" id="{468FC420-561D-A049-A479-B0539EDB2732}"/>
              </a:ext>
            </a:extLst>
          </p:cNvPr>
          <p:cNvSpPr>
            <a:spLocks noGrp="1"/>
          </p:cNvSpPr>
          <p:nvPr>
            <p:ph type="body" sz="quarter" idx="67" hasCustomPrompt="1"/>
          </p:nvPr>
        </p:nvSpPr>
        <p:spPr>
          <a:xfrm>
            <a:off x="7728969" y="2024979"/>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4" name="SmartArt Placeholder 62">
            <a:extLst>
              <a:ext uri="{FF2B5EF4-FFF2-40B4-BE49-F238E27FC236}">
                <a16:creationId xmlns:a16="http://schemas.microsoft.com/office/drawing/2014/main" id="{43F930A9-34E2-464A-86A6-7631CC02A513}"/>
              </a:ext>
            </a:extLst>
          </p:cNvPr>
          <p:cNvSpPr>
            <a:spLocks noGrp="1"/>
          </p:cNvSpPr>
          <p:nvPr>
            <p:ph type="dgm" sz="quarter" idx="68" hasCustomPrompt="1"/>
          </p:nvPr>
        </p:nvSpPr>
        <p:spPr>
          <a:xfrm>
            <a:off x="6392836" y="238240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5" name="Text Placeholder 13">
            <a:extLst>
              <a:ext uri="{FF2B5EF4-FFF2-40B4-BE49-F238E27FC236}">
                <a16:creationId xmlns:a16="http://schemas.microsoft.com/office/drawing/2014/main" id="{48EC371A-BEA4-E347-B435-31D68E3B2827}"/>
              </a:ext>
            </a:extLst>
          </p:cNvPr>
          <p:cNvSpPr>
            <a:spLocks noGrp="1"/>
          </p:cNvSpPr>
          <p:nvPr>
            <p:ph type="body" sz="quarter" idx="69" hasCustomPrompt="1"/>
          </p:nvPr>
        </p:nvSpPr>
        <p:spPr>
          <a:xfrm>
            <a:off x="6392346" y="238193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6" name="Text Placeholder 13">
            <a:extLst>
              <a:ext uri="{FF2B5EF4-FFF2-40B4-BE49-F238E27FC236}">
                <a16:creationId xmlns:a16="http://schemas.microsoft.com/office/drawing/2014/main" id="{0C966EDD-8DD2-EF4E-8FDF-BEBC82810A1B}"/>
              </a:ext>
            </a:extLst>
          </p:cNvPr>
          <p:cNvSpPr>
            <a:spLocks noGrp="1"/>
          </p:cNvSpPr>
          <p:nvPr>
            <p:ph type="body" sz="quarter" idx="70" hasCustomPrompt="1"/>
          </p:nvPr>
        </p:nvSpPr>
        <p:spPr>
          <a:xfrm>
            <a:off x="7728969" y="238193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7" name="Text Placeholder 13">
            <a:extLst>
              <a:ext uri="{FF2B5EF4-FFF2-40B4-BE49-F238E27FC236}">
                <a16:creationId xmlns:a16="http://schemas.microsoft.com/office/drawing/2014/main" id="{8B3297F5-1D85-C14A-B604-E06F2AE48BF6}"/>
              </a:ext>
            </a:extLst>
          </p:cNvPr>
          <p:cNvSpPr>
            <a:spLocks noGrp="1"/>
          </p:cNvSpPr>
          <p:nvPr>
            <p:ph type="body" sz="quarter" idx="71" hasCustomPrompt="1"/>
          </p:nvPr>
        </p:nvSpPr>
        <p:spPr>
          <a:xfrm>
            <a:off x="6392346" y="273910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8" name="Text Placeholder 13">
            <a:extLst>
              <a:ext uri="{FF2B5EF4-FFF2-40B4-BE49-F238E27FC236}">
                <a16:creationId xmlns:a16="http://schemas.microsoft.com/office/drawing/2014/main" id="{7CAA2403-C340-0049-A8E5-3C2D367092EF}"/>
              </a:ext>
            </a:extLst>
          </p:cNvPr>
          <p:cNvSpPr>
            <a:spLocks noGrp="1"/>
          </p:cNvSpPr>
          <p:nvPr>
            <p:ph type="body" sz="quarter" idx="72" hasCustomPrompt="1"/>
          </p:nvPr>
        </p:nvSpPr>
        <p:spPr>
          <a:xfrm>
            <a:off x="7728969" y="273910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9" name="SmartArt Placeholder 62">
            <a:extLst>
              <a:ext uri="{FF2B5EF4-FFF2-40B4-BE49-F238E27FC236}">
                <a16:creationId xmlns:a16="http://schemas.microsoft.com/office/drawing/2014/main" id="{AEF3D2FB-E031-A543-BDE7-F33EC8422DD0}"/>
              </a:ext>
            </a:extLst>
          </p:cNvPr>
          <p:cNvSpPr>
            <a:spLocks noGrp="1"/>
          </p:cNvSpPr>
          <p:nvPr>
            <p:ph type="dgm" sz="quarter" idx="73" hasCustomPrompt="1"/>
          </p:nvPr>
        </p:nvSpPr>
        <p:spPr>
          <a:xfrm>
            <a:off x="6392836" y="309531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0" name="Text Placeholder 13">
            <a:extLst>
              <a:ext uri="{FF2B5EF4-FFF2-40B4-BE49-F238E27FC236}">
                <a16:creationId xmlns:a16="http://schemas.microsoft.com/office/drawing/2014/main" id="{857CD44E-2FDB-E047-A552-8CA495C45F41}"/>
              </a:ext>
            </a:extLst>
          </p:cNvPr>
          <p:cNvSpPr>
            <a:spLocks noGrp="1"/>
          </p:cNvSpPr>
          <p:nvPr>
            <p:ph type="body" sz="quarter" idx="74" hasCustomPrompt="1"/>
          </p:nvPr>
        </p:nvSpPr>
        <p:spPr>
          <a:xfrm>
            <a:off x="6392346" y="309484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1" name="Text Placeholder 13">
            <a:extLst>
              <a:ext uri="{FF2B5EF4-FFF2-40B4-BE49-F238E27FC236}">
                <a16:creationId xmlns:a16="http://schemas.microsoft.com/office/drawing/2014/main" id="{46DE0E77-E34D-4742-AE57-A06AB4FEE444}"/>
              </a:ext>
            </a:extLst>
          </p:cNvPr>
          <p:cNvSpPr>
            <a:spLocks noGrp="1"/>
          </p:cNvSpPr>
          <p:nvPr>
            <p:ph type="body" sz="quarter" idx="75" hasCustomPrompt="1"/>
          </p:nvPr>
        </p:nvSpPr>
        <p:spPr>
          <a:xfrm>
            <a:off x="7728969" y="309484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2" name="Text Placeholder 13">
            <a:extLst>
              <a:ext uri="{FF2B5EF4-FFF2-40B4-BE49-F238E27FC236}">
                <a16:creationId xmlns:a16="http://schemas.microsoft.com/office/drawing/2014/main" id="{2707CEBD-B6A4-2041-8D36-FBB05C289133}"/>
              </a:ext>
            </a:extLst>
          </p:cNvPr>
          <p:cNvSpPr>
            <a:spLocks noGrp="1"/>
          </p:cNvSpPr>
          <p:nvPr>
            <p:ph type="body" sz="quarter" idx="76" hasCustomPrompt="1"/>
          </p:nvPr>
        </p:nvSpPr>
        <p:spPr>
          <a:xfrm>
            <a:off x="6392346" y="345201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3" name="Text Placeholder 13">
            <a:extLst>
              <a:ext uri="{FF2B5EF4-FFF2-40B4-BE49-F238E27FC236}">
                <a16:creationId xmlns:a16="http://schemas.microsoft.com/office/drawing/2014/main" id="{2E1BF832-9EDA-2A48-A7D3-B2BB6C9E55F4}"/>
              </a:ext>
            </a:extLst>
          </p:cNvPr>
          <p:cNvSpPr>
            <a:spLocks noGrp="1"/>
          </p:cNvSpPr>
          <p:nvPr>
            <p:ph type="body" sz="quarter" idx="77" hasCustomPrompt="1"/>
          </p:nvPr>
        </p:nvSpPr>
        <p:spPr>
          <a:xfrm>
            <a:off x="7728969" y="345201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4" name="SmartArt Placeholder 62">
            <a:extLst>
              <a:ext uri="{FF2B5EF4-FFF2-40B4-BE49-F238E27FC236}">
                <a16:creationId xmlns:a16="http://schemas.microsoft.com/office/drawing/2014/main" id="{16A12CE5-6E1C-B94F-AFC8-2063D73F82D9}"/>
              </a:ext>
            </a:extLst>
          </p:cNvPr>
          <p:cNvSpPr>
            <a:spLocks noGrp="1"/>
          </p:cNvSpPr>
          <p:nvPr>
            <p:ph type="dgm" sz="quarter" idx="78" hasCustomPrompt="1"/>
          </p:nvPr>
        </p:nvSpPr>
        <p:spPr>
          <a:xfrm>
            <a:off x="6392836" y="3809439"/>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5" name="Text Placeholder 13">
            <a:extLst>
              <a:ext uri="{FF2B5EF4-FFF2-40B4-BE49-F238E27FC236}">
                <a16:creationId xmlns:a16="http://schemas.microsoft.com/office/drawing/2014/main" id="{89CD92D7-39F9-3F42-AA2D-D6DD2C2CDE54}"/>
              </a:ext>
            </a:extLst>
          </p:cNvPr>
          <p:cNvSpPr>
            <a:spLocks noGrp="1"/>
          </p:cNvSpPr>
          <p:nvPr>
            <p:ph type="body" sz="quarter" idx="79" hasCustomPrompt="1"/>
          </p:nvPr>
        </p:nvSpPr>
        <p:spPr>
          <a:xfrm>
            <a:off x="6392346" y="380897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6" name="Text Placeholder 13">
            <a:extLst>
              <a:ext uri="{FF2B5EF4-FFF2-40B4-BE49-F238E27FC236}">
                <a16:creationId xmlns:a16="http://schemas.microsoft.com/office/drawing/2014/main" id="{6CAC9A07-BC03-0A4A-B842-3331895FE554}"/>
              </a:ext>
            </a:extLst>
          </p:cNvPr>
          <p:cNvSpPr>
            <a:spLocks noGrp="1"/>
          </p:cNvSpPr>
          <p:nvPr>
            <p:ph type="body" sz="quarter" idx="80" hasCustomPrompt="1"/>
          </p:nvPr>
        </p:nvSpPr>
        <p:spPr>
          <a:xfrm>
            <a:off x="7728969" y="380897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7" name="Text Placeholder 13">
            <a:extLst>
              <a:ext uri="{FF2B5EF4-FFF2-40B4-BE49-F238E27FC236}">
                <a16:creationId xmlns:a16="http://schemas.microsoft.com/office/drawing/2014/main" id="{58799F7A-9DC7-5046-9946-6F313D234992}"/>
              </a:ext>
            </a:extLst>
          </p:cNvPr>
          <p:cNvSpPr>
            <a:spLocks noGrp="1"/>
          </p:cNvSpPr>
          <p:nvPr>
            <p:ph type="body" sz="quarter" idx="81" hasCustomPrompt="1"/>
          </p:nvPr>
        </p:nvSpPr>
        <p:spPr>
          <a:xfrm>
            <a:off x="6392346" y="416614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8" name="Text Placeholder 13">
            <a:extLst>
              <a:ext uri="{FF2B5EF4-FFF2-40B4-BE49-F238E27FC236}">
                <a16:creationId xmlns:a16="http://schemas.microsoft.com/office/drawing/2014/main" id="{3AA6541C-8234-344B-AFB6-C87AE151354D}"/>
              </a:ext>
            </a:extLst>
          </p:cNvPr>
          <p:cNvSpPr>
            <a:spLocks noGrp="1"/>
          </p:cNvSpPr>
          <p:nvPr>
            <p:ph type="body" sz="quarter" idx="82" hasCustomPrompt="1"/>
          </p:nvPr>
        </p:nvSpPr>
        <p:spPr>
          <a:xfrm>
            <a:off x="7728969" y="416614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9" name="SmartArt Placeholder 62">
            <a:extLst>
              <a:ext uri="{FF2B5EF4-FFF2-40B4-BE49-F238E27FC236}">
                <a16:creationId xmlns:a16="http://schemas.microsoft.com/office/drawing/2014/main" id="{4247C634-EDAB-E54C-8783-3222C82EA6E9}"/>
              </a:ext>
            </a:extLst>
          </p:cNvPr>
          <p:cNvSpPr>
            <a:spLocks noGrp="1"/>
          </p:cNvSpPr>
          <p:nvPr>
            <p:ph type="dgm" sz="quarter" idx="83" hasCustomPrompt="1"/>
          </p:nvPr>
        </p:nvSpPr>
        <p:spPr>
          <a:xfrm>
            <a:off x="6392810" y="45346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0" name="Text Placeholder 13">
            <a:extLst>
              <a:ext uri="{FF2B5EF4-FFF2-40B4-BE49-F238E27FC236}">
                <a16:creationId xmlns:a16="http://schemas.microsoft.com/office/drawing/2014/main" id="{8F6F467F-C4AA-0447-9442-2E5651F8422D}"/>
              </a:ext>
            </a:extLst>
          </p:cNvPr>
          <p:cNvSpPr>
            <a:spLocks noGrp="1"/>
          </p:cNvSpPr>
          <p:nvPr>
            <p:ph type="body" sz="quarter" idx="84" hasCustomPrompt="1"/>
          </p:nvPr>
        </p:nvSpPr>
        <p:spPr>
          <a:xfrm>
            <a:off x="6392320" y="45341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1" name="Text Placeholder 13">
            <a:extLst>
              <a:ext uri="{FF2B5EF4-FFF2-40B4-BE49-F238E27FC236}">
                <a16:creationId xmlns:a16="http://schemas.microsoft.com/office/drawing/2014/main" id="{8EA54117-BF2A-5641-9DAB-D86EFED900C4}"/>
              </a:ext>
            </a:extLst>
          </p:cNvPr>
          <p:cNvSpPr>
            <a:spLocks noGrp="1"/>
          </p:cNvSpPr>
          <p:nvPr>
            <p:ph type="body" sz="quarter" idx="85" hasCustomPrompt="1"/>
          </p:nvPr>
        </p:nvSpPr>
        <p:spPr>
          <a:xfrm>
            <a:off x="7728943" y="45341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2" name="Text Placeholder 13">
            <a:extLst>
              <a:ext uri="{FF2B5EF4-FFF2-40B4-BE49-F238E27FC236}">
                <a16:creationId xmlns:a16="http://schemas.microsoft.com/office/drawing/2014/main" id="{F6D1CE01-8FB8-2D49-A82D-3A7F77DEE34C}"/>
              </a:ext>
            </a:extLst>
          </p:cNvPr>
          <p:cNvSpPr>
            <a:spLocks noGrp="1"/>
          </p:cNvSpPr>
          <p:nvPr>
            <p:ph type="body" sz="quarter" idx="86" hasCustomPrompt="1"/>
          </p:nvPr>
        </p:nvSpPr>
        <p:spPr>
          <a:xfrm>
            <a:off x="6392320" y="48913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3" name="Text Placeholder 13">
            <a:extLst>
              <a:ext uri="{FF2B5EF4-FFF2-40B4-BE49-F238E27FC236}">
                <a16:creationId xmlns:a16="http://schemas.microsoft.com/office/drawing/2014/main" id="{B5620BDA-BF20-F04E-A32F-FF5F4BC7BE42}"/>
              </a:ext>
            </a:extLst>
          </p:cNvPr>
          <p:cNvSpPr>
            <a:spLocks noGrp="1"/>
          </p:cNvSpPr>
          <p:nvPr>
            <p:ph type="body" sz="quarter" idx="87" hasCustomPrompt="1"/>
          </p:nvPr>
        </p:nvSpPr>
        <p:spPr>
          <a:xfrm>
            <a:off x="7728943" y="48913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4" name="SmartArt Placeholder 62">
            <a:extLst>
              <a:ext uri="{FF2B5EF4-FFF2-40B4-BE49-F238E27FC236}">
                <a16:creationId xmlns:a16="http://schemas.microsoft.com/office/drawing/2014/main" id="{B4721741-51FE-FE40-B652-63679F533AB4}"/>
              </a:ext>
            </a:extLst>
          </p:cNvPr>
          <p:cNvSpPr>
            <a:spLocks noGrp="1"/>
          </p:cNvSpPr>
          <p:nvPr>
            <p:ph type="dgm" sz="quarter" idx="88" hasCustomPrompt="1"/>
          </p:nvPr>
        </p:nvSpPr>
        <p:spPr>
          <a:xfrm>
            <a:off x="6392810" y="5248738"/>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5" name="Text Placeholder 13">
            <a:extLst>
              <a:ext uri="{FF2B5EF4-FFF2-40B4-BE49-F238E27FC236}">
                <a16:creationId xmlns:a16="http://schemas.microsoft.com/office/drawing/2014/main" id="{1C41AB08-283E-AB42-858C-A77C1A8AE9E0}"/>
              </a:ext>
            </a:extLst>
          </p:cNvPr>
          <p:cNvSpPr>
            <a:spLocks noGrp="1"/>
          </p:cNvSpPr>
          <p:nvPr>
            <p:ph type="body" sz="quarter" idx="89" hasCustomPrompt="1"/>
          </p:nvPr>
        </p:nvSpPr>
        <p:spPr>
          <a:xfrm>
            <a:off x="6392320" y="524827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6" name="Text Placeholder 13">
            <a:extLst>
              <a:ext uri="{FF2B5EF4-FFF2-40B4-BE49-F238E27FC236}">
                <a16:creationId xmlns:a16="http://schemas.microsoft.com/office/drawing/2014/main" id="{C19AE65C-AB52-F641-9C0B-46FA78506C5B}"/>
              </a:ext>
            </a:extLst>
          </p:cNvPr>
          <p:cNvSpPr>
            <a:spLocks noGrp="1"/>
          </p:cNvSpPr>
          <p:nvPr>
            <p:ph type="body" sz="quarter" idx="90" hasCustomPrompt="1"/>
          </p:nvPr>
        </p:nvSpPr>
        <p:spPr>
          <a:xfrm>
            <a:off x="7728943" y="524827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7" name="Text Placeholder 13">
            <a:extLst>
              <a:ext uri="{FF2B5EF4-FFF2-40B4-BE49-F238E27FC236}">
                <a16:creationId xmlns:a16="http://schemas.microsoft.com/office/drawing/2014/main" id="{D42F5088-27FB-F64F-BF49-930374E98F2F}"/>
              </a:ext>
            </a:extLst>
          </p:cNvPr>
          <p:cNvSpPr>
            <a:spLocks noGrp="1"/>
          </p:cNvSpPr>
          <p:nvPr>
            <p:ph type="body" sz="quarter" idx="91" hasCustomPrompt="1"/>
          </p:nvPr>
        </p:nvSpPr>
        <p:spPr>
          <a:xfrm>
            <a:off x="6392320" y="560544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8" name="Text Placeholder 13">
            <a:extLst>
              <a:ext uri="{FF2B5EF4-FFF2-40B4-BE49-F238E27FC236}">
                <a16:creationId xmlns:a16="http://schemas.microsoft.com/office/drawing/2014/main" id="{A173C30C-C36F-EF45-9C1C-B41E9CFBF869}"/>
              </a:ext>
            </a:extLst>
          </p:cNvPr>
          <p:cNvSpPr>
            <a:spLocks noGrp="1"/>
          </p:cNvSpPr>
          <p:nvPr>
            <p:ph type="body" sz="quarter" idx="92" hasCustomPrompt="1"/>
          </p:nvPr>
        </p:nvSpPr>
        <p:spPr>
          <a:xfrm>
            <a:off x="7728943" y="560544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9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53451957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7269734" cy="968474"/>
          </a:xfrm>
        </p:spPr>
        <p:txBody>
          <a:bodyPr/>
          <a:lstStyle>
            <a:lvl1pPr>
              <a:lnSpc>
                <a:spcPct val="100000"/>
              </a:lnSpc>
              <a:defRPr/>
            </a:lvl1pPr>
          </a:lstStyle>
          <a:p>
            <a:r>
              <a:rPr lang="en-US" dirty="0"/>
              <a:t>Schedule title</a:t>
            </a:r>
            <a:endParaRPr lang="en-GB" dirty="0"/>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1983209"/>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19" name="Text Placeholder 13">
            <a:extLst>
              <a:ext uri="{FF2B5EF4-FFF2-40B4-BE49-F238E27FC236}">
                <a16:creationId xmlns:a16="http://schemas.microsoft.com/office/drawing/2014/main" id="{DFBA8BCA-E875-7F4E-A834-259130898944}"/>
              </a:ext>
            </a:extLst>
          </p:cNvPr>
          <p:cNvSpPr>
            <a:spLocks noGrp="1"/>
          </p:cNvSpPr>
          <p:nvPr>
            <p:ph type="body" sz="quarter" idx="63" hasCustomPrompt="1"/>
          </p:nvPr>
        </p:nvSpPr>
        <p:spPr>
          <a:xfrm>
            <a:off x="178543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20" name="Text Placeholder 13">
            <a:extLst>
              <a:ext uri="{FF2B5EF4-FFF2-40B4-BE49-F238E27FC236}">
                <a16:creationId xmlns:a16="http://schemas.microsoft.com/office/drawing/2014/main" id="{82088DE0-7429-344A-BF59-ED6FCA6FBCD1}"/>
              </a:ext>
            </a:extLst>
          </p:cNvPr>
          <p:cNvSpPr>
            <a:spLocks noGrp="1"/>
          </p:cNvSpPr>
          <p:nvPr>
            <p:ph type="body" sz="quarter" idx="64" hasCustomPrompt="1"/>
          </p:nvPr>
        </p:nvSpPr>
        <p:spPr>
          <a:xfrm>
            <a:off x="547225" y="237548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1" name="Text Placeholder 13">
            <a:extLst>
              <a:ext uri="{FF2B5EF4-FFF2-40B4-BE49-F238E27FC236}">
                <a16:creationId xmlns:a16="http://schemas.microsoft.com/office/drawing/2014/main" id="{C0CC2A2E-61DE-634A-81F9-F6E9D6EDC461}"/>
              </a:ext>
            </a:extLst>
          </p:cNvPr>
          <p:cNvSpPr>
            <a:spLocks noGrp="1"/>
          </p:cNvSpPr>
          <p:nvPr>
            <p:ph type="body" sz="quarter" idx="65" hasCustomPrompt="1"/>
          </p:nvPr>
        </p:nvSpPr>
        <p:spPr>
          <a:xfrm>
            <a:off x="547199" y="2761545"/>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2" name="Text Placeholder 13">
            <a:extLst>
              <a:ext uri="{FF2B5EF4-FFF2-40B4-BE49-F238E27FC236}">
                <a16:creationId xmlns:a16="http://schemas.microsoft.com/office/drawing/2014/main" id="{F8E8D78C-FD43-6B47-BFA3-A5FF653884E9}"/>
              </a:ext>
            </a:extLst>
          </p:cNvPr>
          <p:cNvSpPr>
            <a:spLocks noGrp="1"/>
          </p:cNvSpPr>
          <p:nvPr>
            <p:ph type="body" sz="quarter" idx="66" hasCustomPrompt="1"/>
          </p:nvPr>
        </p:nvSpPr>
        <p:spPr>
          <a:xfrm>
            <a:off x="547198" y="3144676"/>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7" name="Text Placeholder 13">
            <a:extLst>
              <a:ext uri="{FF2B5EF4-FFF2-40B4-BE49-F238E27FC236}">
                <a16:creationId xmlns:a16="http://schemas.microsoft.com/office/drawing/2014/main" id="{F67A0A54-1919-1246-8F14-6B773854ED8B}"/>
              </a:ext>
            </a:extLst>
          </p:cNvPr>
          <p:cNvSpPr>
            <a:spLocks noGrp="1"/>
          </p:cNvSpPr>
          <p:nvPr>
            <p:ph type="body" sz="quarter" idx="67" hasCustomPrompt="1"/>
          </p:nvPr>
        </p:nvSpPr>
        <p:spPr>
          <a:xfrm>
            <a:off x="547225" y="352735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8" name="Text Placeholder 13">
            <a:extLst>
              <a:ext uri="{FF2B5EF4-FFF2-40B4-BE49-F238E27FC236}">
                <a16:creationId xmlns:a16="http://schemas.microsoft.com/office/drawing/2014/main" id="{DCB96053-D343-1E4C-80AB-F27FEA3D1CA5}"/>
              </a:ext>
            </a:extLst>
          </p:cNvPr>
          <p:cNvSpPr>
            <a:spLocks noGrp="1"/>
          </p:cNvSpPr>
          <p:nvPr>
            <p:ph type="body" sz="quarter" idx="68" hasCustomPrompt="1"/>
          </p:nvPr>
        </p:nvSpPr>
        <p:spPr>
          <a:xfrm>
            <a:off x="547225" y="3907632"/>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9" name="Text Placeholder 13">
            <a:extLst>
              <a:ext uri="{FF2B5EF4-FFF2-40B4-BE49-F238E27FC236}">
                <a16:creationId xmlns:a16="http://schemas.microsoft.com/office/drawing/2014/main" id="{8036E36E-DAF0-F94C-9F52-6EAFFF05D724}"/>
              </a:ext>
            </a:extLst>
          </p:cNvPr>
          <p:cNvSpPr>
            <a:spLocks noGrp="1"/>
          </p:cNvSpPr>
          <p:nvPr>
            <p:ph type="body" sz="quarter" idx="69" hasCustomPrompt="1"/>
          </p:nvPr>
        </p:nvSpPr>
        <p:spPr>
          <a:xfrm>
            <a:off x="547199" y="4288250"/>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0" name="Text Placeholder 13">
            <a:extLst>
              <a:ext uri="{FF2B5EF4-FFF2-40B4-BE49-F238E27FC236}">
                <a16:creationId xmlns:a16="http://schemas.microsoft.com/office/drawing/2014/main" id="{4F3CA523-45DB-144C-9A6E-4A6EA68FF8F4}"/>
              </a:ext>
            </a:extLst>
          </p:cNvPr>
          <p:cNvSpPr>
            <a:spLocks noGrp="1"/>
          </p:cNvSpPr>
          <p:nvPr>
            <p:ph type="body" sz="quarter" idx="70" hasCustomPrompt="1"/>
          </p:nvPr>
        </p:nvSpPr>
        <p:spPr>
          <a:xfrm>
            <a:off x="547198" y="467138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1" name="Text Placeholder 13">
            <a:extLst>
              <a:ext uri="{FF2B5EF4-FFF2-40B4-BE49-F238E27FC236}">
                <a16:creationId xmlns:a16="http://schemas.microsoft.com/office/drawing/2014/main" id="{9AE82DBE-F207-EA45-B231-DEE98C7C3BA8}"/>
              </a:ext>
            </a:extLst>
          </p:cNvPr>
          <p:cNvSpPr>
            <a:spLocks noGrp="1"/>
          </p:cNvSpPr>
          <p:nvPr>
            <p:ph type="body" sz="quarter" idx="71" hasCustomPrompt="1"/>
          </p:nvPr>
        </p:nvSpPr>
        <p:spPr>
          <a:xfrm>
            <a:off x="547225" y="5053608"/>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2" name="Text Placeholder 13">
            <a:extLst>
              <a:ext uri="{FF2B5EF4-FFF2-40B4-BE49-F238E27FC236}">
                <a16:creationId xmlns:a16="http://schemas.microsoft.com/office/drawing/2014/main" id="{F8900B26-515F-674A-B4B6-B9CBBE078F83}"/>
              </a:ext>
            </a:extLst>
          </p:cNvPr>
          <p:cNvSpPr>
            <a:spLocks noGrp="1"/>
          </p:cNvSpPr>
          <p:nvPr>
            <p:ph type="body" sz="quarter" idx="72" hasCustomPrompt="1"/>
          </p:nvPr>
        </p:nvSpPr>
        <p:spPr>
          <a:xfrm>
            <a:off x="547225" y="5428123"/>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3" name="Text Placeholder 13">
            <a:extLst>
              <a:ext uri="{FF2B5EF4-FFF2-40B4-BE49-F238E27FC236}">
                <a16:creationId xmlns:a16="http://schemas.microsoft.com/office/drawing/2014/main" id="{8182585A-9232-A041-8859-86194597BA1B}"/>
              </a:ext>
            </a:extLst>
          </p:cNvPr>
          <p:cNvSpPr>
            <a:spLocks noGrp="1"/>
          </p:cNvSpPr>
          <p:nvPr>
            <p:ph type="body" sz="quarter" idx="73" hasCustomPrompt="1"/>
          </p:nvPr>
        </p:nvSpPr>
        <p:spPr>
          <a:xfrm>
            <a:off x="547199" y="580781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47" name="Text Placeholder 13">
            <a:extLst>
              <a:ext uri="{FF2B5EF4-FFF2-40B4-BE49-F238E27FC236}">
                <a16:creationId xmlns:a16="http://schemas.microsoft.com/office/drawing/2014/main" id="{FA0791B6-7F06-0944-A97B-01E9E43D3F87}"/>
              </a:ext>
            </a:extLst>
          </p:cNvPr>
          <p:cNvSpPr>
            <a:spLocks noGrp="1"/>
          </p:cNvSpPr>
          <p:nvPr>
            <p:ph type="body" sz="quarter" idx="74" hasCustomPrompt="1"/>
          </p:nvPr>
        </p:nvSpPr>
        <p:spPr>
          <a:xfrm>
            <a:off x="278692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8" name="Text Placeholder 13">
            <a:extLst>
              <a:ext uri="{FF2B5EF4-FFF2-40B4-BE49-F238E27FC236}">
                <a16:creationId xmlns:a16="http://schemas.microsoft.com/office/drawing/2014/main" id="{620FFA3F-315D-5148-9C9F-8E4B80422BBF}"/>
              </a:ext>
            </a:extLst>
          </p:cNvPr>
          <p:cNvSpPr>
            <a:spLocks noGrp="1"/>
          </p:cNvSpPr>
          <p:nvPr>
            <p:ph type="body" sz="quarter" idx="75" hasCustomPrompt="1"/>
          </p:nvPr>
        </p:nvSpPr>
        <p:spPr>
          <a:xfrm>
            <a:off x="378840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9" name="Text Placeholder 13">
            <a:extLst>
              <a:ext uri="{FF2B5EF4-FFF2-40B4-BE49-F238E27FC236}">
                <a16:creationId xmlns:a16="http://schemas.microsoft.com/office/drawing/2014/main" id="{A9631397-CB8B-A942-89F3-AA6D9F991442}"/>
              </a:ext>
            </a:extLst>
          </p:cNvPr>
          <p:cNvSpPr>
            <a:spLocks noGrp="1"/>
          </p:cNvSpPr>
          <p:nvPr>
            <p:ph type="body" sz="quarter" idx="76" hasCustomPrompt="1"/>
          </p:nvPr>
        </p:nvSpPr>
        <p:spPr>
          <a:xfrm>
            <a:off x="478989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0" name="Text Placeholder 13">
            <a:extLst>
              <a:ext uri="{FF2B5EF4-FFF2-40B4-BE49-F238E27FC236}">
                <a16:creationId xmlns:a16="http://schemas.microsoft.com/office/drawing/2014/main" id="{5AADC139-7C18-A945-8888-BB29AB7271B8}"/>
              </a:ext>
            </a:extLst>
          </p:cNvPr>
          <p:cNvSpPr>
            <a:spLocks noGrp="1"/>
          </p:cNvSpPr>
          <p:nvPr>
            <p:ph type="body" sz="quarter" idx="77" hasCustomPrompt="1"/>
          </p:nvPr>
        </p:nvSpPr>
        <p:spPr>
          <a:xfrm>
            <a:off x="579137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1" name="Text Placeholder 13">
            <a:extLst>
              <a:ext uri="{FF2B5EF4-FFF2-40B4-BE49-F238E27FC236}">
                <a16:creationId xmlns:a16="http://schemas.microsoft.com/office/drawing/2014/main" id="{4BFB230B-36C7-C54B-9BF3-334120B9335F}"/>
              </a:ext>
            </a:extLst>
          </p:cNvPr>
          <p:cNvSpPr>
            <a:spLocks noGrp="1"/>
          </p:cNvSpPr>
          <p:nvPr>
            <p:ph type="body" sz="quarter" idx="78" hasCustomPrompt="1"/>
          </p:nvPr>
        </p:nvSpPr>
        <p:spPr>
          <a:xfrm>
            <a:off x="679286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2" name="Text Placeholder 13">
            <a:extLst>
              <a:ext uri="{FF2B5EF4-FFF2-40B4-BE49-F238E27FC236}">
                <a16:creationId xmlns:a16="http://schemas.microsoft.com/office/drawing/2014/main" id="{CA9FB207-E614-D04F-85D5-AC05A06942DA}"/>
              </a:ext>
            </a:extLst>
          </p:cNvPr>
          <p:cNvSpPr>
            <a:spLocks noGrp="1"/>
          </p:cNvSpPr>
          <p:nvPr>
            <p:ph type="body" sz="quarter" idx="79" hasCustomPrompt="1"/>
          </p:nvPr>
        </p:nvSpPr>
        <p:spPr>
          <a:xfrm>
            <a:off x="779434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3" name="Text Placeholder 13">
            <a:extLst>
              <a:ext uri="{FF2B5EF4-FFF2-40B4-BE49-F238E27FC236}">
                <a16:creationId xmlns:a16="http://schemas.microsoft.com/office/drawing/2014/main" id="{C46DF494-10DA-ED47-A97E-B90C2D7D671D}"/>
              </a:ext>
            </a:extLst>
          </p:cNvPr>
          <p:cNvSpPr>
            <a:spLocks noGrp="1"/>
          </p:cNvSpPr>
          <p:nvPr>
            <p:ph type="body" sz="quarter" idx="80" hasCustomPrompt="1"/>
          </p:nvPr>
        </p:nvSpPr>
        <p:spPr>
          <a:xfrm>
            <a:off x="879583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4" name="Text Placeholder 13">
            <a:extLst>
              <a:ext uri="{FF2B5EF4-FFF2-40B4-BE49-F238E27FC236}">
                <a16:creationId xmlns:a16="http://schemas.microsoft.com/office/drawing/2014/main" id="{0F8B7831-37F7-B547-B21B-8BDF5FFFE04E}"/>
              </a:ext>
            </a:extLst>
          </p:cNvPr>
          <p:cNvSpPr>
            <a:spLocks noGrp="1"/>
          </p:cNvSpPr>
          <p:nvPr>
            <p:ph type="body" sz="quarter" idx="81" hasCustomPrompt="1"/>
          </p:nvPr>
        </p:nvSpPr>
        <p:spPr>
          <a:xfrm>
            <a:off x="979731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5" name="Text Placeholder 13">
            <a:extLst>
              <a:ext uri="{FF2B5EF4-FFF2-40B4-BE49-F238E27FC236}">
                <a16:creationId xmlns:a16="http://schemas.microsoft.com/office/drawing/2014/main" id="{D625DF05-5606-604F-B453-D21A60E7D554}"/>
              </a:ext>
            </a:extLst>
          </p:cNvPr>
          <p:cNvSpPr>
            <a:spLocks noGrp="1"/>
          </p:cNvSpPr>
          <p:nvPr>
            <p:ph type="body" sz="quarter" idx="82" hasCustomPrompt="1"/>
          </p:nvPr>
        </p:nvSpPr>
        <p:spPr>
          <a:xfrm>
            <a:off x="1079880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5" name="SmartArt Placeholder 4">
            <a:extLst>
              <a:ext uri="{FF2B5EF4-FFF2-40B4-BE49-F238E27FC236}">
                <a16:creationId xmlns:a16="http://schemas.microsoft.com/office/drawing/2014/main" id="{D3904BEC-59C0-9D43-99B5-CA3295CCBA64}"/>
              </a:ext>
            </a:extLst>
          </p:cNvPr>
          <p:cNvSpPr>
            <a:spLocks noGrp="1"/>
          </p:cNvSpPr>
          <p:nvPr>
            <p:ph type="dgm" sz="quarter" idx="83" hasCustomPrompt="1"/>
          </p:nvPr>
        </p:nvSpPr>
        <p:spPr>
          <a:xfrm>
            <a:off x="178639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59" name="SmartArt Placeholder 4">
            <a:extLst>
              <a:ext uri="{FF2B5EF4-FFF2-40B4-BE49-F238E27FC236}">
                <a16:creationId xmlns:a16="http://schemas.microsoft.com/office/drawing/2014/main" id="{500C9191-DB47-2E4E-87A8-05477F83D34A}"/>
              </a:ext>
            </a:extLst>
          </p:cNvPr>
          <p:cNvSpPr>
            <a:spLocks noGrp="1"/>
          </p:cNvSpPr>
          <p:nvPr>
            <p:ph type="dgm" sz="quarter" idx="84" hasCustomPrompt="1"/>
          </p:nvPr>
        </p:nvSpPr>
        <p:spPr>
          <a:xfrm>
            <a:off x="178639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0" name="SmartArt Placeholder 4">
            <a:extLst>
              <a:ext uri="{FF2B5EF4-FFF2-40B4-BE49-F238E27FC236}">
                <a16:creationId xmlns:a16="http://schemas.microsoft.com/office/drawing/2014/main" id="{BE2B7141-0CE5-784F-9DA5-C445AF4F51C7}"/>
              </a:ext>
            </a:extLst>
          </p:cNvPr>
          <p:cNvSpPr>
            <a:spLocks noGrp="1"/>
          </p:cNvSpPr>
          <p:nvPr>
            <p:ph type="dgm" sz="quarter" idx="85" hasCustomPrompt="1"/>
          </p:nvPr>
        </p:nvSpPr>
        <p:spPr>
          <a:xfrm>
            <a:off x="178543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1" name="SmartArt Placeholder 4">
            <a:extLst>
              <a:ext uri="{FF2B5EF4-FFF2-40B4-BE49-F238E27FC236}">
                <a16:creationId xmlns:a16="http://schemas.microsoft.com/office/drawing/2014/main" id="{AF93DD85-9FE9-AF45-BEC9-783B65A434D2}"/>
              </a:ext>
            </a:extLst>
          </p:cNvPr>
          <p:cNvSpPr>
            <a:spLocks noGrp="1"/>
          </p:cNvSpPr>
          <p:nvPr>
            <p:ph type="dgm" sz="quarter" idx="86" hasCustomPrompt="1"/>
          </p:nvPr>
        </p:nvSpPr>
        <p:spPr>
          <a:xfrm>
            <a:off x="178543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2" name="SmartArt Placeholder 4">
            <a:extLst>
              <a:ext uri="{FF2B5EF4-FFF2-40B4-BE49-F238E27FC236}">
                <a16:creationId xmlns:a16="http://schemas.microsoft.com/office/drawing/2014/main" id="{62413477-E4D6-604B-8561-735A7FE8E62C}"/>
              </a:ext>
            </a:extLst>
          </p:cNvPr>
          <p:cNvSpPr>
            <a:spLocks noGrp="1"/>
          </p:cNvSpPr>
          <p:nvPr>
            <p:ph type="dgm" sz="quarter" idx="87" hasCustomPrompt="1"/>
          </p:nvPr>
        </p:nvSpPr>
        <p:spPr>
          <a:xfrm>
            <a:off x="178543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3" name="SmartArt Placeholder 4">
            <a:extLst>
              <a:ext uri="{FF2B5EF4-FFF2-40B4-BE49-F238E27FC236}">
                <a16:creationId xmlns:a16="http://schemas.microsoft.com/office/drawing/2014/main" id="{9983299C-7BDE-FE4C-BC8E-07A0FB9F0F28}"/>
              </a:ext>
            </a:extLst>
          </p:cNvPr>
          <p:cNvSpPr>
            <a:spLocks noGrp="1"/>
          </p:cNvSpPr>
          <p:nvPr>
            <p:ph type="dgm" sz="quarter" idx="88" hasCustomPrompt="1"/>
          </p:nvPr>
        </p:nvSpPr>
        <p:spPr>
          <a:xfrm>
            <a:off x="178639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4" name="SmartArt Placeholder 4">
            <a:extLst>
              <a:ext uri="{FF2B5EF4-FFF2-40B4-BE49-F238E27FC236}">
                <a16:creationId xmlns:a16="http://schemas.microsoft.com/office/drawing/2014/main" id="{D2685EAF-DD01-7B41-B692-81ED7A6EF129}"/>
              </a:ext>
            </a:extLst>
          </p:cNvPr>
          <p:cNvSpPr>
            <a:spLocks noGrp="1"/>
          </p:cNvSpPr>
          <p:nvPr>
            <p:ph type="dgm" sz="quarter" idx="89" hasCustomPrompt="1"/>
          </p:nvPr>
        </p:nvSpPr>
        <p:spPr>
          <a:xfrm>
            <a:off x="178639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5" name="SmartArt Placeholder 4">
            <a:extLst>
              <a:ext uri="{FF2B5EF4-FFF2-40B4-BE49-F238E27FC236}">
                <a16:creationId xmlns:a16="http://schemas.microsoft.com/office/drawing/2014/main" id="{663BB0E7-3FAD-A94B-870F-A63E1066FC00}"/>
              </a:ext>
            </a:extLst>
          </p:cNvPr>
          <p:cNvSpPr>
            <a:spLocks noGrp="1"/>
          </p:cNvSpPr>
          <p:nvPr>
            <p:ph type="dgm" sz="quarter" idx="90" hasCustomPrompt="1"/>
          </p:nvPr>
        </p:nvSpPr>
        <p:spPr>
          <a:xfrm>
            <a:off x="178543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6" name="SmartArt Placeholder 4">
            <a:extLst>
              <a:ext uri="{FF2B5EF4-FFF2-40B4-BE49-F238E27FC236}">
                <a16:creationId xmlns:a16="http://schemas.microsoft.com/office/drawing/2014/main" id="{25A2B122-C044-9548-AF69-A284ABAE8F1B}"/>
              </a:ext>
            </a:extLst>
          </p:cNvPr>
          <p:cNvSpPr>
            <a:spLocks noGrp="1"/>
          </p:cNvSpPr>
          <p:nvPr>
            <p:ph type="dgm" sz="quarter" idx="91" hasCustomPrompt="1"/>
          </p:nvPr>
        </p:nvSpPr>
        <p:spPr>
          <a:xfrm>
            <a:off x="178543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7" name="SmartArt Placeholder 4">
            <a:extLst>
              <a:ext uri="{FF2B5EF4-FFF2-40B4-BE49-F238E27FC236}">
                <a16:creationId xmlns:a16="http://schemas.microsoft.com/office/drawing/2014/main" id="{3C40608E-A908-0B44-914B-774ABA03C7D2}"/>
              </a:ext>
            </a:extLst>
          </p:cNvPr>
          <p:cNvSpPr>
            <a:spLocks noGrp="1"/>
          </p:cNvSpPr>
          <p:nvPr>
            <p:ph type="dgm" sz="quarter" idx="92" hasCustomPrompt="1"/>
          </p:nvPr>
        </p:nvSpPr>
        <p:spPr>
          <a:xfrm>
            <a:off x="178543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8" name="SmartArt Placeholder 4">
            <a:extLst>
              <a:ext uri="{FF2B5EF4-FFF2-40B4-BE49-F238E27FC236}">
                <a16:creationId xmlns:a16="http://schemas.microsoft.com/office/drawing/2014/main" id="{CC0231FA-B974-6E40-9CE2-5328B94056B4}"/>
              </a:ext>
            </a:extLst>
          </p:cNvPr>
          <p:cNvSpPr>
            <a:spLocks noGrp="1"/>
          </p:cNvSpPr>
          <p:nvPr>
            <p:ph type="dgm" sz="quarter" idx="93" hasCustomPrompt="1"/>
          </p:nvPr>
        </p:nvSpPr>
        <p:spPr>
          <a:xfrm>
            <a:off x="178542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9" name="SmartArt Placeholder 4">
            <a:extLst>
              <a:ext uri="{FF2B5EF4-FFF2-40B4-BE49-F238E27FC236}">
                <a16:creationId xmlns:a16="http://schemas.microsoft.com/office/drawing/2014/main" id="{D79BBA93-C843-D643-AC6D-85070713BA87}"/>
              </a:ext>
            </a:extLst>
          </p:cNvPr>
          <p:cNvSpPr>
            <a:spLocks noGrp="1"/>
          </p:cNvSpPr>
          <p:nvPr>
            <p:ph type="dgm" sz="quarter" idx="94" hasCustomPrompt="1"/>
          </p:nvPr>
        </p:nvSpPr>
        <p:spPr>
          <a:xfrm>
            <a:off x="278788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0" name="SmartArt Placeholder 4">
            <a:extLst>
              <a:ext uri="{FF2B5EF4-FFF2-40B4-BE49-F238E27FC236}">
                <a16:creationId xmlns:a16="http://schemas.microsoft.com/office/drawing/2014/main" id="{9D7BC1DD-C984-E948-9914-FA1BC0FBA72E}"/>
              </a:ext>
            </a:extLst>
          </p:cNvPr>
          <p:cNvSpPr>
            <a:spLocks noGrp="1"/>
          </p:cNvSpPr>
          <p:nvPr>
            <p:ph type="dgm" sz="quarter" idx="95" hasCustomPrompt="1"/>
          </p:nvPr>
        </p:nvSpPr>
        <p:spPr>
          <a:xfrm>
            <a:off x="278788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1" name="SmartArt Placeholder 4">
            <a:extLst>
              <a:ext uri="{FF2B5EF4-FFF2-40B4-BE49-F238E27FC236}">
                <a16:creationId xmlns:a16="http://schemas.microsoft.com/office/drawing/2014/main" id="{7849389C-350B-2641-B19E-9B52E56C437A}"/>
              </a:ext>
            </a:extLst>
          </p:cNvPr>
          <p:cNvSpPr>
            <a:spLocks noGrp="1"/>
          </p:cNvSpPr>
          <p:nvPr>
            <p:ph type="dgm" sz="quarter" idx="96" hasCustomPrompt="1"/>
          </p:nvPr>
        </p:nvSpPr>
        <p:spPr>
          <a:xfrm>
            <a:off x="278692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2" name="SmartArt Placeholder 4">
            <a:extLst>
              <a:ext uri="{FF2B5EF4-FFF2-40B4-BE49-F238E27FC236}">
                <a16:creationId xmlns:a16="http://schemas.microsoft.com/office/drawing/2014/main" id="{44BD863E-C021-7F42-9548-5E52FD272041}"/>
              </a:ext>
            </a:extLst>
          </p:cNvPr>
          <p:cNvSpPr>
            <a:spLocks noGrp="1"/>
          </p:cNvSpPr>
          <p:nvPr>
            <p:ph type="dgm" sz="quarter" idx="97" hasCustomPrompt="1"/>
          </p:nvPr>
        </p:nvSpPr>
        <p:spPr>
          <a:xfrm>
            <a:off x="278692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3" name="SmartArt Placeholder 4">
            <a:extLst>
              <a:ext uri="{FF2B5EF4-FFF2-40B4-BE49-F238E27FC236}">
                <a16:creationId xmlns:a16="http://schemas.microsoft.com/office/drawing/2014/main" id="{018CD05D-A1B7-D645-8E14-CBAE8623AE35}"/>
              </a:ext>
            </a:extLst>
          </p:cNvPr>
          <p:cNvSpPr>
            <a:spLocks noGrp="1"/>
          </p:cNvSpPr>
          <p:nvPr>
            <p:ph type="dgm" sz="quarter" idx="98" hasCustomPrompt="1"/>
          </p:nvPr>
        </p:nvSpPr>
        <p:spPr>
          <a:xfrm>
            <a:off x="278692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4" name="SmartArt Placeholder 4">
            <a:extLst>
              <a:ext uri="{FF2B5EF4-FFF2-40B4-BE49-F238E27FC236}">
                <a16:creationId xmlns:a16="http://schemas.microsoft.com/office/drawing/2014/main" id="{FF41A869-AF4A-ED4A-A707-31D2E468D15C}"/>
              </a:ext>
            </a:extLst>
          </p:cNvPr>
          <p:cNvSpPr>
            <a:spLocks noGrp="1"/>
          </p:cNvSpPr>
          <p:nvPr>
            <p:ph type="dgm" sz="quarter" idx="99" hasCustomPrompt="1"/>
          </p:nvPr>
        </p:nvSpPr>
        <p:spPr>
          <a:xfrm>
            <a:off x="278788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5" name="SmartArt Placeholder 4">
            <a:extLst>
              <a:ext uri="{FF2B5EF4-FFF2-40B4-BE49-F238E27FC236}">
                <a16:creationId xmlns:a16="http://schemas.microsoft.com/office/drawing/2014/main" id="{DB7AD519-B4B0-4940-95E0-884A342B4BAC}"/>
              </a:ext>
            </a:extLst>
          </p:cNvPr>
          <p:cNvSpPr>
            <a:spLocks noGrp="1"/>
          </p:cNvSpPr>
          <p:nvPr>
            <p:ph type="dgm" sz="quarter" idx="100" hasCustomPrompt="1"/>
          </p:nvPr>
        </p:nvSpPr>
        <p:spPr>
          <a:xfrm>
            <a:off x="278788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6" name="SmartArt Placeholder 4">
            <a:extLst>
              <a:ext uri="{FF2B5EF4-FFF2-40B4-BE49-F238E27FC236}">
                <a16:creationId xmlns:a16="http://schemas.microsoft.com/office/drawing/2014/main" id="{E678F0D9-4130-8841-9E45-2C9045B5151E}"/>
              </a:ext>
            </a:extLst>
          </p:cNvPr>
          <p:cNvSpPr>
            <a:spLocks noGrp="1"/>
          </p:cNvSpPr>
          <p:nvPr>
            <p:ph type="dgm" sz="quarter" idx="101" hasCustomPrompt="1"/>
          </p:nvPr>
        </p:nvSpPr>
        <p:spPr>
          <a:xfrm>
            <a:off x="278692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7" name="SmartArt Placeholder 4">
            <a:extLst>
              <a:ext uri="{FF2B5EF4-FFF2-40B4-BE49-F238E27FC236}">
                <a16:creationId xmlns:a16="http://schemas.microsoft.com/office/drawing/2014/main" id="{B84D953F-EED7-E842-B0A4-0924E81FC51C}"/>
              </a:ext>
            </a:extLst>
          </p:cNvPr>
          <p:cNvSpPr>
            <a:spLocks noGrp="1"/>
          </p:cNvSpPr>
          <p:nvPr>
            <p:ph type="dgm" sz="quarter" idx="102" hasCustomPrompt="1"/>
          </p:nvPr>
        </p:nvSpPr>
        <p:spPr>
          <a:xfrm>
            <a:off x="278692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8" name="SmartArt Placeholder 4">
            <a:extLst>
              <a:ext uri="{FF2B5EF4-FFF2-40B4-BE49-F238E27FC236}">
                <a16:creationId xmlns:a16="http://schemas.microsoft.com/office/drawing/2014/main" id="{391C7F12-8563-7147-A182-06963DF78063}"/>
              </a:ext>
            </a:extLst>
          </p:cNvPr>
          <p:cNvSpPr>
            <a:spLocks noGrp="1"/>
          </p:cNvSpPr>
          <p:nvPr>
            <p:ph type="dgm" sz="quarter" idx="103" hasCustomPrompt="1"/>
          </p:nvPr>
        </p:nvSpPr>
        <p:spPr>
          <a:xfrm>
            <a:off x="278692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9" name="SmartArt Placeholder 4">
            <a:extLst>
              <a:ext uri="{FF2B5EF4-FFF2-40B4-BE49-F238E27FC236}">
                <a16:creationId xmlns:a16="http://schemas.microsoft.com/office/drawing/2014/main" id="{4E33A558-F664-9E40-9E57-03ABAAD8C1BF}"/>
              </a:ext>
            </a:extLst>
          </p:cNvPr>
          <p:cNvSpPr>
            <a:spLocks noGrp="1"/>
          </p:cNvSpPr>
          <p:nvPr>
            <p:ph type="dgm" sz="quarter" idx="104" hasCustomPrompt="1"/>
          </p:nvPr>
        </p:nvSpPr>
        <p:spPr>
          <a:xfrm>
            <a:off x="278692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0" name="SmartArt Placeholder 4">
            <a:extLst>
              <a:ext uri="{FF2B5EF4-FFF2-40B4-BE49-F238E27FC236}">
                <a16:creationId xmlns:a16="http://schemas.microsoft.com/office/drawing/2014/main" id="{916BED62-0FC3-334A-A7F3-77DB9AE0FCF5}"/>
              </a:ext>
            </a:extLst>
          </p:cNvPr>
          <p:cNvSpPr>
            <a:spLocks noGrp="1"/>
          </p:cNvSpPr>
          <p:nvPr>
            <p:ph type="dgm" sz="quarter" idx="105" hasCustomPrompt="1"/>
          </p:nvPr>
        </p:nvSpPr>
        <p:spPr>
          <a:xfrm>
            <a:off x="378839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1" name="SmartArt Placeholder 4">
            <a:extLst>
              <a:ext uri="{FF2B5EF4-FFF2-40B4-BE49-F238E27FC236}">
                <a16:creationId xmlns:a16="http://schemas.microsoft.com/office/drawing/2014/main" id="{16BF0D1D-21D4-0D4E-ABBB-3EA23D0C4856}"/>
              </a:ext>
            </a:extLst>
          </p:cNvPr>
          <p:cNvSpPr>
            <a:spLocks noGrp="1"/>
          </p:cNvSpPr>
          <p:nvPr>
            <p:ph type="dgm" sz="quarter" idx="106" hasCustomPrompt="1"/>
          </p:nvPr>
        </p:nvSpPr>
        <p:spPr>
          <a:xfrm>
            <a:off x="378839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2" name="SmartArt Placeholder 4">
            <a:extLst>
              <a:ext uri="{FF2B5EF4-FFF2-40B4-BE49-F238E27FC236}">
                <a16:creationId xmlns:a16="http://schemas.microsoft.com/office/drawing/2014/main" id="{BF7546C5-8A43-C445-9E48-DBDD6EB51829}"/>
              </a:ext>
            </a:extLst>
          </p:cNvPr>
          <p:cNvSpPr>
            <a:spLocks noGrp="1"/>
          </p:cNvSpPr>
          <p:nvPr>
            <p:ph type="dgm" sz="quarter" idx="107" hasCustomPrompt="1"/>
          </p:nvPr>
        </p:nvSpPr>
        <p:spPr>
          <a:xfrm>
            <a:off x="378743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3" name="SmartArt Placeholder 4">
            <a:extLst>
              <a:ext uri="{FF2B5EF4-FFF2-40B4-BE49-F238E27FC236}">
                <a16:creationId xmlns:a16="http://schemas.microsoft.com/office/drawing/2014/main" id="{1A5C5A92-7675-E64E-AAFE-1B291D090C9D}"/>
              </a:ext>
            </a:extLst>
          </p:cNvPr>
          <p:cNvSpPr>
            <a:spLocks noGrp="1"/>
          </p:cNvSpPr>
          <p:nvPr>
            <p:ph type="dgm" sz="quarter" idx="108" hasCustomPrompt="1"/>
          </p:nvPr>
        </p:nvSpPr>
        <p:spPr>
          <a:xfrm>
            <a:off x="378743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4" name="SmartArt Placeholder 4">
            <a:extLst>
              <a:ext uri="{FF2B5EF4-FFF2-40B4-BE49-F238E27FC236}">
                <a16:creationId xmlns:a16="http://schemas.microsoft.com/office/drawing/2014/main" id="{4CD87507-D51F-D943-9F1D-78B5F84F6A84}"/>
              </a:ext>
            </a:extLst>
          </p:cNvPr>
          <p:cNvSpPr>
            <a:spLocks noGrp="1"/>
          </p:cNvSpPr>
          <p:nvPr>
            <p:ph type="dgm" sz="quarter" idx="109" hasCustomPrompt="1"/>
          </p:nvPr>
        </p:nvSpPr>
        <p:spPr>
          <a:xfrm>
            <a:off x="378743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5" name="SmartArt Placeholder 4">
            <a:extLst>
              <a:ext uri="{FF2B5EF4-FFF2-40B4-BE49-F238E27FC236}">
                <a16:creationId xmlns:a16="http://schemas.microsoft.com/office/drawing/2014/main" id="{D85DDFE5-3D19-5D47-A6F6-F25A9A1FE799}"/>
              </a:ext>
            </a:extLst>
          </p:cNvPr>
          <p:cNvSpPr>
            <a:spLocks noGrp="1"/>
          </p:cNvSpPr>
          <p:nvPr>
            <p:ph type="dgm" sz="quarter" idx="110" hasCustomPrompt="1"/>
          </p:nvPr>
        </p:nvSpPr>
        <p:spPr>
          <a:xfrm>
            <a:off x="378839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6" name="SmartArt Placeholder 4">
            <a:extLst>
              <a:ext uri="{FF2B5EF4-FFF2-40B4-BE49-F238E27FC236}">
                <a16:creationId xmlns:a16="http://schemas.microsoft.com/office/drawing/2014/main" id="{44E4D983-9DE2-5744-ABBB-825463238FB3}"/>
              </a:ext>
            </a:extLst>
          </p:cNvPr>
          <p:cNvSpPr>
            <a:spLocks noGrp="1"/>
          </p:cNvSpPr>
          <p:nvPr>
            <p:ph type="dgm" sz="quarter" idx="111" hasCustomPrompt="1"/>
          </p:nvPr>
        </p:nvSpPr>
        <p:spPr>
          <a:xfrm>
            <a:off x="378839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7" name="SmartArt Placeholder 4">
            <a:extLst>
              <a:ext uri="{FF2B5EF4-FFF2-40B4-BE49-F238E27FC236}">
                <a16:creationId xmlns:a16="http://schemas.microsoft.com/office/drawing/2014/main" id="{9BF4CDA6-7DA8-DB48-98B8-B64C6369E72F}"/>
              </a:ext>
            </a:extLst>
          </p:cNvPr>
          <p:cNvSpPr>
            <a:spLocks noGrp="1"/>
          </p:cNvSpPr>
          <p:nvPr>
            <p:ph type="dgm" sz="quarter" idx="112" hasCustomPrompt="1"/>
          </p:nvPr>
        </p:nvSpPr>
        <p:spPr>
          <a:xfrm>
            <a:off x="378743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8" name="SmartArt Placeholder 4">
            <a:extLst>
              <a:ext uri="{FF2B5EF4-FFF2-40B4-BE49-F238E27FC236}">
                <a16:creationId xmlns:a16="http://schemas.microsoft.com/office/drawing/2014/main" id="{3E2DF36D-B306-D347-8406-BF2CF8911F96}"/>
              </a:ext>
            </a:extLst>
          </p:cNvPr>
          <p:cNvSpPr>
            <a:spLocks noGrp="1"/>
          </p:cNvSpPr>
          <p:nvPr>
            <p:ph type="dgm" sz="quarter" idx="113" hasCustomPrompt="1"/>
          </p:nvPr>
        </p:nvSpPr>
        <p:spPr>
          <a:xfrm>
            <a:off x="378743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9" name="SmartArt Placeholder 4">
            <a:extLst>
              <a:ext uri="{FF2B5EF4-FFF2-40B4-BE49-F238E27FC236}">
                <a16:creationId xmlns:a16="http://schemas.microsoft.com/office/drawing/2014/main" id="{460B18FE-C455-2145-96B5-E11849A04484}"/>
              </a:ext>
            </a:extLst>
          </p:cNvPr>
          <p:cNvSpPr>
            <a:spLocks noGrp="1"/>
          </p:cNvSpPr>
          <p:nvPr>
            <p:ph type="dgm" sz="quarter" idx="114" hasCustomPrompt="1"/>
          </p:nvPr>
        </p:nvSpPr>
        <p:spPr>
          <a:xfrm>
            <a:off x="378743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0" name="SmartArt Placeholder 4">
            <a:extLst>
              <a:ext uri="{FF2B5EF4-FFF2-40B4-BE49-F238E27FC236}">
                <a16:creationId xmlns:a16="http://schemas.microsoft.com/office/drawing/2014/main" id="{433E13D3-E304-F54C-9AC3-14C32ECF8512}"/>
              </a:ext>
            </a:extLst>
          </p:cNvPr>
          <p:cNvSpPr>
            <a:spLocks noGrp="1"/>
          </p:cNvSpPr>
          <p:nvPr>
            <p:ph type="dgm" sz="quarter" idx="115" hasCustomPrompt="1"/>
          </p:nvPr>
        </p:nvSpPr>
        <p:spPr>
          <a:xfrm>
            <a:off x="378743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1" name="SmartArt Placeholder 4">
            <a:extLst>
              <a:ext uri="{FF2B5EF4-FFF2-40B4-BE49-F238E27FC236}">
                <a16:creationId xmlns:a16="http://schemas.microsoft.com/office/drawing/2014/main" id="{C6AF47DF-E4B8-C747-992A-627B6554E0BF}"/>
              </a:ext>
            </a:extLst>
          </p:cNvPr>
          <p:cNvSpPr>
            <a:spLocks noGrp="1"/>
          </p:cNvSpPr>
          <p:nvPr>
            <p:ph type="dgm" sz="quarter" idx="116" hasCustomPrompt="1"/>
          </p:nvPr>
        </p:nvSpPr>
        <p:spPr>
          <a:xfrm>
            <a:off x="478989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2" name="SmartArt Placeholder 4">
            <a:extLst>
              <a:ext uri="{FF2B5EF4-FFF2-40B4-BE49-F238E27FC236}">
                <a16:creationId xmlns:a16="http://schemas.microsoft.com/office/drawing/2014/main" id="{764BDE27-4A2F-4F47-8D1C-2B498C2E64D2}"/>
              </a:ext>
            </a:extLst>
          </p:cNvPr>
          <p:cNvSpPr>
            <a:spLocks noGrp="1"/>
          </p:cNvSpPr>
          <p:nvPr>
            <p:ph type="dgm" sz="quarter" idx="117" hasCustomPrompt="1"/>
          </p:nvPr>
        </p:nvSpPr>
        <p:spPr>
          <a:xfrm>
            <a:off x="478989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3" name="SmartArt Placeholder 4">
            <a:extLst>
              <a:ext uri="{FF2B5EF4-FFF2-40B4-BE49-F238E27FC236}">
                <a16:creationId xmlns:a16="http://schemas.microsoft.com/office/drawing/2014/main" id="{122AC16D-70B8-874C-8D09-522484050517}"/>
              </a:ext>
            </a:extLst>
          </p:cNvPr>
          <p:cNvSpPr>
            <a:spLocks noGrp="1"/>
          </p:cNvSpPr>
          <p:nvPr>
            <p:ph type="dgm" sz="quarter" idx="118" hasCustomPrompt="1"/>
          </p:nvPr>
        </p:nvSpPr>
        <p:spPr>
          <a:xfrm>
            <a:off x="478892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4" name="SmartArt Placeholder 4">
            <a:extLst>
              <a:ext uri="{FF2B5EF4-FFF2-40B4-BE49-F238E27FC236}">
                <a16:creationId xmlns:a16="http://schemas.microsoft.com/office/drawing/2014/main" id="{EC5D3DF6-8E7D-AC47-A408-8D2B15EC7446}"/>
              </a:ext>
            </a:extLst>
          </p:cNvPr>
          <p:cNvSpPr>
            <a:spLocks noGrp="1"/>
          </p:cNvSpPr>
          <p:nvPr>
            <p:ph type="dgm" sz="quarter" idx="119" hasCustomPrompt="1"/>
          </p:nvPr>
        </p:nvSpPr>
        <p:spPr>
          <a:xfrm>
            <a:off x="478892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5" name="SmartArt Placeholder 4">
            <a:extLst>
              <a:ext uri="{FF2B5EF4-FFF2-40B4-BE49-F238E27FC236}">
                <a16:creationId xmlns:a16="http://schemas.microsoft.com/office/drawing/2014/main" id="{6B2FE00D-4551-CC4E-8457-7470D3AC4A86}"/>
              </a:ext>
            </a:extLst>
          </p:cNvPr>
          <p:cNvSpPr>
            <a:spLocks noGrp="1"/>
          </p:cNvSpPr>
          <p:nvPr>
            <p:ph type="dgm" sz="quarter" idx="120" hasCustomPrompt="1"/>
          </p:nvPr>
        </p:nvSpPr>
        <p:spPr>
          <a:xfrm>
            <a:off x="478892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6" name="SmartArt Placeholder 4">
            <a:extLst>
              <a:ext uri="{FF2B5EF4-FFF2-40B4-BE49-F238E27FC236}">
                <a16:creationId xmlns:a16="http://schemas.microsoft.com/office/drawing/2014/main" id="{E45F01EB-F506-CA44-8609-36E750B62B82}"/>
              </a:ext>
            </a:extLst>
          </p:cNvPr>
          <p:cNvSpPr>
            <a:spLocks noGrp="1"/>
          </p:cNvSpPr>
          <p:nvPr>
            <p:ph type="dgm" sz="quarter" idx="121" hasCustomPrompt="1"/>
          </p:nvPr>
        </p:nvSpPr>
        <p:spPr>
          <a:xfrm>
            <a:off x="478988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7" name="SmartArt Placeholder 4">
            <a:extLst>
              <a:ext uri="{FF2B5EF4-FFF2-40B4-BE49-F238E27FC236}">
                <a16:creationId xmlns:a16="http://schemas.microsoft.com/office/drawing/2014/main" id="{4770998F-81F2-B04B-A143-7471E0A1370F}"/>
              </a:ext>
            </a:extLst>
          </p:cNvPr>
          <p:cNvSpPr>
            <a:spLocks noGrp="1"/>
          </p:cNvSpPr>
          <p:nvPr>
            <p:ph type="dgm" sz="quarter" idx="122" hasCustomPrompt="1"/>
          </p:nvPr>
        </p:nvSpPr>
        <p:spPr>
          <a:xfrm>
            <a:off x="478988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8" name="SmartArt Placeholder 4">
            <a:extLst>
              <a:ext uri="{FF2B5EF4-FFF2-40B4-BE49-F238E27FC236}">
                <a16:creationId xmlns:a16="http://schemas.microsoft.com/office/drawing/2014/main" id="{02A0E6DF-3AC0-B14B-B9B0-1CD205FB04FA}"/>
              </a:ext>
            </a:extLst>
          </p:cNvPr>
          <p:cNvSpPr>
            <a:spLocks noGrp="1"/>
          </p:cNvSpPr>
          <p:nvPr>
            <p:ph type="dgm" sz="quarter" idx="123" hasCustomPrompt="1"/>
          </p:nvPr>
        </p:nvSpPr>
        <p:spPr>
          <a:xfrm>
            <a:off x="478892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9" name="SmartArt Placeholder 4">
            <a:extLst>
              <a:ext uri="{FF2B5EF4-FFF2-40B4-BE49-F238E27FC236}">
                <a16:creationId xmlns:a16="http://schemas.microsoft.com/office/drawing/2014/main" id="{1F3AD946-5815-4545-8E78-036155DA70E1}"/>
              </a:ext>
            </a:extLst>
          </p:cNvPr>
          <p:cNvSpPr>
            <a:spLocks noGrp="1"/>
          </p:cNvSpPr>
          <p:nvPr>
            <p:ph type="dgm" sz="quarter" idx="124" hasCustomPrompt="1"/>
          </p:nvPr>
        </p:nvSpPr>
        <p:spPr>
          <a:xfrm>
            <a:off x="478892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0" name="SmartArt Placeholder 4">
            <a:extLst>
              <a:ext uri="{FF2B5EF4-FFF2-40B4-BE49-F238E27FC236}">
                <a16:creationId xmlns:a16="http://schemas.microsoft.com/office/drawing/2014/main" id="{76842FE0-72D1-0242-9D9C-E82AD09E5E6C}"/>
              </a:ext>
            </a:extLst>
          </p:cNvPr>
          <p:cNvSpPr>
            <a:spLocks noGrp="1"/>
          </p:cNvSpPr>
          <p:nvPr>
            <p:ph type="dgm" sz="quarter" idx="125" hasCustomPrompt="1"/>
          </p:nvPr>
        </p:nvSpPr>
        <p:spPr>
          <a:xfrm>
            <a:off x="478892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1" name="SmartArt Placeholder 4">
            <a:extLst>
              <a:ext uri="{FF2B5EF4-FFF2-40B4-BE49-F238E27FC236}">
                <a16:creationId xmlns:a16="http://schemas.microsoft.com/office/drawing/2014/main" id="{1E609B16-F04A-EF43-8117-E141BBCF5688}"/>
              </a:ext>
            </a:extLst>
          </p:cNvPr>
          <p:cNvSpPr>
            <a:spLocks noGrp="1"/>
          </p:cNvSpPr>
          <p:nvPr>
            <p:ph type="dgm" sz="quarter" idx="126" hasCustomPrompt="1"/>
          </p:nvPr>
        </p:nvSpPr>
        <p:spPr>
          <a:xfrm>
            <a:off x="478892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2" name="SmartArt Placeholder 4">
            <a:extLst>
              <a:ext uri="{FF2B5EF4-FFF2-40B4-BE49-F238E27FC236}">
                <a16:creationId xmlns:a16="http://schemas.microsoft.com/office/drawing/2014/main" id="{490D0BBB-2055-DC49-8068-131C98DB1F0B}"/>
              </a:ext>
            </a:extLst>
          </p:cNvPr>
          <p:cNvSpPr>
            <a:spLocks noGrp="1"/>
          </p:cNvSpPr>
          <p:nvPr>
            <p:ph type="dgm" sz="quarter" idx="127" hasCustomPrompt="1"/>
          </p:nvPr>
        </p:nvSpPr>
        <p:spPr>
          <a:xfrm>
            <a:off x="5792332"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3" name="SmartArt Placeholder 4">
            <a:extLst>
              <a:ext uri="{FF2B5EF4-FFF2-40B4-BE49-F238E27FC236}">
                <a16:creationId xmlns:a16="http://schemas.microsoft.com/office/drawing/2014/main" id="{6E3FCBC1-06D6-B04F-B660-6B6DE2F49860}"/>
              </a:ext>
            </a:extLst>
          </p:cNvPr>
          <p:cNvSpPr>
            <a:spLocks noGrp="1"/>
          </p:cNvSpPr>
          <p:nvPr>
            <p:ph type="dgm" sz="quarter" idx="128" hasCustomPrompt="1"/>
          </p:nvPr>
        </p:nvSpPr>
        <p:spPr>
          <a:xfrm>
            <a:off x="5792332"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4" name="SmartArt Placeholder 4">
            <a:extLst>
              <a:ext uri="{FF2B5EF4-FFF2-40B4-BE49-F238E27FC236}">
                <a16:creationId xmlns:a16="http://schemas.microsoft.com/office/drawing/2014/main" id="{C47C8B1A-7F93-B649-A7BC-746AF33C57D6}"/>
              </a:ext>
            </a:extLst>
          </p:cNvPr>
          <p:cNvSpPr>
            <a:spLocks noGrp="1"/>
          </p:cNvSpPr>
          <p:nvPr>
            <p:ph type="dgm" sz="quarter" idx="129" hasCustomPrompt="1"/>
          </p:nvPr>
        </p:nvSpPr>
        <p:spPr>
          <a:xfrm>
            <a:off x="5791366"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5" name="SmartArt Placeholder 4">
            <a:extLst>
              <a:ext uri="{FF2B5EF4-FFF2-40B4-BE49-F238E27FC236}">
                <a16:creationId xmlns:a16="http://schemas.microsoft.com/office/drawing/2014/main" id="{CBF5AB7D-08C7-4441-94B1-431D5C826026}"/>
              </a:ext>
            </a:extLst>
          </p:cNvPr>
          <p:cNvSpPr>
            <a:spLocks noGrp="1"/>
          </p:cNvSpPr>
          <p:nvPr>
            <p:ph type="dgm" sz="quarter" idx="130" hasCustomPrompt="1"/>
          </p:nvPr>
        </p:nvSpPr>
        <p:spPr>
          <a:xfrm>
            <a:off x="5791367"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6" name="SmartArt Placeholder 4">
            <a:extLst>
              <a:ext uri="{FF2B5EF4-FFF2-40B4-BE49-F238E27FC236}">
                <a16:creationId xmlns:a16="http://schemas.microsoft.com/office/drawing/2014/main" id="{E96AB84F-1B01-484D-9D13-3267E5B43073}"/>
              </a:ext>
            </a:extLst>
          </p:cNvPr>
          <p:cNvSpPr>
            <a:spLocks noGrp="1"/>
          </p:cNvSpPr>
          <p:nvPr>
            <p:ph type="dgm" sz="quarter" idx="131" hasCustomPrompt="1"/>
          </p:nvPr>
        </p:nvSpPr>
        <p:spPr>
          <a:xfrm>
            <a:off x="5791368"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7" name="SmartArt Placeholder 4">
            <a:extLst>
              <a:ext uri="{FF2B5EF4-FFF2-40B4-BE49-F238E27FC236}">
                <a16:creationId xmlns:a16="http://schemas.microsoft.com/office/drawing/2014/main" id="{60F2E4F9-64FF-5649-A510-6630935E4E76}"/>
              </a:ext>
            </a:extLst>
          </p:cNvPr>
          <p:cNvSpPr>
            <a:spLocks noGrp="1"/>
          </p:cNvSpPr>
          <p:nvPr>
            <p:ph type="dgm" sz="quarter" idx="132" hasCustomPrompt="1"/>
          </p:nvPr>
        </p:nvSpPr>
        <p:spPr>
          <a:xfrm>
            <a:off x="5792330"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8" name="SmartArt Placeholder 4">
            <a:extLst>
              <a:ext uri="{FF2B5EF4-FFF2-40B4-BE49-F238E27FC236}">
                <a16:creationId xmlns:a16="http://schemas.microsoft.com/office/drawing/2014/main" id="{B799A981-BF59-474F-9F29-B5F7FEDB3CAE}"/>
              </a:ext>
            </a:extLst>
          </p:cNvPr>
          <p:cNvSpPr>
            <a:spLocks noGrp="1"/>
          </p:cNvSpPr>
          <p:nvPr>
            <p:ph type="dgm" sz="quarter" idx="133" hasCustomPrompt="1"/>
          </p:nvPr>
        </p:nvSpPr>
        <p:spPr>
          <a:xfrm>
            <a:off x="5792330"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9" name="SmartArt Placeholder 4">
            <a:extLst>
              <a:ext uri="{FF2B5EF4-FFF2-40B4-BE49-F238E27FC236}">
                <a16:creationId xmlns:a16="http://schemas.microsoft.com/office/drawing/2014/main" id="{4FFAE25E-FC07-DE47-AF8B-C9D323F2916C}"/>
              </a:ext>
            </a:extLst>
          </p:cNvPr>
          <p:cNvSpPr>
            <a:spLocks noGrp="1"/>
          </p:cNvSpPr>
          <p:nvPr>
            <p:ph type="dgm" sz="quarter" idx="134" hasCustomPrompt="1"/>
          </p:nvPr>
        </p:nvSpPr>
        <p:spPr>
          <a:xfrm>
            <a:off x="5791364"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0" name="SmartArt Placeholder 4">
            <a:extLst>
              <a:ext uri="{FF2B5EF4-FFF2-40B4-BE49-F238E27FC236}">
                <a16:creationId xmlns:a16="http://schemas.microsoft.com/office/drawing/2014/main" id="{EE6A44F1-9ACD-9E4C-B4A6-B1D04F098537}"/>
              </a:ext>
            </a:extLst>
          </p:cNvPr>
          <p:cNvSpPr>
            <a:spLocks noGrp="1"/>
          </p:cNvSpPr>
          <p:nvPr>
            <p:ph type="dgm" sz="quarter" idx="135" hasCustomPrompt="1"/>
          </p:nvPr>
        </p:nvSpPr>
        <p:spPr>
          <a:xfrm>
            <a:off x="5791365"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1" name="SmartArt Placeholder 4">
            <a:extLst>
              <a:ext uri="{FF2B5EF4-FFF2-40B4-BE49-F238E27FC236}">
                <a16:creationId xmlns:a16="http://schemas.microsoft.com/office/drawing/2014/main" id="{03F5DCB6-3080-1644-AE01-12B2625ABD72}"/>
              </a:ext>
            </a:extLst>
          </p:cNvPr>
          <p:cNvSpPr>
            <a:spLocks noGrp="1"/>
          </p:cNvSpPr>
          <p:nvPr>
            <p:ph type="dgm" sz="quarter" idx="136" hasCustomPrompt="1"/>
          </p:nvPr>
        </p:nvSpPr>
        <p:spPr>
          <a:xfrm>
            <a:off x="5791366"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2" name="SmartArt Placeholder 4">
            <a:extLst>
              <a:ext uri="{FF2B5EF4-FFF2-40B4-BE49-F238E27FC236}">
                <a16:creationId xmlns:a16="http://schemas.microsoft.com/office/drawing/2014/main" id="{7AB7FF6A-1837-B64E-94F0-C76F1F020A87}"/>
              </a:ext>
            </a:extLst>
          </p:cNvPr>
          <p:cNvSpPr>
            <a:spLocks noGrp="1"/>
          </p:cNvSpPr>
          <p:nvPr>
            <p:ph type="dgm" sz="quarter" idx="137" hasCustomPrompt="1"/>
          </p:nvPr>
        </p:nvSpPr>
        <p:spPr>
          <a:xfrm>
            <a:off x="5791363"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4" name="SmartArt Placeholder 4">
            <a:extLst>
              <a:ext uri="{FF2B5EF4-FFF2-40B4-BE49-F238E27FC236}">
                <a16:creationId xmlns:a16="http://schemas.microsoft.com/office/drawing/2014/main" id="{72B48CF5-8037-4E4F-B5CF-C648074DC791}"/>
              </a:ext>
            </a:extLst>
          </p:cNvPr>
          <p:cNvSpPr>
            <a:spLocks noGrp="1"/>
          </p:cNvSpPr>
          <p:nvPr>
            <p:ph type="dgm" sz="quarter" idx="138" hasCustomPrompt="1"/>
          </p:nvPr>
        </p:nvSpPr>
        <p:spPr>
          <a:xfrm>
            <a:off x="6792866"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5" name="SmartArt Placeholder 4">
            <a:extLst>
              <a:ext uri="{FF2B5EF4-FFF2-40B4-BE49-F238E27FC236}">
                <a16:creationId xmlns:a16="http://schemas.microsoft.com/office/drawing/2014/main" id="{E7101632-BF9A-5E48-8D95-E3DF428A08B5}"/>
              </a:ext>
            </a:extLst>
          </p:cNvPr>
          <p:cNvSpPr>
            <a:spLocks noGrp="1"/>
          </p:cNvSpPr>
          <p:nvPr>
            <p:ph type="dgm" sz="quarter" idx="139" hasCustomPrompt="1"/>
          </p:nvPr>
        </p:nvSpPr>
        <p:spPr>
          <a:xfrm>
            <a:off x="6792866"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6" name="SmartArt Placeholder 4">
            <a:extLst>
              <a:ext uri="{FF2B5EF4-FFF2-40B4-BE49-F238E27FC236}">
                <a16:creationId xmlns:a16="http://schemas.microsoft.com/office/drawing/2014/main" id="{15A98BDA-CA33-074B-8C8E-32C6B8025D0E}"/>
              </a:ext>
            </a:extLst>
          </p:cNvPr>
          <p:cNvSpPr>
            <a:spLocks noGrp="1"/>
          </p:cNvSpPr>
          <p:nvPr>
            <p:ph type="dgm" sz="quarter" idx="140" hasCustomPrompt="1"/>
          </p:nvPr>
        </p:nvSpPr>
        <p:spPr>
          <a:xfrm>
            <a:off x="6791900"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7" name="SmartArt Placeholder 4">
            <a:extLst>
              <a:ext uri="{FF2B5EF4-FFF2-40B4-BE49-F238E27FC236}">
                <a16:creationId xmlns:a16="http://schemas.microsoft.com/office/drawing/2014/main" id="{72E20542-A9E7-1345-936F-CC6DFF5239E0}"/>
              </a:ext>
            </a:extLst>
          </p:cNvPr>
          <p:cNvSpPr>
            <a:spLocks noGrp="1"/>
          </p:cNvSpPr>
          <p:nvPr>
            <p:ph type="dgm" sz="quarter" idx="141" hasCustomPrompt="1"/>
          </p:nvPr>
        </p:nvSpPr>
        <p:spPr>
          <a:xfrm>
            <a:off x="6791901"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8" name="SmartArt Placeholder 4">
            <a:extLst>
              <a:ext uri="{FF2B5EF4-FFF2-40B4-BE49-F238E27FC236}">
                <a16:creationId xmlns:a16="http://schemas.microsoft.com/office/drawing/2014/main" id="{3A0ECB10-A0D9-F34E-8B1B-2F88BA44FC2E}"/>
              </a:ext>
            </a:extLst>
          </p:cNvPr>
          <p:cNvSpPr>
            <a:spLocks noGrp="1"/>
          </p:cNvSpPr>
          <p:nvPr>
            <p:ph type="dgm" sz="quarter" idx="142" hasCustomPrompt="1"/>
          </p:nvPr>
        </p:nvSpPr>
        <p:spPr>
          <a:xfrm>
            <a:off x="6791902"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9" name="SmartArt Placeholder 4">
            <a:extLst>
              <a:ext uri="{FF2B5EF4-FFF2-40B4-BE49-F238E27FC236}">
                <a16:creationId xmlns:a16="http://schemas.microsoft.com/office/drawing/2014/main" id="{0C8F5D61-C01E-C148-8B5D-985411B38316}"/>
              </a:ext>
            </a:extLst>
          </p:cNvPr>
          <p:cNvSpPr>
            <a:spLocks noGrp="1"/>
          </p:cNvSpPr>
          <p:nvPr>
            <p:ph type="dgm" sz="quarter" idx="143" hasCustomPrompt="1"/>
          </p:nvPr>
        </p:nvSpPr>
        <p:spPr>
          <a:xfrm>
            <a:off x="6792864"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0" name="SmartArt Placeholder 4">
            <a:extLst>
              <a:ext uri="{FF2B5EF4-FFF2-40B4-BE49-F238E27FC236}">
                <a16:creationId xmlns:a16="http://schemas.microsoft.com/office/drawing/2014/main" id="{F5760954-381E-F646-AE3C-CC4674129B4F}"/>
              </a:ext>
            </a:extLst>
          </p:cNvPr>
          <p:cNvSpPr>
            <a:spLocks noGrp="1"/>
          </p:cNvSpPr>
          <p:nvPr>
            <p:ph type="dgm" sz="quarter" idx="144" hasCustomPrompt="1"/>
          </p:nvPr>
        </p:nvSpPr>
        <p:spPr>
          <a:xfrm>
            <a:off x="6792864"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1" name="SmartArt Placeholder 4">
            <a:extLst>
              <a:ext uri="{FF2B5EF4-FFF2-40B4-BE49-F238E27FC236}">
                <a16:creationId xmlns:a16="http://schemas.microsoft.com/office/drawing/2014/main" id="{DCB3A1F7-36A5-6541-A8F5-400D75D6328A}"/>
              </a:ext>
            </a:extLst>
          </p:cNvPr>
          <p:cNvSpPr>
            <a:spLocks noGrp="1"/>
          </p:cNvSpPr>
          <p:nvPr>
            <p:ph type="dgm" sz="quarter" idx="145" hasCustomPrompt="1"/>
          </p:nvPr>
        </p:nvSpPr>
        <p:spPr>
          <a:xfrm>
            <a:off x="6791898"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2" name="SmartArt Placeholder 4">
            <a:extLst>
              <a:ext uri="{FF2B5EF4-FFF2-40B4-BE49-F238E27FC236}">
                <a16:creationId xmlns:a16="http://schemas.microsoft.com/office/drawing/2014/main" id="{7A2ADB20-AA38-CE4B-A785-0CE5BC5A123F}"/>
              </a:ext>
            </a:extLst>
          </p:cNvPr>
          <p:cNvSpPr>
            <a:spLocks noGrp="1"/>
          </p:cNvSpPr>
          <p:nvPr>
            <p:ph type="dgm" sz="quarter" idx="146" hasCustomPrompt="1"/>
          </p:nvPr>
        </p:nvSpPr>
        <p:spPr>
          <a:xfrm>
            <a:off x="6791899"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3" name="SmartArt Placeholder 4">
            <a:extLst>
              <a:ext uri="{FF2B5EF4-FFF2-40B4-BE49-F238E27FC236}">
                <a16:creationId xmlns:a16="http://schemas.microsoft.com/office/drawing/2014/main" id="{EE212360-213A-C04A-98E0-BB8F76046E99}"/>
              </a:ext>
            </a:extLst>
          </p:cNvPr>
          <p:cNvSpPr>
            <a:spLocks noGrp="1"/>
          </p:cNvSpPr>
          <p:nvPr>
            <p:ph type="dgm" sz="quarter" idx="147" hasCustomPrompt="1"/>
          </p:nvPr>
        </p:nvSpPr>
        <p:spPr>
          <a:xfrm>
            <a:off x="6791900"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4" name="SmartArt Placeholder 4">
            <a:extLst>
              <a:ext uri="{FF2B5EF4-FFF2-40B4-BE49-F238E27FC236}">
                <a16:creationId xmlns:a16="http://schemas.microsoft.com/office/drawing/2014/main" id="{A0333252-67DC-F245-95B2-F912B26157BE}"/>
              </a:ext>
            </a:extLst>
          </p:cNvPr>
          <p:cNvSpPr>
            <a:spLocks noGrp="1"/>
          </p:cNvSpPr>
          <p:nvPr>
            <p:ph type="dgm" sz="quarter" idx="148" hasCustomPrompt="1"/>
          </p:nvPr>
        </p:nvSpPr>
        <p:spPr>
          <a:xfrm>
            <a:off x="6791897"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5" name="SmartArt Placeholder 4">
            <a:extLst>
              <a:ext uri="{FF2B5EF4-FFF2-40B4-BE49-F238E27FC236}">
                <a16:creationId xmlns:a16="http://schemas.microsoft.com/office/drawing/2014/main" id="{E573D733-B89C-7B4E-96E7-661622535D90}"/>
              </a:ext>
            </a:extLst>
          </p:cNvPr>
          <p:cNvSpPr>
            <a:spLocks noGrp="1"/>
          </p:cNvSpPr>
          <p:nvPr>
            <p:ph type="dgm" sz="quarter" idx="149" hasCustomPrompt="1"/>
          </p:nvPr>
        </p:nvSpPr>
        <p:spPr>
          <a:xfrm>
            <a:off x="779435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6" name="SmartArt Placeholder 4">
            <a:extLst>
              <a:ext uri="{FF2B5EF4-FFF2-40B4-BE49-F238E27FC236}">
                <a16:creationId xmlns:a16="http://schemas.microsoft.com/office/drawing/2014/main" id="{92310242-1155-B748-A293-CD7E520E6CEC}"/>
              </a:ext>
            </a:extLst>
          </p:cNvPr>
          <p:cNvSpPr>
            <a:spLocks noGrp="1"/>
          </p:cNvSpPr>
          <p:nvPr>
            <p:ph type="dgm" sz="quarter" idx="150" hasCustomPrompt="1"/>
          </p:nvPr>
        </p:nvSpPr>
        <p:spPr>
          <a:xfrm>
            <a:off x="779435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7" name="SmartArt Placeholder 4">
            <a:extLst>
              <a:ext uri="{FF2B5EF4-FFF2-40B4-BE49-F238E27FC236}">
                <a16:creationId xmlns:a16="http://schemas.microsoft.com/office/drawing/2014/main" id="{16C42E6F-EC6C-914B-AF31-645673352CFE}"/>
              </a:ext>
            </a:extLst>
          </p:cNvPr>
          <p:cNvSpPr>
            <a:spLocks noGrp="1"/>
          </p:cNvSpPr>
          <p:nvPr>
            <p:ph type="dgm" sz="quarter" idx="151" hasCustomPrompt="1"/>
          </p:nvPr>
        </p:nvSpPr>
        <p:spPr>
          <a:xfrm>
            <a:off x="779339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8" name="SmartArt Placeholder 4">
            <a:extLst>
              <a:ext uri="{FF2B5EF4-FFF2-40B4-BE49-F238E27FC236}">
                <a16:creationId xmlns:a16="http://schemas.microsoft.com/office/drawing/2014/main" id="{2F4E7B8B-9A69-CC4A-B961-3E9108DD2139}"/>
              </a:ext>
            </a:extLst>
          </p:cNvPr>
          <p:cNvSpPr>
            <a:spLocks noGrp="1"/>
          </p:cNvSpPr>
          <p:nvPr>
            <p:ph type="dgm" sz="quarter" idx="152" hasCustomPrompt="1"/>
          </p:nvPr>
        </p:nvSpPr>
        <p:spPr>
          <a:xfrm>
            <a:off x="779339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9" name="SmartArt Placeholder 4">
            <a:extLst>
              <a:ext uri="{FF2B5EF4-FFF2-40B4-BE49-F238E27FC236}">
                <a16:creationId xmlns:a16="http://schemas.microsoft.com/office/drawing/2014/main" id="{91F1B634-607E-FB48-827F-9BABC15B53BA}"/>
              </a:ext>
            </a:extLst>
          </p:cNvPr>
          <p:cNvSpPr>
            <a:spLocks noGrp="1"/>
          </p:cNvSpPr>
          <p:nvPr>
            <p:ph type="dgm" sz="quarter" idx="153" hasCustomPrompt="1"/>
          </p:nvPr>
        </p:nvSpPr>
        <p:spPr>
          <a:xfrm>
            <a:off x="779339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0" name="SmartArt Placeholder 4">
            <a:extLst>
              <a:ext uri="{FF2B5EF4-FFF2-40B4-BE49-F238E27FC236}">
                <a16:creationId xmlns:a16="http://schemas.microsoft.com/office/drawing/2014/main" id="{4151A955-F6DD-E140-A111-2022BED764A8}"/>
              </a:ext>
            </a:extLst>
          </p:cNvPr>
          <p:cNvSpPr>
            <a:spLocks noGrp="1"/>
          </p:cNvSpPr>
          <p:nvPr>
            <p:ph type="dgm" sz="quarter" idx="154" hasCustomPrompt="1"/>
          </p:nvPr>
        </p:nvSpPr>
        <p:spPr>
          <a:xfrm>
            <a:off x="779435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1" name="SmartArt Placeholder 4">
            <a:extLst>
              <a:ext uri="{FF2B5EF4-FFF2-40B4-BE49-F238E27FC236}">
                <a16:creationId xmlns:a16="http://schemas.microsoft.com/office/drawing/2014/main" id="{8489421A-33A4-C44A-9EF5-79571B7D9FA3}"/>
              </a:ext>
            </a:extLst>
          </p:cNvPr>
          <p:cNvSpPr>
            <a:spLocks noGrp="1"/>
          </p:cNvSpPr>
          <p:nvPr>
            <p:ph type="dgm" sz="quarter" idx="155" hasCustomPrompt="1"/>
          </p:nvPr>
        </p:nvSpPr>
        <p:spPr>
          <a:xfrm>
            <a:off x="779435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2" name="SmartArt Placeholder 4">
            <a:extLst>
              <a:ext uri="{FF2B5EF4-FFF2-40B4-BE49-F238E27FC236}">
                <a16:creationId xmlns:a16="http://schemas.microsoft.com/office/drawing/2014/main" id="{1AC4FE84-ECAA-5A4F-B0B3-A8441D120DB3}"/>
              </a:ext>
            </a:extLst>
          </p:cNvPr>
          <p:cNvSpPr>
            <a:spLocks noGrp="1"/>
          </p:cNvSpPr>
          <p:nvPr>
            <p:ph type="dgm" sz="quarter" idx="156" hasCustomPrompt="1"/>
          </p:nvPr>
        </p:nvSpPr>
        <p:spPr>
          <a:xfrm>
            <a:off x="779338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3" name="SmartArt Placeholder 4">
            <a:extLst>
              <a:ext uri="{FF2B5EF4-FFF2-40B4-BE49-F238E27FC236}">
                <a16:creationId xmlns:a16="http://schemas.microsoft.com/office/drawing/2014/main" id="{1BCA9CDE-3AED-BF42-B2D3-FFD87E4A6D31}"/>
              </a:ext>
            </a:extLst>
          </p:cNvPr>
          <p:cNvSpPr>
            <a:spLocks noGrp="1"/>
          </p:cNvSpPr>
          <p:nvPr>
            <p:ph type="dgm" sz="quarter" idx="157" hasCustomPrompt="1"/>
          </p:nvPr>
        </p:nvSpPr>
        <p:spPr>
          <a:xfrm>
            <a:off x="779339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4" name="SmartArt Placeholder 4">
            <a:extLst>
              <a:ext uri="{FF2B5EF4-FFF2-40B4-BE49-F238E27FC236}">
                <a16:creationId xmlns:a16="http://schemas.microsoft.com/office/drawing/2014/main" id="{3DC2FFD8-A345-9046-9EAB-C5F9F229B287}"/>
              </a:ext>
            </a:extLst>
          </p:cNvPr>
          <p:cNvSpPr>
            <a:spLocks noGrp="1"/>
          </p:cNvSpPr>
          <p:nvPr>
            <p:ph type="dgm" sz="quarter" idx="158" hasCustomPrompt="1"/>
          </p:nvPr>
        </p:nvSpPr>
        <p:spPr>
          <a:xfrm>
            <a:off x="779339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5" name="SmartArt Placeholder 4">
            <a:extLst>
              <a:ext uri="{FF2B5EF4-FFF2-40B4-BE49-F238E27FC236}">
                <a16:creationId xmlns:a16="http://schemas.microsoft.com/office/drawing/2014/main" id="{BAAA71ED-C9E7-A645-8F4D-21BB44F2D307}"/>
              </a:ext>
            </a:extLst>
          </p:cNvPr>
          <p:cNvSpPr>
            <a:spLocks noGrp="1"/>
          </p:cNvSpPr>
          <p:nvPr>
            <p:ph type="dgm" sz="quarter" idx="159" hasCustomPrompt="1"/>
          </p:nvPr>
        </p:nvSpPr>
        <p:spPr>
          <a:xfrm>
            <a:off x="779338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6" name="SmartArt Placeholder 4">
            <a:extLst>
              <a:ext uri="{FF2B5EF4-FFF2-40B4-BE49-F238E27FC236}">
                <a16:creationId xmlns:a16="http://schemas.microsoft.com/office/drawing/2014/main" id="{6EDB630B-F660-964F-B69F-AC105D948342}"/>
              </a:ext>
            </a:extLst>
          </p:cNvPr>
          <p:cNvSpPr>
            <a:spLocks noGrp="1"/>
          </p:cNvSpPr>
          <p:nvPr>
            <p:ph type="dgm" sz="quarter" idx="160" hasCustomPrompt="1"/>
          </p:nvPr>
        </p:nvSpPr>
        <p:spPr>
          <a:xfrm>
            <a:off x="879486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7" name="SmartArt Placeholder 4">
            <a:extLst>
              <a:ext uri="{FF2B5EF4-FFF2-40B4-BE49-F238E27FC236}">
                <a16:creationId xmlns:a16="http://schemas.microsoft.com/office/drawing/2014/main" id="{BDC19D3C-5A4B-104E-B628-A285476DB8D0}"/>
              </a:ext>
            </a:extLst>
          </p:cNvPr>
          <p:cNvSpPr>
            <a:spLocks noGrp="1"/>
          </p:cNvSpPr>
          <p:nvPr>
            <p:ph type="dgm" sz="quarter" idx="161" hasCustomPrompt="1"/>
          </p:nvPr>
        </p:nvSpPr>
        <p:spPr>
          <a:xfrm>
            <a:off x="879486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8" name="SmartArt Placeholder 4">
            <a:extLst>
              <a:ext uri="{FF2B5EF4-FFF2-40B4-BE49-F238E27FC236}">
                <a16:creationId xmlns:a16="http://schemas.microsoft.com/office/drawing/2014/main" id="{9533E1D4-972F-8541-806F-AE9CDAD2C153}"/>
              </a:ext>
            </a:extLst>
          </p:cNvPr>
          <p:cNvSpPr>
            <a:spLocks noGrp="1"/>
          </p:cNvSpPr>
          <p:nvPr>
            <p:ph type="dgm" sz="quarter" idx="162" hasCustomPrompt="1"/>
          </p:nvPr>
        </p:nvSpPr>
        <p:spPr>
          <a:xfrm>
            <a:off x="879390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9" name="SmartArt Placeholder 4">
            <a:extLst>
              <a:ext uri="{FF2B5EF4-FFF2-40B4-BE49-F238E27FC236}">
                <a16:creationId xmlns:a16="http://schemas.microsoft.com/office/drawing/2014/main" id="{6CF11CBC-2A82-A444-83A2-4E4B9CC0AA97}"/>
              </a:ext>
            </a:extLst>
          </p:cNvPr>
          <p:cNvSpPr>
            <a:spLocks noGrp="1"/>
          </p:cNvSpPr>
          <p:nvPr>
            <p:ph type="dgm" sz="quarter" idx="163" hasCustomPrompt="1"/>
          </p:nvPr>
        </p:nvSpPr>
        <p:spPr>
          <a:xfrm>
            <a:off x="879390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0" name="SmartArt Placeholder 4">
            <a:extLst>
              <a:ext uri="{FF2B5EF4-FFF2-40B4-BE49-F238E27FC236}">
                <a16:creationId xmlns:a16="http://schemas.microsoft.com/office/drawing/2014/main" id="{76AB5889-514A-4D45-B814-6C241EE9AD87}"/>
              </a:ext>
            </a:extLst>
          </p:cNvPr>
          <p:cNvSpPr>
            <a:spLocks noGrp="1"/>
          </p:cNvSpPr>
          <p:nvPr>
            <p:ph type="dgm" sz="quarter" idx="164" hasCustomPrompt="1"/>
          </p:nvPr>
        </p:nvSpPr>
        <p:spPr>
          <a:xfrm>
            <a:off x="879390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1" name="SmartArt Placeholder 4">
            <a:extLst>
              <a:ext uri="{FF2B5EF4-FFF2-40B4-BE49-F238E27FC236}">
                <a16:creationId xmlns:a16="http://schemas.microsoft.com/office/drawing/2014/main" id="{F08F7498-AFA0-7240-B0E6-F9730AFADADD}"/>
              </a:ext>
            </a:extLst>
          </p:cNvPr>
          <p:cNvSpPr>
            <a:spLocks noGrp="1"/>
          </p:cNvSpPr>
          <p:nvPr>
            <p:ph type="dgm" sz="quarter" idx="165" hasCustomPrompt="1"/>
          </p:nvPr>
        </p:nvSpPr>
        <p:spPr>
          <a:xfrm>
            <a:off x="879486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2" name="SmartArt Placeholder 4">
            <a:extLst>
              <a:ext uri="{FF2B5EF4-FFF2-40B4-BE49-F238E27FC236}">
                <a16:creationId xmlns:a16="http://schemas.microsoft.com/office/drawing/2014/main" id="{8C7B46E1-7F30-1F44-8184-B3BCC205522C}"/>
              </a:ext>
            </a:extLst>
          </p:cNvPr>
          <p:cNvSpPr>
            <a:spLocks noGrp="1"/>
          </p:cNvSpPr>
          <p:nvPr>
            <p:ph type="dgm" sz="quarter" idx="166" hasCustomPrompt="1"/>
          </p:nvPr>
        </p:nvSpPr>
        <p:spPr>
          <a:xfrm>
            <a:off x="879486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3" name="SmartArt Placeholder 4">
            <a:extLst>
              <a:ext uri="{FF2B5EF4-FFF2-40B4-BE49-F238E27FC236}">
                <a16:creationId xmlns:a16="http://schemas.microsoft.com/office/drawing/2014/main" id="{BA39093F-CE2C-B342-BD55-F1B199D69574}"/>
              </a:ext>
            </a:extLst>
          </p:cNvPr>
          <p:cNvSpPr>
            <a:spLocks noGrp="1"/>
          </p:cNvSpPr>
          <p:nvPr>
            <p:ph type="dgm" sz="quarter" idx="167" hasCustomPrompt="1"/>
          </p:nvPr>
        </p:nvSpPr>
        <p:spPr>
          <a:xfrm>
            <a:off x="879389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4" name="SmartArt Placeholder 4">
            <a:extLst>
              <a:ext uri="{FF2B5EF4-FFF2-40B4-BE49-F238E27FC236}">
                <a16:creationId xmlns:a16="http://schemas.microsoft.com/office/drawing/2014/main" id="{7BA3215D-8767-0F4C-A9AB-23D0D15782BA}"/>
              </a:ext>
            </a:extLst>
          </p:cNvPr>
          <p:cNvSpPr>
            <a:spLocks noGrp="1"/>
          </p:cNvSpPr>
          <p:nvPr>
            <p:ph type="dgm" sz="quarter" idx="168" hasCustomPrompt="1"/>
          </p:nvPr>
        </p:nvSpPr>
        <p:spPr>
          <a:xfrm>
            <a:off x="879390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5" name="SmartArt Placeholder 4">
            <a:extLst>
              <a:ext uri="{FF2B5EF4-FFF2-40B4-BE49-F238E27FC236}">
                <a16:creationId xmlns:a16="http://schemas.microsoft.com/office/drawing/2014/main" id="{A988EC68-E0F8-5B47-860E-C10EA8645EB7}"/>
              </a:ext>
            </a:extLst>
          </p:cNvPr>
          <p:cNvSpPr>
            <a:spLocks noGrp="1"/>
          </p:cNvSpPr>
          <p:nvPr>
            <p:ph type="dgm" sz="quarter" idx="169" hasCustomPrompt="1"/>
          </p:nvPr>
        </p:nvSpPr>
        <p:spPr>
          <a:xfrm>
            <a:off x="879390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6" name="SmartArt Placeholder 4">
            <a:extLst>
              <a:ext uri="{FF2B5EF4-FFF2-40B4-BE49-F238E27FC236}">
                <a16:creationId xmlns:a16="http://schemas.microsoft.com/office/drawing/2014/main" id="{3A6F09E9-0EDE-DE4C-A626-BBAC0CC0069D}"/>
              </a:ext>
            </a:extLst>
          </p:cNvPr>
          <p:cNvSpPr>
            <a:spLocks noGrp="1"/>
          </p:cNvSpPr>
          <p:nvPr>
            <p:ph type="dgm" sz="quarter" idx="170" hasCustomPrompt="1"/>
          </p:nvPr>
        </p:nvSpPr>
        <p:spPr>
          <a:xfrm>
            <a:off x="879389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7" name="SmartArt Placeholder 4">
            <a:extLst>
              <a:ext uri="{FF2B5EF4-FFF2-40B4-BE49-F238E27FC236}">
                <a16:creationId xmlns:a16="http://schemas.microsoft.com/office/drawing/2014/main" id="{35AF5881-52D5-F047-A764-E2108E07208C}"/>
              </a:ext>
            </a:extLst>
          </p:cNvPr>
          <p:cNvSpPr>
            <a:spLocks noGrp="1"/>
          </p:cNvSpPr>
          <p:nvPr>
            <p:ph type="dgm" sz="quarter" idx="171" hasCustomPrompt="1"/>
          </p:nvPr>
        </p:nvSpPr>
        <p:spPr>
          <a:xfrm>
            <a:off x="979635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8" name="SmartArt Placeholder 4">
            <a:extLst>
              <a:ext uri="{FF2B5EF4-FFF2-40B4-BE49-F238E27FC236}">
                <a16:creationId xmlns:a16="http://schemas.microsoft.com/office/drawing/2014/main" id="{8F42F657-E12A-F24B-BCB7-5A8EA0BE061F}"/>
              </a:ext>
            </a:extLst>
          </p:cNvPr>
          <p:cNvSpPr>
            <a:spLocks noGrp="1"/>
          </p:cNvSpPr>
          <p:nvPr>
            <p:ph type="dgm" sz="quarter" idx="172" hasCustomPrompt="1"/>
          </p:nvPr>
        </p:nvSpPr>
        <p:spPr>
          <a:xfrm>
            <a:off x="979635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9" name="SmartArt Placeholder 4">
            <a:extLst>
              <a:ext uri="{FF2B5EF4-FFF2-40B4-BE49-F238E27FC236}">
                <a16:creationId xmlns:a16="http://schemas.microsoft.com/office/drawing/2014/main" id="{A9F3B08D-6250-9A4B-9CC9-9235620327FB}"/>
              </a:ext>
            </a:extLst>
          </p:cNvPr>
          <p:cNvSpPr>
            <a:spLocks noGrp="1"/>
          </p:cNvSpPr>
          <p:nvPr>
            <p:ph type="dgm" sz="quarter" idx="173" hasCustomPrompt="1"/>
          </p:nvPr>
        </p:nvSpPr>
        <p:spPr>
          <a:xfrm>
            <a:off x="979539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0" name="SmartArt Placeholder 4">
            <a:extLst>
              <a:ext uri="{FF2B5EF4-FFF2-40B4-BE49-F238E27FC236}">
                <a16:creationId xmlns:a16="http://schemas.microsoft.com/office/drawing/2014/main" id="{BB04BA58-C66D-B645-B31B-E46449DE69CD}"/>
              </a:ext>
            </a:extLst>
          </p:cNvPr>
          <p:cNvSpPr>
            <a:spLocks noGrp="1"/>
          </p:cNvSpPr>
          <p:nvPr>
            <p:ph type="dgm" sz="quarter" idx="174" hasCustomPrompt="1"/>
          </p:nvPr>
        </p:nvSpPr>
        <p:spPr>
          <a:xfrm>
            <a:off x="979539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1" name="SmartArt Placeholder 4">
            <a:extLst>
              <a:ext uri="{FF2B5EF4-FFF2-40B4-BE49-F238E27FC236}">
                <a16:creationId xmlns:a16="http://schemas.microsoft.com/office/drawing/2014/main" id="{7AF7EAC8-8862-8043-ADD5-7D22B6FF408E}"/>
              </a:ext>
            </a:extLst>
          </p:cNvPr>
          <p:cNvSpPr>
            <a:spLocks noGrp="1"/>
          </p:cNvSpPr>
          <p:nvPr>
            <p:ph type="dgm" sz="quarter" idx="175" hasCustomPrompt="1"/>
          </p:nvPr>
        </p:nvSpPr>
        <p:spPr>
          <a:xfrm>
            <a:off x="979539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2" name="SmartArt Placeholder 4">
            <a:extLst>
              <a:ext uri="{FF2B5EF4-FFF2-40B4-BE49-F238E27FC236}">
                <a16:creationId xmlns:a16="http://schemas.microsoft.com/office/drawing/2014/main" id="{8694F2E6-E752-1A46-BCA9-CC14D3AB7F6B}"/>
              </a:ext>
            </a:extLst>
          </p:cNvPr>
          <p:cNvSpPr>
            <a:spLocks noGrp="1"/>
          </p:cNvSpPr>
          <p:nvPr>
            <p:ph type="dgm" sz="quarter" idx="176" hasCustomPrompt="1"/>
          </p:nvPr>
        </p:nvSpPr>
        <p:spPr>
          <a:xfrm>
            <a:off x="979635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3" name="SmartArt Placeholder 4">
            <a:extLst>
              <a:ext uri="{FF2B5EF4-FFF2-40B4-BE49-F238E27FC236}">
                <a16:creationId xmlns:a16="http://schemas.microsoft.com/office/drawing/2014/main" id="{1E237C9C-0FDB-F547-9D72-707092EE5B26}"/>
              </a:ext>
            </a:extLst>
          </p:cNvPr>
          <p:cNvSpPr>
            <a:spLocks noGrp="1"/>
          </p:cNvSpPr>
          <p:nvPr>
            <p:ph type="dgm" sz="quarter" idx="177" hasCustomPrompt="1"/>
          </p:nvPr>
        </p:nvSpPr>
        <p:spPr>
          <a:xfrm>
            <a:off x="979635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4" name="SmartArt Placeholder 4">
            <a:extLst>
              <a:ext uri="{FF2B5EF4-FFF2-40B4-BE49-F238E27FC236}">
                <a16:creationId xmlns:a16="http://schemas.microsoft.com/office/drawing/2014/main" id="{9A707CEE-2087-1D4A-907F-BA01ACF19B51}"/>
              </a:ext>
            </a:extLst>
          </p:cNvPr>
          <p:cNvSpPr>
            <a:spLocks noGrp="1"/>
          </p:cNvSpPr>
          <p:nvPr>
            <p:ph type="dgm" sz="quarter" idx="178" hasCustomPrompt="1"/>
          </p:nvPr>
        </p:nvSpPr>
        <p:spPr>
          <a:xfrm>
            <a:off x="979539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5" name="SmartArt Placeholder 4">
            <a:extLst>
              <a:ext uri="{FF2B5EF4-FFF2-40B4-BE49-F238E27FC236}">
                <a16:creationId xmlns:a16="http://schemas.microsoft.com/office/drawing/2014/main" id="{D4E4F204-8B26-5942-8435-9C97D4ADF107}"/>
              </a:ext>
            </a:extLst>
          </p:cNvPr>
          <p:cNvSpPr>
            <a:spLocks noGrp="1"/>
          </p:cNvSpPr>
          <p:nvPr>
            <p:ph type="dgm" sz="quarter" idx="179" hasCustomPrompt="1"/>
          </p:nvPr>
        </p:nvSpPr>
        <p:spPr>
          <a:xfrm>
            <a:off x="979539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6" name="SmartArt Placeholder 4">
            <a:extLst>
              <a:ext uri="{FF2B5EF4-FFF2-40B4-BE49-F238E27FC236}">
                <a16:creationId xmlns:a16="http://schemas.microsoft.com/office/drawing/2014/main" id="{8E12DA37-9663-2546-B073-6A4D8F12A947}"/>
              </a:ext>
            </a:extLst>
          </p:cNvPr>
          <p:cNvSpPr>
            <a:spLocks noGrp="1"/>
          </p:cNvSpPr>
          <p:nvPr>
            <p:ph type="dgm" sz="quarter" idx="180" hasCustomPrompt="1"/>
          </p:nvPr>
        </p:nvSpPr>
        <p:spPr>
          <a:xfrm>
            <a:off x="979539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7" name="SmartArt Placeholder 4">
            <a:extLst>
              <a:ext uri="{FF2B5EF4-FFF2-40B4-BE49-F238E27FC236}">
                <a16:creationId xmlns:a16="http://schemas.microsoft.com/office/drawing/2014/main" id="{2AC55D12-2D3F-9541-BB1C-CC31A22B6665}"/>
              </a:ext>
            </a:extLst>
          </p:cNvPr>
          <p:cNvSpPr>
            <a:spLocks noGrp="1"/>
          </p:cNvSpPr>
          <p:nvPr>
            <p:ph type="dgm" sz="quarter" idx="181" hasCustomPrompt="1"/>
          </p:nvPr>
        </p:nvSpPr>
        <p:spPr>
          <a:xfrm>
            <a:off x="979538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8" name="SmartArt Placeholder 4">
            <a:extLst>
              <a:ext uri="{FF2B5EF4-FFF2-40B4-BE49-F238E27FC236}">
                <a16:creationId xmlns:a16="http://schemas.microsoft.com/office/drawing/2014/main" id="{13FBDD72-D7FF-314C-9437-EDEA08FB4519}"/>
              </a:ext>
            </a:extLst>
          </p:cNvPr>
          <p:cNvSpPr>
            <a:spLocks noGrp="1"/>
          </p:cNvSpPr>
          <p:nvPr>
            <p:ph type="dgm" sz="quarter" idx="182" hasCustomPrompt="1"/>
          </p:nvPr>
        </p:nvSpPr>
        <p:spPr>
          <a:xfrm>
            <a:off x="1079880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9" name="SmartArt Placeholder 4">
            <a:extLst>
              <a:ext uri="{FF2B5EF4-FFF2-40B4-BE49-F238E27FC236}">
                <a16:creationId xmlns:a16="http://schemas.microsoft.com/office/drawing/2014/main" id="{61003F1B-E87C-2D4F-8AA4-60BC049073E6}"/>
              </a:ext>
            </a:extLst>
          </p:cNvPr>
          <p:cNvSpPr>
            <a:spLocks noGrp="1"/>
          </p:cNvSpPr>
          <p:nvPr>
            <p:ph type="dgm" sz="quarter" idx="183" hasCustomPrompt="1"/>
          </p:nvPr>
        </p:nvSpPr>
        <p:spPr>
          <a:xfrm>
            <a:off x="1079880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0" name="SmartArt Placeholder 4">
            <a:extLst>
              <a:ext uri="{FF2B5EF4-FFF2-40B4-BE49-F238E27FC236}">
                <a16:creationId xmlns:a16="http://schemas.microsoft.com/office/drawing/2014/main" id="{A57942A6-FF4B-1743-9923-619AB62E0AB6}"/>
              </a:ext>
            </a:extLst>
          </p:cNvPr>
          <p:cNvSpPr>
            <a:spLocks noGrp="1"/>
          </p:cNvSpPr>
          <p:nvPr>
            <p:ph type="dgm" sz="quarter" idx="184" hasCustomPrompt="1"/>
          </p:nvPr>
        </p:nvSpPr>
        <p:spPr>
          <a:xfrm>
            <a:off x="1079783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1" name="SmartArt Placeholder 4">
            <a:extLst>
              <a:ext uri="{FF2B5EF4-FFF2-40B4-BE49-F238E27FC236}">
                <a16:creationId xmlns:a16="http://schemas.microsoft.com/office/drawing/2014/main" id="{08740B29-5128-8A4B-9137-6A52188D6C93}"/>
              </a:ext>
            </a:extLst>
          </p:cNvPr>
          <p:cNvSpPr>
            <a:spLocks noGrp="1"/>
          </p:cNvSpPr>
          <p:nvPr>
            <p:ph type="dgm" sz="quarter" idx="185" hasCustomPrompt="1"/>
          </p:nvPr>
        </p:nvSpPr>
        <p:spPr>
          <a:xfrm>
            <a:off x="1079783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2" name="SmartArt Placeholder 4">
            <a:extLst>
              <a:ext uri="{FF2B5EF4-FFF2-40B4-BE49-F238E27FC236}">
                <a16:creationId xmlns:a16="http://schemas.microsoft.com/office/drawing/2014/main" id="{8D88D872-F251-E64C-9AA2-FD7804E72B56}"/>
              </a:ext>
            </a:extLst>
          </p:cNvPr>
          <p:cNvSpPr>
            <a:spLocks noGrp="1"/>
          </p:cNvSpPr>
          <p:nvPr>
            <p:ph type="dgm" sz="quarter" idx="186" hasCustomPrompt="1"/>
          </p:nvPr>
        </p:nvSpPr>
        <p:spPr>
          <a:xfrm>
            <a:off x="1079783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3" name="SmartArt Placeholder 4">
            <a:extLst>
              <a:ext uri="{FF2B5EF4-FFF2-40B4-BE49-F238E27FC236}">
                <a16:creationId xmlns:a16="http://schemas.microsoft.com/office/drawing/2014/main" id="{1F09D1C6-56C4-9E4A-B090-B59DD02933D8}"/>
              </a:ext>
            </a:extLst>
          </p:cNvPr>
          <p:cNvSpPr>
            <a:spLocks noGrp="1"/>
          </p:cNvSpPr>
          <p:nvPr>
            <p:ph type="dgm" sz="quarter" idx="187" hasCustomPrompt="1"/>
          </p:nvPr>
        </p:nvSpPr>
        <p:spPr>
          <a:xfrm>
            <a:off x="1079879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4" name="SmartArt Placeholder 4">
            <a:extLst>
              <a:ext uri="{FF2B5EF4-FFF2-40B4-BE49-F238E27FC236}">
                <a16:creationId xmlns:a16="http://schemas.microsoft.com/office/drawing/2014/main" id="{049B0394-C87B-DE4B-B92D-D4097452B01D}"/>
              </a:ext>
            </a:extLst>
          </p:cNvPr>
          <p:cNvSpPr>
            <a:spLocks noGrp="1"/>
          </p:cNvSpPr>
          <p:nvPr>
            <p:ph type="dgm" sz="quarter" idx="188" hasCustomPrompt="1"/>
          </p:nvPr>
        </p:nvSpPr>
        <p:spPr>
          <a:xfrm>
            <a:off x="1079879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5" name="SmartArt Placeholder 4">
            <a:extLst>
              <a:ext uri="{FF2B5EF4-FFF2-40B4-BE49-F238E27FC236}">
                <a16:creationId xmlns:a16="http://schemas.microsoft.com/office/drawing/2014/main" id="{B2E4843A-900B-DA4A-8C1B-9100723B571D}"/>
              </a:ext>
            </a:extLst>
          </p:cNvPr>
          <p:cNvSpPr>
            <a:spLocks noGrp="1"/>
          </p:cNvSpPr>
          <p:nvPr>
            <p:ph type="dgm" sz="quarter" idx="189" hasCustomPrompt="1"/>
          </p:nvPr>
        </p:nvSpPr>
        <p:spPr>
          <a:xfrm>
            <a:off x="1079783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6" name="SmartArt Placeholder 4">
            <a:extLst>
              <a:ext uri="{FF2B5EF4-FFF2-40B4-BE49-F238E27FC236}">
                <a16:creationId xmlns:a16="http://schemas.microsoft.com/office/drawing/2014/main" id="{F49B4BE2-959F-CB41-82DB-73A40F158D56}"/>
              </a:ext>
            </a:extLst>
          </p:cNvPr>
          <p:cNvSpPr>
            <a:spLocks noGrp="1"/>
          </p:cNvSpPr>
          <p:nvPr>
            <p:ph type="dgm" sz="quarter" idx="190" hasCustomPrompt="1"/>
          </p:nvPr>
        </p:nvSpPr>
        <p:spPr>
          <a:xfrm>
            <a:off x="1079783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7" name="SmartArt Placeholder 4">
            <a:extLst>
              <a:ext uri="{FF2B5EF4-FFF2-40B4-BE49-F238E27FC236}">
                <a16:creationId xmlns:a16="http://schemas.microsoft.com/office/drawing/2014/main" id="{1688BB1B-6D16-EB40-95FA-8B1F51B183AD}"/>
              </a:ext>
            </a:extLst>
          </p:cNvPr>
          <p:cNvSpPr>
            <a:spLocks noGrp="1"/>
          </p:cNvSpPr>
          <p:nvPr>
            <p:ph type="dgm" sz="quarter" idx="191" hasCustomPrompt="1"/>
          </p:nvPr>
        </p:nvSpPr>
        <p:spPr>
          <a:xfrm>
            <a:off x="1079783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8" name="SmartArt Placeholder 4">
            <a:extLst>
              <a:ext uri="{FF2B5EF4-FFF2-40B4-BE49-F238E27FC236}">
                <a16:creationId xmlns:a16="http://schemas.microsoft.com/office/drawing/2014/main" id="{2DF15219-DD5A-E34C-BF75-920297E4D82F}"/>
              </a:ext>
            </a:extLst>
          </p:cNvPr>
          <p:cNvSpPr>
            <a:spLocks noGrp="1"/>
          </p:cNvSpPr>
          <p:nvPr>
            <p:ph type="dgm" sz="quarter" idx="192" hasCustomPrompt="1"/>
          </p:nvPr>
        </p:nvSpPr>
        <p:spPr>
          <a:xfrm>
            <a:off x="1079783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6" name="Text Placeholder 5">
            <a:extLst>
              <a:ext uri="{FF2B5EF4-FFF2-40B4-BE49-F238E27FC236}">
                <a16:creationId xmlns:a16="http://schemas.microsoft.com/office/drawing/2014/main" id="{797C9C9D-DDD8-2546-9467-B13091FF49A8}"/>
              </a:ext>
            </a:extLst>
          </p:cNvPr>
          <p:cNvSpPr>
            <a:spLocks noGrp="1"/>
          </p:cNvSpPr>
          <p:nvPr>
            <p:ph type="body" sz="quarter" idx="193" hasCustomPrompt="1"/>
          </p:nvPr>
        </p:nvSpPr>
        <p:spPr>
          <a:xfrm>
            <a:off x="7793388" y="469393"/>
            <a:ext cx="3939825" cy="968474"/>
          </a:xfrm>
        </p:spPr>
        <p:txBody>
          <a:bodyPr/>
          <a:lstStyle>
            <a:lvl1pPr>
              <a:lnSpc>
                <a:spcPct val="100000"/>
              </a:lnSpc>
              <a:defRPr sz="2000" b="1" i="0">
                <a:solidFill>
                  <a:schemeClr val="tx1"/>
                </a:solidFill>
                <a:latin typeface="Fira Sans" panose="020B0503050000020004" pitchFamily="34" charset="0"/>
              </a:defRPr>
            </a:lvl1pPr>
          </a:lstStyle>
          <a:p>
            <a:pPr lvl="0"/>
            <a:r>
              <a:rPr lang="en-US" dirty="0"/>
              <a:t>Key (use the drawing tools to create bars representing time)</a:t>
            </a:r>
          </a:p>
        </p:txBody>
      </p:sp>
      <p:sp>
        <p:nvSpPr>
          <p:cNvPr id="13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9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63368110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llipop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076"/>
            <a:ext cx="11277600" cy="968474"/>
          </a:xfrm>
        </p:spPr>
        <p:txBody>
          <a:bodyPr/>
          <a:lstStyle>
            <a:lvl1pPr>
              <a:lnSpc>
                <a:spcPct val="100000"/>
              </a:lnSpc>
              <a:defRPr/>
            </a:lvl1pPr>
          </a:lstStyle>
          <a:p>
            <a:r>
              <a:rPr lang="en-US" dirty="0"/>
              <a:t>Title </a:t>
            </a:r>
            <a:br>
              <a:rPr lang="en-US" dirty="0"/>
            </a:br>
            <a:r>
              <a:rPr lang="en-US" dirty="0"/>
              <a:t>(delete/duplicate lollipops as required)</a:t>
            </a:r>
          </a:p>
        </p:txBody>
      </p:sp>
      <p:sp>
        <p:nvSpPr>
          <p:cNvPr id="3" name="TextBox 2">
            <a:extLst>
              <a:ext uri="{FF2B5EF4-FFF2-40B4-BE49-F238E27FC236}">
                <a16:creationId xmlns:a16="http://schemas.microsoft.com/office/drawing/2014/main" id="{905EA3A8-9081-684F-A023-5B310CD83978}"/>
              </a:ext>
            </a:extLst>
          </p:cNvPr>
          <p:cNvSpPr txBox="1"/>
          <p:nvPr userDrawn="1"/>
        </p:nvSpPr>
        <p:spPr>
          <a:xfrm>
            <a:off x="12083143" y="4678136"/>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5" name="TextBox 4">
            <a:extLst>
              <a:ext uri="{FF2B5EF4-FFF2-40B4-BE49-F238E27FC236}">
                <a16:creationId xmlns:a16="http://schemas.microsoft.com/office/drawing/2014/main" id="{F3EB0CA8-E916-E940-A6C6-3791EB40866E}"/>
              </a:ext>
            </a:extLst>
          </p:cNvPr>
          <p:cNvSpPr txBox="1"/>
          <p:nvPr userDrawn="1"/>
        </p:nvSpPr>
        <p:spPr>
          <a:xfrm>
            <a:off x="11821886" y="3184071"/>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0" name="Text Placeholder 5">
            <a:extLst>
              <a:ext uri="{FF2B5EF4-FFF2-40B4-BE49-F238E27FC236}">
                <a16:creationId xmlns:a16="http://schemas.microsoft.com/office/drawing/2014/main" id="{31C2373E-C77A-5244-A996-FE16E9C6E9BF}"/>
              </a:ext>
            </a:extLst>
          </p:cNvPr>
          <p:cNvSpPr>
            <a:spLocks noGrp="1"/>
          </p:cNvSpPr>
          <p:nvPr>
            <p:ph type="body" sz="quarter" idx="180" hasCustomPrompt="1"/>
          </p:nvPr>
        </p:nvSpPr>
        <p:spPr>
          <a:xfrm>
            <a:off x="713879"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81" name="Text Placeholder 5">
            <a:extLst>
              <a:ext uri="{FF2B5EF4-FFF2-40B4-BE49-F238E27FC236}">
                <a16:creationId xmlns:a16="http://schemas.microsoft.com/office/drawing/2014/main" id="{A8741254-4FC2-EC4F-8083-6EDAD1F9FB0B}"/>
              </a:ext>
            </a:extLst>
          </p:cNvPr>
          <p:cNvSpPr>
            <a:spLocks noGrp="1"/>
          </p:cNvSpPr>
          <p:nvPr>
            <p:ph type="body" sz="quarter" idx="181" hasCustomPrompt="1"/>
          </p:nvPr>
        </p:nvSpPr>
        <p:spPr>
          <a:xfrm>
            <a:off x="700522"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82" name="SmartArt Placeholder 6">
            <a:extLst>
              <a:ext uri="{FF2B5EF4-FFF2-40B4-BE49-F238E27FC236}">
                <a16:creationId xmlns:a16="http://schemas.microsoft.com/office/drawing/2014/main" id="{A24A7D28-06E7-4F44-B916-E9694C76BD7F}"/>
              </a:ext>
            </a:extLst>
          </p:cNvPr>
          <p:cNvSpPr>
            <a:spLocks noGrp="1"/>
          </p:cNvSpPr>
          <p:nvPr>
            <p:ph type="dgm" sz="quarter" idx="182" hasCustomPrompt="1"/>
          </p:nvPr>
        </p:nvSpPr>
        <p:spPr>
          <a:xfrm flipH="1">
            <a:off x="1179078"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83" name="Text Placeholder 5">
            <a:extLst>
              <a:ext uri="{FF2B5EF4-FFF2-40B4-BE49-F238E27FC236}">
                <a16:creationId xmlns:a16="http://schemas.microsoft.com/office/drawing/2014/main" id="{8BD6A445-13FF-0540-90D3-08B7B06FE508}"/>
              </a:ext>
            </a:extLst>
          </p:cNvPr>
          <p:cNvSpPr>
            <a:spLocks noGrp="1"/>
          </p:cNvSpPr>
          <p:nvPr>
            <p:ph type="body" sz="quarter" idx="183" hasCustomPrompt="1"/>
          </p:nvPr>
        </p:nvSpPr>
        <p:spPr>
          <a:xfrm>
            <a:off x="3443649"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84" name="Text Placeholder 5">
            <a:extLst>
              <a:ext uri="{FF2B5EF4-FFF2-40B4-BE49-F238E27FC236}">
                <a16:creationId xmlns:a16="http://schemas.microsoft.com/office/drawing/2014/main" id="{4B334F42-9559-8446-99FC-FEE8EDECDEA2}"/>
              </a:ext>
            </a:extLst>
          </p:cNvPr>
          <p:cNvSpPr>
            <a:spLocks noGrp="1"/>
          </p:cNvSpPr>
          <p:nvPr>
            <p:ph type="body" sz="quarter" idx="184" hasCustomPrompt="1"/>
          </p:nvPr>
        </p:nvSpPr>
        <p:spPr>
          <a:xfrm>
            <a:off x="3430292"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85" name="SmartArt Placeholder 6">
            <a:extLst>
              <a:ext uri="{FF2B5EF4-FFF2-40B4-BE49-F238E27FC236}">
                <a16:creationId xmlns:a16="http://schemas.microsoft.com/office/drawing/2014/main" id="{266217B7-C8DC-C941-A3E6-B1AD1166C9FB}"/>
              </a:ext>
            </a:extLst>
          </p:cNvPr>
          <p:cNvSpPr>
            <a:spLocks noGrp="1"/>
          </p:cNvSpPr>
          <p:nvPr>
            <p:ph type="dgm" sz="quarter" idx="185" hasCustomPrompt="1"/>
          </p:nvPr>
        </p:nvSpPr>
        <p:spPr>
          <a:xfrm flipH="1">
            <a:off x="3908848"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86" name="Text Placeholder 5">
            <a:extLst>
              <a:ext uri="{FF2B5EF4-FFF2-40B4-BE49-F238E27FC236}">
                <a16:creationId xmlns:a16="http://schemas.microsoft.com/office/drawing/2014/main" id="{F06CCB69-D32E-1F4A-AD2F-0256A99EA7DE}"/>
              </a:ext>
            </a:extLst>
          </p:cNvPr>
          <p:cNvSpPr>
            <a:spLocks noGrp="1"/>
          </p:cNvSpPr>
          <p:nvPr>
            <p:ph type="body" sz="quarter" idx="186" hasCustomPrompt="1"/>
          </p:nvPr>
        </p:nvSpPr>
        <p:spPr>
          <a:xfrm>
            <a:off x="4821433"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87" name="Text Placeholder 5">
            <a:extLst>
              <a:ext uri="{FF2B5EF4-FFF2-40B4-BE49-F238E27FC236}">
                <a16:creationId xmlns:a16="http://schemas.microsoft.com/office/drawing/2014/main" id="{3A8FEC1B-251D-DF4A-9019-F587DBE07CA7}"/>
              </a:ext>
            </a:extLst>
          </p:cNvPr>
          <p:cNvSpPr>
            <a:spLocks noGrp="1"/>
          </p:cNvSpPr>
          <p:nvPr>
            <p:ph type="body" sz="quarter" idx="187" hasCustomPrompt="1"/>
          </p:nvPr>
        </p:nvSpPr>
        <p:spPr>
          <a:xfrm>
            <a:off x="4808076"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88" name="SmartArt Placeholder 6">
            <a:extLst>
              <a:ext uri="{FF2B5EF4-FFF2-40B4-BE49-F238E27FC236}">
                <a16:creationId xmlns:a16="http://schemas.microsoft.com/office/drawing/2014/main" id="{F8154491-493C-B84F-9168-9AB504F449C7}"/>
              </a:ext>
            </a:extLst>
          </p:cNvPr>
          <p:cNvSpPr>
            <a:spLocks noGrp="1"/>
          </p:cNvSpPr>
          <p:nvPr>
            <p:ph type="dgm" sz="quarter" idx="188" hasCustomPrompt="1"/>
          </p:nvPr>
        </p:nvSpPr>
        <p:spPr>
          <a:xfrm flipH="1">
            <a:off x="5286632"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89" name="Text Placeholder 5">
            <a:extLst>
              <a:ext uri="{FF2B5EF4-FFF2-40B4-BE49-F238E27FC236}">
                <a16:creationId xmlns:a16="http://schemas.microsoft.com/office/drawing/2014/main" id="{0DEF517F-2A5B-EB4D-953B-DDADF9C5B35B}"/>
              </a:ext>
            </a:extLst>
          </p:cNvPr>
          <p:cNvSpPr>
            <a:spLocks noGrp="1"/>
          </p:cNvSpPr>
          <p:nvPr>
            <p:ph type="body" sz="quarter" idx="189" hasCustomPrompt="1"/>
          </p:nvPr>
        </p:nvSpPr>
        <p:spPr>
          <a:xfrm>
            <a:off x="2098703"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90" name="Text Placeholder 5">
            <a:extLst>
              <a:ext uri="{FF2B5EF4-FFF2-40B4-BE49-F238E27FC236}">
                <a16:creationId xmlns:a16="http://schemas.microsoft.com/office/drawing/2014/main" id="{DC2FA949-FBBA-5142-A9C5-2303764142FE}"/>
              </a:ext>
            </a:extLst>
          </p:cNvPr>
          <p:cNvSpPr>
            <a:spLocks noGrp="1"/>
          </p:cNvSpPr>
          <p:nvPr>
            <p:ph type="body" sz="quarter" idx="190" hasCustomPrompt="1"/>
          </p:nvPr>
        </p:nvSpPr>
        <p:spPr>
          <a:xfrm>
            <a:off x="2085346"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91" name="SmartArt Placeholder 6">
            <a:extLst>
              <a:ext uri="{FF2B5EF4-FFF2-40B4-BE49-F238E27FC236}">
                <a16:creationId xmlns:a16="http://schemas.microsoft.com/office/drawing/2014/main" id="{B7C2B411-5DAD-AE4D-BE29-7F937EF38700}"/>
              </a:ext>
            </a:extLst>
          </p:cNvPr>
          <p:cNvSpPr>
            <a:spLocks noGrp="1"/>
          </p:cNvSpPr>
          <p:nvPr>
            <p:ph type="dgm" sz="quarter" idx="191" hasCustomPrompt="1"/>
          </p:nvPr>
        </p:nvSpPr>
        <p:spPr>
          <a:xfrm flipH="1">
            <a:off x="2563902"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54" name="Text Placeholder 5">
            <a:extLst>
              <a:ext uri="{FF2B5EF4-FFF2-40B4-BE49-F238E27FC236}">
                <a16:creationId xmlns:a16="http://schemas.microsoft.com/office/drawing/2014/main" id="{5F0146DA-77A8-2D41-8EE9-E2B2F1A3E336}"/>
              </a:ext>
            </a:extLst>
          </p:cNvPr>
          <p:cNvSpPr>
            <a:spLocks noGrp="1"/>
          </p:cNvSpPr>
          <p:nvPr>
            <p:ph type="body" sz="quarter" idx="204" hasCustomPrompt="1"/>
          </p:nvPr>
        </p:nvSpPr>
        <p:spPr>
          <a:xfrm>
            <a:off x="6143235"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55" name="Text Placeholder 5">
            <a:extLst>
              <a:ext uri="{FF2B5EF4-FFF2-40B4-BE49-F238E27FC236}">
                <a16:creationId xmlns:a16="http://schemas.microsoft.com/office/drawing/2014/main" id="{89308FD3-6599-FC45-B115-3F3CD01E94C1}"/>
              </a:ext>
            </a:extLst>
          </p:cNvPr>
          <p:cNvSpPr>
            <a:spLocks noGrp="1"/>
          </p:cNvSpPr>
          <p:nvPr>
            <p:ph type="body" sz="quarter" idx="205" hasCustomPrompt="1"/>
          </p:nvPr>
        </p:nvSpPr>
        <p:spPr>
          <a:xfrm>
            <a:off x="6129878"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56" name="SmartArt Placeholder 6">
            <a:extLst>
              <a:ext uri="{FF2B5EF4-FFF2-40B4-BE49-F238E27FC236}">
                <a16:creationId xmlns:a16="http://schemas.microsoft.com/office/drawing/2014/main" id="{7CC9D814-D600-DF48-B9E8-2BE9447E21A5}"/>
              </a:ext>
            </a:extLst>
          </p:cNvPr>
          <p:cNvSpPr>
            <a:spLocks noGrp="1"/>
          </p:cNvSpPr>
          <p:nvPr>
            <p:ph type="dgm" sz="quarter" idx="206" hasCustomPrompt="1"/>
          </p:nvPr>
        </p:nvSpPr>
        <p:spPr>
          <a:xfrm flipH="1">
            <a:off x="6608434"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58" name="Text Placeholder 5">
            <a:extLst>
              <a:ext uri="{FF2B5EF4-FFF2-40B4-BE49-F238E27FC236}">
                <a16:creationId xmlns:a16="http://schemas.microsoft.com/office/drawing/2014/main" id="{7C4FE719-395A-0C4C-A35E-0191652917FF}"/>
              </a:ext>
            </a:extLst>
          </p:cNvPr>
          <p:cNvSpPr>
            <a:spLocks noGrp="1"/>
          </p:cNvSpPr>
          <p:nvPr>
            <p:ph type="body" sz="quarter" idx="207" hasCustomPrompt="1"/>
          </p:nvPr>
        </p:nvSpPr>
        <p:spPr>
          <a:xfrm>
            <a:off x="8873005"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59" name="Text Placeholder 5">
            <a:extLst>
              <a:ext uri="{FF2B5EF4-FFF2-40B4-BE49-F238E27FC236}">
                <a16:creationId xmlns:a16="http://schemas.microsoft.com/office/drawing/2014/main" id="{63F97BEE-F8F1-C94D-9477-2E208E8E047F}"/>
              </a:ext>
            </a:extLst>
          </p:cNvPr>
          <p:cNvSpPr>
            <a:spLocks noGrp="1"/>
          </p:cNvSpPr>
          <p:nvPr>
            <p:ph type="body" sz="quarter" idx="208" hasCustomPrompt="1"/>
          </p:nvPr>
        </p:nvSpPr>
        <p:spPr>
          <a:xfrm>
            <a:off x="8859648"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60" name="SmartArt Placeholder 6">
            <a:extLst>
              <a:ext uri="{FF2B5EF4-FFF2-40B4-BE49-F238E27FC236}">
                <a16:creationId xmlns:a16="http://schemas.microsoft.com/office/drawing/2014/main" id="{87418F39-450F-2F46-B6A4-B4033E182BDB}"/>
              </a:ext>
            </a:extLst>
          </p:cNvPr>
          <p:cNvSpPr>
            <a:spLocks noGrp="1"/>
          </p:cNvSpPr>
          <p:nvPr>
            <p:ph type="dgm" sz="quarter" idx="209" hasCustomPrompt="1"/>
          </p:nvPr>
        </p:nvSpPr>
        <p:spPr>
          <a:xfrm flipH="1">
            <a:off x="9338204"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61" name="Text Placeholder 5">
            <a:extLst>
              <a:ext uri="{FF2B5EF4-FFF2-40B4-BE49-F238E27FC236}">
                <a16:creationId xmlns:a16="http://schemas.microsoft.com/office/drawing/2014/main" id="{088D9765-C95B-9742-8605-4DF75CEDAA8C}"/>
              </a:ext>
            </a:extLst>
          </p:cNvPr>
          <p:cNvSpPr>
            <a:spLocks noGrp="1"/>
          </p:cNvSpPr>
          <p:nvPr>
            <p:ph type="body" sz="quarter" idx="210" hasCustomPrompt="1"/>
          </p:nvPr>
        </p:nvSpPr>
        <p:spPr>
          <a:xfrm>
            <a:off x="10250789"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62" name="Text Placeholder 5">
            <a:extLst>
              <a:ext uri="{FF2B5EF4-FFF2-40B4-BE49-F238E27FC236}">
                <a16:creationId xmlns:a16="http://schemas.microsoft.com/office/drawing/2014/main" id="{6A121172-02C9-CA46-B9BC-9C3AAC21EEE4}"/>
              </a:ext>
            </a:extLst>
          </p:cNvPr>
          <p:cNvSpPr>
            <a:spLocks noGrp="1"/>
          </p:cNvSpPr>
          <p:nvPr>
            <p:ph type="body" sz="quarter" idx="211" hasCustomPrompt="1"/>
          </p:nvPr>
        </p:nvSpPr>
        <p:spPr>
          <a:xfrm>
            <a:off x="10237432"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63" name="SmartArt Placeholder 6">
            <a:extLst>
              <a:ext uri="{FF2B5EF4-FFF2-40B4-BE49-F238E27FC236}">
                <a16:creationId xmlns:a16="http://schemas.microsoft.com/office/drawing/2014/main" id="{3099FF4B-CBBB-E341-8845-73C2886CD21A}"/>
              </a:ext>
            </a:extLst>
          </p:cNvPr>
          <p:cNvSpPr>
            <a:spLocks noGrp="1"/>
          </p:cNvSpPr>
          <p:nvPr>
            <p:ph type="dgm" sz="quarter" idx="212" hasCustomPrompt="1"/>
          </p:nvPr>
        </p:nvSpPr>
        <p:spPr>
          <a:xfrm flipH="1">
            <a:off x="10715988"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64" name="Text Placeholder 5">
            <a:extLst>
              <a:ext uri="{FF2B5EF4-FFF2-40B4-BE49-F238E27FC236}">
                <a16:creationId xmlns:a16="http://schemas.microsoft.com/office/drawing/2014/main" id="{33AE94E9-FC1B-5A4C-B562-4280A649E413}"/>
              </a:ext>
            </a:extLst>
          </p:cNvPr>
          <p:cNvSpPr>
            <a:spLocks noGrp="1"/>
          </p:cNvSpPr>
          <p:nvPr>
            <p:ph type="body" sz="quarter" idx="213" hasCustomPrompt="1"/>
          </p:nvPr>
        </p:nvSpPr>
        <p:spPr>
          <a:xfrm>
            <a:off x="7528059"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65" name="Text Placeholder 5">
            <a:extLst>
              <a:ext uri="{FF2B5EF4-FFF2-40B4-BE49-F238E27FC236}">
                <a16:creationId xmlns:a16="http://schemas.microsoft.com/office/drawing/2014/main" id="{56B698C3-3CAE-F64F-87CF-1CA2E4C11A9B}"/>
              </a:ext>
            </a:extLst>
          </p:cNvPr>
          <p:cNvSpPr>
            <a:spLocks noGrp="1"/>
          </p:cNvSpPr>
          <p:nvPr>
            <p:ph type="body" sz="quarter" idx="214" hasCustomPrompt="1"/>
          </p:nvPr>
        </p:nvSpPr>
        <p:spPr>
          <a:xfrm>
            <a:off x="7514702"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66" name="SmartArt Placeholder 6">
            <a:extLst>
              <a:ext uri="{FF2B5EF4-FFF2-40B4-BE49-F238E27FC236}">
                <a16:creationId xmlns:a16="http://schemas.microsoft.com/office/drawing/2014/main" id="{E3978FDA-F516-7D46-8CEC-B7D1C24E8CF6}"/>
              </a:ext>
            </a:extLst>
          </p:cNvPr>
          <p:cNvSpPr>
            <a:spLocks noGrp="1"/>
          </p:cNvSpPr>
          <p:nvPr>
            <p:ph type="dgm" sz="quarter" idx="215" hasCustomPrompt="1"/>
          </p:nvPr>
        </p:nvSpPr>
        <p:spPr>
          <a:xfrm flipH="1">
            <a:off x="7993258"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67" name="Text Placeholder 5">
            <a:extLst>
              <a:ext uri="{FF2B5EF4-FFF2-40B4-BE49-F238E27FC236}">
                <a16:creationId xmlns:a16="http://schemas.microsoft.com/office/drawing/2014/main" id="{7319C807-75A6-8E43-BB17-16F3CE65F015}"/>
              </a:ext>
            </a:extLst>
          </p:cNvPr>
          <p:cNvSpPr>
            <a:spLocks noGrp="1"/>
          </p:cNvSpPr>
          <p:nvPr>
            <p:ph type="body" sz="quarter" idx="216" hasCustomPrompt="1"/>
          </p:nvPr>
        </p:nvSpPr>
        <p:spPr>
          <a:xfrm>
            <a:off x="6143235"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04" name="Text Placeholder 5">
            <a:extLst>
              <a:ext uri="{FF2B5EF4-FFF2-40B4-BE49-F238E27FC236}">
                <a16:creationId xmlns:a16="http://schemas.microsoft.com/office/drawing/2014/main" id="{0F3ED34E-B610-1D40-BA37-37C5B51F2251}"/>
              </a:ext>
            </a:extLst>
          </p:cNvPr>
          <p:cNvSpPr>
            <a:spLocks noGrp="1"/>
          </p:cNvSpPr>
          <p:nvPr>
            <p:ph type="body" sz="quarter" idx="217" hasCustomPrompt="1"/>
          </p:nvPr>
        </p:nvSpPr>
        <p:spPr>
          <a:xfrm>
            <a:off x="6129878"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05" name="SmartArt Placeholder 6">
            <a:extLst>
              <a:ext uri="{FF2B5EF4-FFF2-40B4-BE49-F238E27FC236}">
                <a16:creationId xmlns:a16="http://schemas.microsoft.com/office/drawing/2014/main" id="{320CF9C1-F289-044D-97F8-083AEF1E99B4}"/>
              </a:ext>
            </a:extLst>
          </p:cNvPr>
          <p:cNvSpPr>
            <a:spLocks noGrp="1"/>
          </p:cNvSpPr>
          <p:nvPr>
            <p:ph type="dgm" sz="quarter" idx="218" hasCustomPrompt="1"/>
          </p:nvPr>
        </p:nvSpPr>
        <p:spPr>
          <a:xfrm flipH="1">
            <a:off x="6608434"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06" name="Text Placeholder 5">
            <a:extLst>
              <a:ext uri="{FF2B5EF4-FFF2-40B4-BE49-F238E27FC236}">
                <a16:creationId xmlns:a16="http://schemas.microsoft.com/office/drawing/2014/main" id="{876BF7B3-707C-5240-A4B7-9C33E29C058E}"/>
              </a:ext>
            </a:extLst>
          </p:cNvPr>
          <p:cNvSpPr>
            <a:spLocks noGrp="1"/>
          </p:cNvSpPr>
          <p:nvPr>
            <p:ph type="body" sz="quarter" idx="219" hasCustomPrompt="1"/>
          </p:nvPr>
        </p:nvSpPr>
        <p:spPr>
          <a:xfrm>
            <a:off x="8873005"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07" name="Text Placeholder 5">
            <a:extLst>
              <a:ext uri="{FF2B5EF4-FFF2-40B4-BE49-F238E27FC236}">
                <a16:creationId xmlns:a16="http://schemas.microsoft.com/office/drawing/2014/main" id="{77B033C6-F68F-4D4B-9919-7F2125B29EEC}"/>
              </a:ext>
            </a:extLst>
          </p:cNvPr>
          <p:cNvSpPr>
            <a:spLocks noGrp="1"/>
          </p:cNvSpPr>
          <p:nvPr>
            <p:ph type="body" sz="quarter" idx="220" hasCustomPrompt="1"/>
          </p:nvPr>
        </p:nvSpPr>
        <p:spPr>
          <a:xfrm>
            <a:off x="8859648"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08" name="SmartArt Placeholder 6">
            <a:extLst>
              <a:ext uri="{FF2B5EF4-FFF2-40B4-BE49-F238E27FC236}">
                <a16:creationId xmlns:a16="http://schemas.microsoft.com/office/drawing/2014/main" id="{4163ED3C-1BD1-3C40-AD3E-D9FFB3B98182}"/>
              </a:ext>
            </a:extLst>
          </p:cNvPr>
          <p:cNvSpPr>
            <a:spLocks noGrp="1"/>
          </p:cNvSpPr>
          <p:nvPr>
            <p:ph type="dgm" sz="quarter" idx="221" hasCustomPrompt="1"/>
          </p:nvPr>
        </p:nvSpPr>
        <p:spPr>
          <a:xfrm flipH="1">
            <a:off x="9338204"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09" name="Text Placeholder 5">
            <a:extLst>
              <a:ext uri="{FF2B5EF4-FFF2-40B4-BE49-F238E27FC236}">
                <a16:creationId xmlns:a16="http://schemas.microsoft.com/office/drawing/2014/main" id="{376E33A7-05F9-1A49-A21C-6ACE8B4BDE3D}"/>
              </a:ext>
            </a:extLst>
          </p:cNvPr>
          <p:cNvSpPr>
            <a:spLocks noGrp="1"/>
          </p:cNvSpPr>
          <p:nvPr>
            <p:ph type="body" sz="quarter" idx="222" hasCustomPrompt="1"/>
          </p:nvPr>
        </p:nvSpPr>
        <p:spPr>
          <a:xfrm>
            <a:off x="10250789"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10" name="Text Placeholder 5">
            <a:extLst>
              <a:ext uri="{FF2B5EF4-FFF2-40B4-BE49-F238E27FC236}">
                <a16:creationId xmlns:a16="http://schemas.microsoft.com/office/drawing/2014/main" id="{E604B13F-A18E-6547-B288-9C923C1BF1D2}"/>
              </a:ext>
            </a:extLst>
          </p:cNvPr>
          <p:cNvSpPr>
            <a:spLocks noGrp="1"/>
          </p:cNvSpPr>
          <p:nvPr>
            <p:ph type="body" sz="quarter" idx="223" hasCustomPrompt="1"/>
          </p:nvPr>
        </p:nvSpPr>
        <p:spPr>
          <a:xfrm>
            <a:off x="10237432"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11" name="SmartArt Placeholder 6">
            <a:extLst>
              <a:ext uri="{FF2B5EF4-FFF2-40B4-BE49-F238E27FC236}">
                <a16:creationId xmlns:a16="http://schemas.microsoft.com/office/drawing/2014/main" id="{8CAA2D9A-0EDE-0F4B-8711-D39F1D7685D2}"/>
              </a:ext>
            </a:extLst>
          </p:cNvPr>
          <p:cNvSpPr>
            <a:spLocks noGrp="1"/>
          </p:cNvSpPr>
          <p:nvPr>
            <p:ph type="dgm" sz="quarter" idx="224" hasCustomPrompt="1"/>
          </p:nvPr>
        </p:nvSpPr>
        <p:spPr>
          <a:xfrm flipH="1">
            <a:off x="10715988"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12" name="Text Placeholder 5">
            <a:extLst>
              <a:ext uri="{FF2B5EF4-FFF2-40B4-BE49-F238E27FC236}">
                <a16:creationId xmlns:a16="http://schemas.microsoft.com/office/drawing/2014/main" id="{CB126D37-9888-CF4F-A0DB-397E95C46A70}"/>
              </a:ext>
            </a:extLst>
          </p:cNvPr>
          <p:cNvSpPr>
            <a:spLocks noGrp="1"/>
          </p:cNvSpPr>
          <p:nvPr>
            <p:ph type="body" sz="quarter" idx="225" hasCustomPrompt="1"/>
          </p:nvPr>
        </p:nvSpPr>
        <p:spPr>
          <a:xfrm>
            <a:off x="7528059"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13" name="Text Placeholder 5">
            <a:extLst>
              <a:ext uri="{FF2B5EF4-FFF2-40B4-BE49-F238E27FC236}">
                <a16:creationId xmlns:a16="http://schemas.microsoft.com/office/drawing/2014/main" id="{90D34AD4-CFEA-E242-BCBB-172E87CD3576}"/>
              </a:ext>
            </a:extLst>
          </p:cNvPr>
          <p:cNvSpPr>
            <a:spLocks noGrp="1"/>
          </p:cNvSpPr>
          <p:nvPr>
            <p:ph type="body" sz="quarter" idx="226" hasCustomPrompt="1"/>
          </p:nvPr>
        </p:nvSpPr>
        <p:spPr>
          <a:xfrm>
            <a:off x="7514702"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14" name="SmartArt Placeholder 6">
            <a:extLst>
              <a:ext uri="{FF2B5EF4-FFF2-40B4-BE49-F238E27FC236}">
                <a16:creationId xmlns:a16="http://schemas.microsoft.com/office/drawing/2014/main" id="{F63B2F72-2A3C-2844-9304-6D61EB719B08}"/>
              </a:ext>
            </a:extLst>
          </p:cNvPr>
          <p:cNvSpPr>
            <a:spLocks noGrp="1"/>
          </p:cNvSpPr>
          <p:nvPr>
            <p:ph type="dgm" sz="quarter" idx="227" hasCustomPrompt="1"/>
          </p:nvPr>
        </p:nvSpPr>
        <p:spPr>
          <a:xfrm flipH="1">
            <a:off x="7993258"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115" name="Text Placeholder 5">
            <a:extLst>
              <a:ext uri="{FF2B5EF4-FFF2-40B4-BE49-F238E27FC236}">
                <a16:creationId xmlns:a16="http://schemas.microsoft.com/office/drawing/2014/main" id="{C57CBB52-3279-7846-A3B6-513D7AF78192}"/>
              </a:ext>
            </a:extLst>
          </p:cNvPr>
          <p:cNvSpPr>
            <a:spLocks noGrp="1"/>
          </p:cNvSpPr>
          <p:nvPr>
            <p:ph type="body" sz="quarter" idx="228" hasCustomPrompt="1"/>
          </p:nvPr>
        </p:nvSpPr>
        <p:spPr>
          <a:xfrm>
            <a:off x="724806"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16" name="Text Placeholder 5">
            <a:extLst>
              <a:ext uri="{FF2B5EF4-FFF2-40B4-BE49-F238E27FC236}">
                <a16:creationId xmlns:a16="http://schemas.microsoft.com/office/drawing/2014/main" id="{5AA66306-FADA-574B-994E-1E535B5E406F}"/>
              </a:ext>
            </a:extLst>
          </p:cNvPr>
          <p:cNvSpPr>
            <a:spLocks noGrp="1"/>
          </p:cNvSpPr>
          <p:nvPr>
            <p:ph type="body" sz="quarter" idx="229" hasCustomPrompt="1"/>
          </p:nvPr>
        </p:nvSpPr>
        <p:spPr>
          <a:xfrm>
            <a:off x="711449"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17" name="SmartArt Placeholder 6">
            <a:extLst>
              <a:ext uri="{FF2B5EF4-FFF2-40B4-BE49-F238E27FC236}">
                <a16:creationId xmlns:a16="http://schemas.microsoft.com/office/drawing/2014/main" id="{A1E82512-125A-CB47-873C-0CF1FB9C759C}"/>
              </a:ext>
            </a:extLst>
          </p:cNvPr>
          <p:cNvSpPr>
            <a:spLocks noGrp="1"/>
          </p:cNvSpPr>
          <p:nvPr>
            <p:ph type="dgm" sz="quarter" idx="230" hasCustomPrompt="1"/>
          </p:nvPr>
        </p:nvSpPr>
        <p:spPr>
          <a:xfrm flipH="1">
            <a:off x="1190005"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18" name="Text Placeholder 5">
            <a:extLst>
              <a:ext uri="{FF2B5EF4-FFF2-40B4-BE49-F238E27FC236}">
                <a16:creationId xmlns:a16="http://schemas.microsoft.com/office/drawing/2014/main" id="{B948028F-E7AE-0547-9A1C-54D73D8CD6E7}"/>
              </a:ext>
            </a:extLst>
          </p:cNvPr>
          <p:cNvSpPr>
            <a:spLocks noGrp="1"/>
          </p:cNvSpPr>
          <p:nvPr>
            <p:ph type="body" sz="quarter" idx="231" hasCustomPrompt="1"/>
          </p:nvPr>
        </p:nvSpPr>
        <p:spPr>
          <a:xfrm>
            <a:off x="3454576"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19" name="Text Placeholder 5">
            <a:extLst>
              <a:ext uri="{FF2B5EF4-FFF2-40B4-BE49-F238E27FC236}">
                <a16:creationId xmlns:a16="http://schemas.microsoft.com/office/drawing/2014/main" id="{BB8406C2-8D5E-2444-8E2D-17E9F9826FF3}"/>
              </a:ext>
            </a:extLst>
          </p:cNvPr>
          <p:cNvSpPr>
            <a:spLocks noGrp="1"/>
          </p:cNvSpPr>
          <p:nvPr>
            <p:ph type="body" sz="quarter" idx="232" hasCustomPrompt="1"/>
          </p:nvPr>
        </p:nvSpPr>
        <p:spPr>
          <a:xfrm>
            <a:off x="3441219"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20" name="SmartArt Placeholder 6">
            <a:extLst>
              <a:ext uri="{FF2B5EF4-FFF2-40B4-BE49-F238E27FC236}">
                <a16:creationId xmlns:a16="http://schemas.microsoft.com/office/drawing/2014/main" id="{9126D765-D0BF-1C48-BBB4-36D6EE67BF69}"/>
              </a:ext>
            </a:extLst>
          </p:cNvPr>
          <p:cNvSpPr>
            <a:spLocks noGrp="1"/>
          </p:cNvSpPr>
          <p:nvPr>
            <p:ph type="dgm" sz="quarter" idx="233" hasCustomPrompt="1"/>
          </p:nvPr>
        </p:nvSpPr>
        <p:spPr>
          <a:xfrm flipH="1">
            <a:off x="3919775"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21" name="Text Placeholder 5">
            <a:extLst>
              <a:ext uri="{FF2B5EF4-FFF2-40B4-BE49-F238E27FC236}">
                <a16:creationId xmlns:a16="http://schemas.microsoft.com/office/drawing/2014/main" id="{361A1914-9FEC-2342-BC1B-B302D2F5523C}"/>
              </a:ext>
            </a:extLst>
          </p:cNvPr>
          <p:cNvSpPr>
            <a:spLocks noGrp="1"/>
          </p:cNvSpPr>
          <p:nvPr>
            <p:ph type="body" sz="quarter" idx="234" hasCustomPrompt="1"/>
          </p:nvPr>
        </p:nvSpPr>
        <p:spPr>
          <a:xfrm>
            <a:off x="4832360"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22" name="Text Placeholder 5">
            <a:extLst>
              <a:ext uri="{FF2B5EF4-FFF2-40B4-BE49-F238E27FC236}">
                <a16:creationId xmlns:a16="http://schemas.microsoft.com/office/drawing/2014/main" id="{335438AA-FCE9-7B49-AEF4-12FE5B7FB0A7}"/>
              </a:ext>
            </a:extLst>
          </p:cNvPr>
          <p:cNvSpPr>
            <a:spLocks noGrp="1"/>
          </p:cNvSpPr>
          <p:nvPr>
            <p:ph type="body" sz="quarter" idx="235" hasCustomPrompt="1"/>
          </p:nvPr>
        </p:nvSpPr>
        <p:spPr>
          <a:xfrm>
            <a:off x="4819003"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23" name="SmartArt Placeholder 6">
            <a:extLst>
              <a:ext uri="{FF2B5EF4-FFF2-40B4-BE49-F238E27FC236}">
                <a16:creationId xmlns:a16="http://schemas.microsoft.com/office/drawing/2014/main" id="{E55DFC46-E982-6F49-9E60-FC1A51D09BDA}"/>
              </a:ext>
            </a:extLst>
          </p:cNvPr>
          <p:cNvSpPr>
            <a:spLocks noGrp="1"/>
          </p:cNvSpPr>
          <p:nvPr>
            <p:ph type="dgm" sz="quarter" idx="236" hasCustomPrompt="1"/>
          </p:nvPr>
        </p:nvSpPr>
        <p:spPr>
          <a:xfrm flipH="1">
            <a:off x="5297559"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24" name="Text Placeholder 5">
            <a:extLst>
              <a:ext uri="{FF2B5EF4-FFF2-40B4-BE49-F238E27FC236}">
                <a16:creationId xmlns:a16="http://schemas.microsoft.com/office/drawing/2014/main" id="{919E792C-5FB1-9D4A-A021-35CDED32C4CE}"/>
              </a:ext>
            </a:extLst>
          </p:cNvPr>
          <p:cNvSpPr>
            <a:spLocks noGrp="1"/>
          </p:cNvSpPr>
          <p:nvPr>
            <p:ph type="body" sz="quarter" idx="237" hasCustomPrompt="1"/>
          </p:nvPr>
        </p:nvSpPr>
        <p:spPr>
          <a:xfrm>
            <a:off x="2109630"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25" name="Text Placeholder 5">
            <a:extLst>
              <a:ext uri="{FF2B5EF4-FFF2-40B4-BE49-F238E27FC236}">
                <a16:creationId xmlns:a16="http://schemas.microsoft.com/office/drawing/2014/main" id="{E7F82E09-FC39-AD4A-BD8B-8C7B5257991E}"/>
              </a:ext>
            </a:extLst>
          </p:cNvPr>
          <p:cNvSpPr>
            <a:spLocks noGrp="1"/>
          </p:cNvSpPr>
          <p:nvPr>
            <p:ph type="body" sz="quarter" idx="238" hasCustomPrompt="1"/>
          </p:nvPr>
        </p:nvSpPr>
        <p:spPr>
          <a:xfrm>
            <a:off x="2096273"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26" name="SmartArt Placeholder 6">
            <a:extLst>
              <a:ext uri="{FF2B5EF4-FFF2-40B4-BE49-F238E27FC236}">
                <a16:creationId xmlns:a16="http://schemas.microsoft.com/office/drawing/2014/main" id="{4846B554-6568-BC48-A8D6-A5B79B96AD55}"/>
              </a:ext>
            </a:extLst>
          </p:cNvPr>
          <p:cNvSpPr>
            <a:spLocks noGrp="1"/>
          </p:cNvSpPr>
          <p:nvPr>
            <p:ph type="dgm" sz="quarter" idx="239" hasCustomPrompt="1"/>
          </p:nvPr>
        </p:nvSpPr>
        <p:spPr>
          <a:xfrm flipH="1">
            <a:off x="2574829"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6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24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4314825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469392"/>
            <a:ext cx="11275671" cy="968474"/>
          </a:xfrm>
        </p:spPr>
        <p:txBody>
          <a:bodyPr/>
          <a:lstStyle>
            <a:lvl1pPr>
              <a:lnSpc>
                <a:spcPct val="100000"/>
              </a:lnSpc>
              <a:defRPr/>
            </a:lvl1pPr>
          </a:lstStyle>
          <a:p>
            <a:r>
              <a:rPr lang="en-US" dirty="0"/>
              <a:t>Table title</a:t>
            </a:r>
            <a:endParaRPr lang="en-GB" dirty="0"/>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200" y="1550988"/>
            <a:ext cx="11276013" cy="4645025"/>
          </a:xfrm>
        </p:spPr>
        <p:txBody>
          <a:bodyPr/>
          <a:lstStyle/>
          <a:p>
            <a:r>
              <a:rPr lang="en-US" dirty="0"/>
              <a:t>Click icon to add table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8136851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Column Fil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457200" y="1641600"/>
            <a:ext cx="2869200" cy="1666800"/>
          </a:xfrm>
          <a:solidFill>
            <a:schemeClr val="tx1"/>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0813" y="1641600"/>
            <a:ext cx="2869200" cy="1666800"/>
          </a:xfrm>
          <a:solidFill>
            <a:schemeClr val="bg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866187" y="1641600"/>
            <a:ext cx="2869200" cy="1666800"/>
          </a:xfrm>
          <a:solidFill>
            <a:schemeClr val="tx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131EDEF-E030-453B-83D3-EAB8EAA42C98}"/>
              </a:ext>
            </a:extLst>
          </p:cNvPr>
          <p:cNvSpPr>
            <a:spLocks noGrp="1"/>
          </p:cNvSpPr>
          <p:nvPr>
            <p:ph type="body" sz="quarter" idx="16" hasCustomPrompt="1"/>
          </p:nvPr>
        </p:nvSpPr>
        <p:spPr>
          <a:xfrm>
            <a:off x="457200"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3" name="Text Placeholder 10">
            <a:extLst>
              <a:ext uri="{FF2B5EF4-FFF2-40B4-BE49-F238E27FC236}">
                <a16:creationId xmlns:a16="http://schemas.microsoft.com/office/drawing/2014/main" id="{32D4FB31-AE2F-46D9-84C5-51563C0A65C0}"/>
              </a:ext>
            </a:extLst>
          </p:cNvPr>
          <p:cNvSpPr>
            <a:spLocks noGrp="1"/>
          </p:cNvSpPr>
          <p:nvPr>
            <p:ph type="body" sz="quarter" idx="17" hasCustomPrompt="1"/>
          </p:nvPr>
        </p:nvSpPr>
        <p:spPr>
          <a:xfrm>
            <a:off x="4660813"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a:extLst>
              <a:ext uri="{FF2B5EF4-FFF2-40B4-BE49-F238E27FC236}">
                <a16:creationId xmlns:a16="http://schemas.microsoft.com/office/drawing/2014/main" id="{25D4E1B1-E72D-4318-9869-EC93C3D1D72D}"/>
              </a:ext>
            </a:extLst>
          </p:cNvPr>
          <p:cNvSpPr>
            <a:spLocks noGrp="1"/>
          </p:cNvSpPr>
          <p:nvPr>
            <p:ph type="body" sz="quarter" idx="18" hasCustomPrompt="1"/>
          </p:nvPr>
        </p:nvSpPr>
        <p:spPr>
          <a:xfrm>
            <a:off x="8866187"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1695695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x text box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547199"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4868" y="1792071"/>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784637"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5" name="Text Placeholder 6">
            <a:extLst>
              <a:ext uri="{FF2B5EF4-FFF2-40B4-BE49-F238E27FC236}">
                <a16:creationId xmlns:a16="http://schemas.microsoft.com/office/drawing/2014/main" id="{1A4965C7-CE0C-4F10-845F-95CC4899B9AD}"/>
              </a:ext>
            </a:extLst>
          </p:cNvPr>
          <p:cNvSpPr>
            <a:spLocks noGrp="1"/>
          </p:cNvSpPr>
          <p:nvPr>
            <p:ph type="body" sz="quarter" idx="16" hasCustomPrompt="1"/>
          </p:nvPr>
        </p:nvSpPr>
        <p:spPr>
          <a:xfrm>
            <a:off x="547199"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E5E7D20D-A314-4F43-ACC1-E62B425C460E}"/>
              </a:ext>
            </a:extLst>
          </p:cNvPr>
          <p:cNvSpPr>
            <a:spLocks noGrp="1"/>
          </p:cNvSpPr>
          <p:nvPr>
            <p:ph type="body" sz="quarter" idx="17" hasCustomPrompt="1"/>
          </p:nvPr>
        </p:nvSpPr>
        <p:spPr>
          <a:xfrm>
            <a:off x="4664868" y="4137836"/>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71F673E5-5357-4A78-8576-5FC34BAE1BBA}"/>
              </a:ext>
            </a:extLst>
          </p:cNvPr>
          <p:cNvSpPr>
            <a:spLocks noGrp="1"/>
          </p:cNvSpPr>
          <p:nvPr>
            <p:ph type="body" sz="quarter" idx="18" hasCustomPrompt="1"/>
          </p:nvPr>
        </p:nvSpPr>
        <p:spPr>
          <a:xfrm>
            <a:off x="8784637"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91775514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1" name="Text Placeholder 4"/>
          <p:cNvSpPr>
            <a:spLocks noGrp="1"/>
          </p:cNvSpPr>
          <p:nvPr>
            <p:ph type="body" sz="quarter" idx="20" hasCustomPrompt="1"/>
          </p:nvPr>
        </p:nvSpPr>
        <p:spPr>
          <a:xfrm>
            <a:off x="4344690" y="1863569"/>
            <a:ext cx="3502617" cy="4194330"/>
          </a:xfrm>
          <a:solidFill>
            <a:schemeClr val="bg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2" name="Text Placeholder 4"/>
          <p:cNvSpPr>
            <a:spLocks noGrp="1"/>
          </p:cNvSpPr>
          <p:nvPr>
            <p:ph type="body" sz="quarter" idx="21" hasCustomPrompt="1"/>
          </p:nvPr>
        </p:nvSpPr>
        <p:spPr>
          <a:xfrm>
            <a:off x="8232180" y="1863569"/>
            <a:ext cx="3502617" cy="4194330"/>
          </a:xfrm>
          <a:solidFill>
            <a:schemeClr val="tx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3" name="Text Placeholder 4"/>
          <p:cNvSpPr>
            <a:spLocks noGrp="1"/>
          </p:cNvSpPr>
          <p:nvPr>
            <p:ph type="body" sz="quarter" idx="22" hasCustomPrompt="1"/>
          </p:nvPr>
        </p:nvSpPr>
        <p:spPr>
          <a:xfrm>
            <a:off x="457199" y="1863569"/>
            <a:ext cx="3502617" cy="4194330"/>
          </a:xfrm>
          <a:solidFill>
            <a:schemeClr val="tx1"/>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3" name="Slide Number Placeholder 2"/>
          <p:cNvSpPr>
            <a:spLocks noGrp="1"/>
          </p:cNvSpPr>
          <p:nvPr>
            <p:ph type="sldNum" sz="quarter" idx="2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16216842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them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4188" y="1925638"/>
            <a:ext cx="2698750" cy="3419475"/>
          </a:xfrm>
          <a:solidFill>
            <a:schemeClr val="bg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1" name="Text Placeholder 4"/>
          <p:cNvSpPr>
            <a:spLocks noGrp="1"/>
          </p:cNvSpPr>
          <p:nvPr>
            <p:ph type="body" sz="quarter" idx="13" hasCustomPrompt="1"/>
          </p:nvPr>
        </p:nvSpPr>
        <p:spPr>
          <a:xfrm>
            <a:off x="3341922" y="1925637"/>
            <a:ext cx="2698750" cy="3419475"/>
          </a:xfrm>
          <a:solidFill>
            <a:schemeClr val="tx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2" name="Text Placeholder 4"/>
          <p:cNvSpPr>
            <a:spLocks noGrp="1"/>
          </p:cNvSpPr>
          <p:nvPr>
            <p:ph type="body" sz="quarter" idx="14" hasCustomPrompt="1"/>
          </p:nvPr>
        </p:nvSpPr>
        <p:spPr>
          <a:xfrm>
            <a:off x="6199656" y="1925636"/>
            <a:ext cx="2698750" cy="3419475"/>
          </a:xfrm>
          <a:solidFill>
            <a:schemeClr val="accent1"/>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3" name="Text Placeholder 4"/>
          <p:cNvSpPr>
            <a:spLocks noGrp="1"/>
          </p:cNvSpPr>
          <p:nvPr>
            <p:ph type="body" sz="quarter" idx="15" hasCustomPrompt="1"/>
          </p:nvPr>
        </p:nvSpPr>
        <p:spPr>
          <a:xfrm>
            <a:off x="9057390" y="1925636"/>
            <a:ext cx="2698750" cy="3419475"/>
          </a:xfrm>
          <a:solidFill>
            <a:schemeClr val="accent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4" name="Text Placeholder 4"/>
          <p:cNvSpPr>
            <a:spLocks noGrp="1"/>
          </p:cNvSpPr>
          <p:nvPr>
            <p:ph type="body" sz="quarter" idx="16" hasCustomPrompt="1"/>
          </p:nvPr>
        </p:nvSpPr>
        <p:spPr>
          <a:xfrm>
            <a:off x="484188" y="941437"/>
            <a:ext cx="11271952" cy="815645"/>
          </a:xfrm>
          <a:solidFill>
            <a:schemeClr val="tx1"/>
          </a:solidFill>
        </p:spPr>
        <p:txBody>
          <a:bodyPr anchor="ctr"/>
          <a:lstStyle>
            <a:lvl1pPr algn="ctr">
              <a:lnSpc>
                <a:spcPct val="100000"/>
              </a:lnSpc>
              <a:defRPr sz="4000" b="1">
                <a:solidFill>
                  <a:schemeClr val="bg1"/>
                </a:solidFill>
                <a:latin typeface="+mn-lt"/>
              </a:defRPr>
            </a:lvl1pPr>
          </a:lstStyle>
          <a:p>
            <a:pPr lvl="0"/>
            <a:r>
              <a:rPr lang="en-US" dirty="0"/>
              <a:t>Title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7"/>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29664774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 f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8468"/>
            <a:ext cx="11277600" cy="968474"/>
          </a:xfrm>
        </p:spPr>
        <p:txBody>
          <a:bodyPr/>
          <a:lstStyle>
            <a:lvl1pPr>
              <a:lnSpc>
                <a:spcPct val="100000"/>
              </a:lnSpc>
              <a:defRPr/>
            </a:lvl1pPr>
          </a:lstStyle>
          <a:p>
            <a:r>
              <a:rPr lang="en-US" dirty="0"/>
              <a:t>Title</a:t>
            </a:r>
            <a:br>
              <a:rPr lang="en-US" dirty="0"/>
            </a:br>
            <a:r>
              <a:rPr lang="en-US" dirty="0"/>
              <a:t>(delete/duplicate circles as required)</a:t>
            </a:r>
          </a:p>
        </p:txBody>
      </p:sp>
      <p:sp>
        <p:nvSpPr>
          <p:cNvPr id="22" name="Text Placeholder 5"/>
          <p:cNvSpPr>
            <a:spLocks noGrp="1"/>
          </p:cNvSpPr>
          <p:nvPr>
            <p:ph type="body" sz="quarter" idx="16" hasCustomPrompt="1"/>
          </p:nvPr>
        </p:nvSpPr>
        <p:spPr>
          <a:xfrm>
            <a:off x="1796797" y="174154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74154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71421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71421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957689"/>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0" name="Text Placeholder 5">
            <a:extLst>
              <a:ext uri="{FF2B5EF4-FFF2-40B4-BE49-F238E27FC236}">
                <a16:creationId xmlns:a16="http://schemas.microsoft.com/office/drawing/2014/main" id="{E86FECA0-9A24-B349-92F6-79A323F0DF79}"/>
              </a:ext>
            </a:extLst>
          </p:cNvPr>
          <p:cNvSpPr>
            <a:spLocks noGrp="1"/>
          </p:cNvSpPr>
          <p:nvPr>
            <p:ph type="body" sz="quarter" idx="61" hasCustomPrompt="1"/>
          </p:nvPr>
        </p:nvSpPr>
        <p:spPr>
          <a:xfrm>
            <a:off x="6300108"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957688"/>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6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5370503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903538" y="4667423"/>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3" name="Text Placeholder 4"/>
          <p:cNvSpPr>
            <a:spLocks noGrp="1"/>
          </p:cNvSpPr>
          <p:nvPr>
            <p:ph type="body" sz="quarter" idx="13"/>
          </p:nvPr>
        </p:nvSpPr>
        <p:spPr>
          <a:xfrm>
            <a:off x="2903538" y="2536265"/>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4" name="Text Placeholder 4"/>
          <p:cNvSpPr>
            <a:spLocks noGrp="1"/>
          </p:cNvSpPr>
          <p:nvPr>
            <p:ph type="body" sz="quarter" idx="14"/>
          </p:nvPr>
        </p:nvSpPr>
        <p:spPr>
          <a:xfrm>
            <a:off x="2903538" y="419100"/>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DC88FD85-A9DA-FB40-9445-81F1BEF22FC7}"/>
              </a:ext>
            </a:extLst>
          </p:cNvPr>
          <p:cNvSpPr>
            <a:spLocks noGrp="1" noChangeAspect="1"/>
          </p:cNvSpPr>
          <p:nvPr>
            <p:ph type="body" sz="quarter" idx="63" hasCustomPrompt="1"/>
          </p:nvPr>
        </p:nvSpPr>
        <p:spPr>
          <a:xfrm>
            <a:off x="918550" y="511500"/>
            <a:ext cx="1264469" cy="1260000"/>
          </a:xfrm>
          <a:prstGeom prst="ellipse">
            <a:avLst/>
          </a:prstGeom>
          <a:solidFill>
            <a:schemeClr val="tx2"/>
          </a:solidFill>
        </p:spPr>
        <p:txBody>
          <a:bodyPr vert="horz" wrap="square" lIns="36000" tIns="36000" rIns="36000" bIns="144000" anchor="ctr" anchorCtr="1">
            <a:normAutofit/>
          </a:bodyPr>
          <a:lstStyle>
            <a:lvl1pPr algn="ctr">
              <a:defRPr sz="6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1</a:t>
            </a:r>
          </a:p>
        </p:txBody>
      </p:sp>
      <p:sp>
        <p:nvSpPr>
          <p:cNvPr id="16" name="Text Placeholder 2">
            <a:extLst>
              <a:ext uri="{FF2B5EF4-FFF2-40B4-BE49-F238E27FC236}">
                <a16:creationId xmlns:a16="http://schemas.microsoft.com/office/drawing/2014/main" id="{61FB501C-912C-CD4F-B682-A8D86CA0490D}"/>
              </a:ext>
            </a:extLst>
          </p:cNvPr>
          <p:cNvSpPr>
            <a:spLocks noGrp="1" noChangeAspect="1"/>
          </p:cNvSpPr>
          <p:nvPr>
            <p:ph type="body" sz="quarter" idx="64" hasCustomPrompt="1"/>
          </p:nvPr>
        </p:nvSpPr>
        <p:spPr>
          <a:xfrm>
            <a:off x="918550" y="2630855"/>
            <a:ext cx="1264469" cy="1260000"/>
          </a:xfrm>
          <a:prstGeom prst="ellipse">
            <a:avLst/>
          </a:prstGeom>
          <a:solidFill>
            <a:schemeClr val="bg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2</a:t>
            </a:r>
          </a:p>
        </p:txBody>
      </p:sp>
      <p:sp>
        <p:nvSpPr>
          <p:cNvPr id="17" name="Text Placeholder 2">
            <a:extLst>
              <a:ext uri="{FF2B5EF4-FFF2-40B4-BE49-F238E27FC236}">
                <a16:creationId xmlns:a16="http://schemas.microsoft.com/office/drawing/2014/main" id="{229EC92A-C8D3-4848-98BD-AD589CC96942}"/>
              </a:ext>
            </a:extLst>
          </p:cNvPr>
          <p:cNvSpPr>
            <a:spLocks noGrp="1" noChangeAspect="1"/>
          </p:cNvSpPr>
          <p:nvPr>
            <p:ph type="body" sz="quarter" idx="65" hasCustomPrompt="1"/>
          </p:nvPr>
        </p:nvSpPr>
        <p:spPr>
          <a:xfrm>
            <a:off x="918549" y="4766085"/>
            <a:ext cx="1264469" cy="1260000"/>
          </a:xfrm>
          <a:prstGeom prst="ellipse">
            <a:avLst/>
          </a:prstGeom>
          <a:solidFill>
            <a:schemeClr val="tx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3</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6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895484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and Lef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lvl1pPr>
          </a:lstStyle>
          <a:p>
            <a:r>
              <a:rPr lang="en-GB" dirty="0"/>
              <a:t>T</a:t>
            </a:r>
            <a:r>
              <a:rPr lang="en-US" dirty="0" err="1"/>
              <a:t>itle</a:t>
            </a:r>
            <a:endParaRPr lang="en-GB" dirty="0"/>
          </a:p>
        </p:txBody>
      </p:sp>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268400" y="4572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457200" y="1976438"/>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t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Title</a:t>
            </a:r>
          </a:p>
        </p:txBody>
      </p:sp>
      <p:sp>
        <p:nvSpPr>
          <p:cNvPr id="23" name="Text Placeholder 5"/>
          <p:cNvSpPr>
            <a:spLocks noGrp="1"/>
          </p:cNvSpPr>
          <p:nvPr userDrawn="1">
            <p:ph type="body" sz="quarter" idx="17" hasCustomPrompt="1"/>
          </p:nvPr>
        </p:nvSpPr>
        <p:spPr>
          <a:xfrm>
            <a:off x="5141755" y="2937211"/>
            <a:ext cx="1980000" cy="1980000"/>
          </a:xfrm>
          <a:prstGeom prst="pentagon">
            <a:avLst/>
          </a:prstGeom>
          <a:solidFill>
            <a:schemeClr val="tx1"/>
          </a:solidFill>
        </p:spPr>
        <p:txBody>
          <a:bodyPr lIns="72000" tIns="72000" rIns="72000" bIns="72000"/>
          <a:lstStyle>
            <a:lvl1pPr algn="ctr">
              <a:lnSpc>
                <a:spcPct val="100000"/>
              </a:lnSpc>
              <a:defRPr sz="1800" b="1">
                <a:solidFill>
                  <a:schemeClr val="bg1"/>
                </a:solidFill>
                <a:latin typeface="+mn-lt"/>
              </a:defRPr>
            </a:lvl1pPr>
          </a:lstStyle>
          <a:p>
            <a:pPr lvl="0"/>
            <a:r>
              <a:rPr lang="en-US" dirty="0"/>
              <a:t>Click to edit Master text styles</a:t>
            </a:r>
          </a:p>
        </p:txBody>
      </p:sp>
      <p:sp>
        <p:nvSpPr>
          <p:cNvPr id="17" name="Text Placeholder 5">
            <a:extLst>
              <a:ext uri="{FF2B5EF4-FFF2-40B4-BE49-F238E27FC236}">
                <a16:creationId xmlns:a16="http://schemas.microsoft.com/office/drawing/2014/main" id="{37DCB4A3-DC5D-D449-A623-44F3B7A5F812}"/>
              </a:ext>
            </a:extLst>
          </p:cNvPr>
          <p:cNvSpPr>
            <a:spLocks noGrp="1"/>
          </p:cNvSpPr>
          <p:nvPr>
            <p:ph type="body" sz="quarter" idx="16" hasCustomPrompt="1"/>
          </p:nvPr>
        </p:nvSpPr>
        <p:spPr>
          <a:xfrm>
            <a:off x="346336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4" name="Text Placeholder 5">
            <a:extLst>
              <a:ext uri="{FF2B5EF4-FFF2-40B4-BE49-F238E27FC236}">
                <a16:creationId xmlns:a16="http://schemas.microsoft.com/office/drawing/2014/main" id="{3B9CA0C3-53DB-8E4F-858E-1A422104E830}"/>
              </a:ext>
            </a:extLst>
          </p:cNvPr>
          <p:cNvSpPr>
            <a:spLocks noGrp="1"/>
          </p:cNvSpPr>
          <p:nvPr>
            <p:ph type="body" sz="quarter" idx="18" hasCustomPrompt="1"/>
          </p:nvPr>
        </p:nvSpPr>
        <p:spPr>
          <a:xfrm>
            <a:off x="5376000" y="1370821"/>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5" name="Text Placeholder 5">
            <a:extLst>
              <a:ext uri="{FF2B5EF4-FFF2-40B4-BE49-F238E27FC236}">
                <a16:creationId xmlns:a16="http://schemas.microsoft.com/office/drawing/2014/main" id="{04A3EE8C-2B3B-264F-948B-266BD34D2E24}"/>
              </a:ext>
            </a:extLst>
          </p:cNvPr>
          <p:cNvSpPr>
            <a:spLocks noGrp="1"/>
          </p:cNvSpPr>
          <p:nvPr>
            <p:ph type="body" sz="quarter" idx="19" hasCustomPrompt="1"/>
          </p:nvPr>
        </p:nvSpPr>
        <p:spPr>
          <a:xfrm>
            <a:off x="736014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6" name="Text Placeholder 5">
            <a:extLst>
              <a:ext uri="{FF2B5EF4-FFF2-40B4-BE49-F238E27FC236}">
                <a16:creationId xmlns:a16="http://schemas.microsoft.com/office/drawing/2014/main" id="{D7B21A9B-7DAA-9E4E-A637-3A7EA6BC5EFE}"/>
              </a:ext>
            </a:extLst>
          </p:cNvPr>
          <p:cNvSpPr>
            <a:spLocks noGrp="1"/>
          </p:cNvSpPr>
          <p:nvPr>
            <p:ph type="body" sz="quarter" idx="20" hasCustomPrompt="1"/>
          </p:nvPr>
        </p:nvSpPr>
        <p:spPr>
          <a:xfrm>
            <a:off x="393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7" name="Text Placeholder 5">
            <a:extLst>
              <a:ext uri="{FF2B5EF4-FFF2-40B4-BE49-F238E27FC236}">
                <a16:creationId xmlns:a16="http://schemas.microsoft.com/office/drawing/2014/main" id="{20026FD8-8273-934E-9430-EE2DFC1F74B7}"/>
              </a:ext>
            </a:extLst>
          </p:cNvPr>
          <p:cNvSpPr>
            <a:spLocks noGrp="1"/>
          </p:cNvSpPr>
          <p:nvPr>
            <p:ph type="body" sz="quarter" idx="21" hasCustomPrompt="1"/>
          </p:nvPr>
        </p:nvSpPr>
        <p:spPr>
          <a:xfrm>
            <a:off x="681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00089353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Ma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15" name="Picture 14">
            <a:extLst>
              <a:ext uri="{FF2B5EF4-FFF2-40B4-BE49-F238E27FC236}">
                <a16:creationId xmlns:a16="http://schemas.microsoft.com/office/drawing/2014/main" id="{63EF7C21-F423-8143-8593-F0B3E5DC0E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pic>
        <p:nvPicPr>
          <p:cNvPr id="16" name="Picture 15">
            <a:extLst>
              <a:ext uri="{FF2B5EF4-FFF2-40B4-BE49-F238E27FC236}">
                <a16:creationId xmlns:a16="http://schemas.microsoft.com/office/drawing/2014/main" id="{C84DBC62-A80E-E54F-9566-6E95F8E760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50374875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Map with k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pic>
        <p:nvPicPr>
          <p:cNvPr id="13" name="Picture 12">
            <a:extLst>
              <a:ext uri="{FF2B5EF4-FFF2-40B4-BE49-F238E27FC236}">
                <a16:creationId xmlns:a16="http://schemas.microsoft.com/office/drawing/2014/main" id="{9536971E-18CF-4A0C-A142-550582FC18F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22" name="Graphic 21">
            <a:extLst>
              <a:ext uri="{FF2B5EF4-FFF2-40B4-BE49-F238E27FC236}">
                <a16:creationId xmlns:a16="http://schemas.microsoft.com/office/drawing/2014/main" id="{0DD105A6-07C1-7745-8980-BEAC1A5FAE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625" y="3271978"/>
            <a:ext cx="614363" cy="747920"/>
          </a:xfrm>
          <a:prstGeom prst="rect">
            <a:avLst/>
          </a:prstGeom>
        </p:spPr>
      </p:pic>
      <p:pic>
        <p:nvPicPr>
          <p:cNvPr id="30" name="Picture 29">
            <a:extLst>
              <a:ext uri="{FF2B5EF4-FFF2-40B4-BE49-F238E27FC236}">
                <a16:creationId xmlns:a16="http://schemas.microsoft.com/office/drawing/2014/main" id="{B93F3AAC-315A-F14C-8788-AD03354C4B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pic>
        <p:nvPicPr>
          <p:cNvPr id="5" name="Picture 4">
            <a:extLst>
              <a:ext uri="{FF2B5EF4-FFF2-40B4-BE49-F238E27FC236}">
                <a16:creationId xmlns:a16="http://schemas.microsoft.com/office/drawing/2014/main" id="{2476994E-7D48-9A42-86B0-78326D23CE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4188132"/>
            <a:ext cx="3501525" cy="1955807"/>
          </a:xfrm>
          <a:prstGeom prst="rect">
            <a:avLst/>
          </a:prstGeom>
        </p:spPr>
      </p:pic>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33868177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pic>
        <p:nvPicPr>
          <p:cNvPr id="46" name="Picture 45"/>
          <p:cNvPicPr>
            <a:picLocks/>
          </p:cNvPicPr>
          <p:nvPr/>
        </p:nvPicPr>
        <p:blipFill rotWithShape="1">
          <a:blip r:embed="rId2" cstate="screen">
            <a:extLst>
              <a:ext uri="{28A0092B-C50C-407E-A947-70E740481C1C}">
                <a14:useLocalDpi xmlns:a14="http://schemas.microsoft.com/office/drawing/2010/main"/>
              </a:ext>
            </a:extLst>
          </a:blip>
          <a:srcRect t="-1245"/>
          <a:stretch/>
        </p:blipFill>
        <p:spPr>
          <a:xfrm>
            <a:off x="9036848" y="2330245"/>
            <a:ext cx="2697952" cy="3462587"/>
          </a:xfrm>
          <a:prstGeom prst="rect">
            <a:avLst/>
          </a:prstGeom>
        </p:spPr>
      </p:pic>
      <p:sp>
        <p:nvSpPr>
          <p:cNvPr id="2" name="Title 1"/>
          <p:cNvSpPr>
            <a:spLocks noGrp="1"/>
          </p:cNvSpPr>
          <p:nvPr>
            <p:ph type="title" hasCustomPrompt="1"/>
          </p:nvPr>
        </p:nvSpPr>
        <p:spPr>
          <a:xfrm>
            <a:off x="472943" y="446598"/>
            <a:ext cx="11277600" cy="968474"/>
          </a:xfrm>
        </p:spPr>
        <p:txBody>
          <a:bodyPr/>
          <a:lstStyle>
            <a:lvl1pPr>
              <a:lnSpc>
                <a:spcPct val="100000"/>
              </a:lnSpc>
              <a:defRPr/>
            </a:lvl1pPr>
          </a:lstStyle>
          <a:p>
            <a:r>
              <a:rPr lang="en-US" dirty="0"/>
              <a:t>Suggested title: Our values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2232" y="2379004"/>
            <a:ext cx="2695945" cy="341588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080" y="2336281"/>
            <a:ext cx="2699019" cy="3472408"/>
          </a:xfrm>
          <a:prstGeom prst="rect">
            <a:avLst/>
          </a:prstGeom>
        </p:spPr>
      </p:pic>
      <p:pic>
        <p:nvPicPr>
          <p:cNvPr id="4" name="Picture 3">
            <a:extLst>
              <a:ext uri="{FF2B5EF4-FFF2-40B4-BE49-F238E27FC236}">
                <a16:creationId xmlns:a16="http://schemas.microsoft.com/office/drawing/2014/main" id="{01838CAD-A927-7D44-9B04-19BB0D95EC6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1719" r="26063"/>
          <a:stretch/>
        </p:blipFill>
        <p:spPr>
          <a:xfrm>
            <a:off x="3301392" y="2376946"/>
            <a:ext cx="2699491" cy="3410538"/>
          </a:xfrm>
          <a:prstGeom prst="rect">
            <a:avLst/>
          </a:prstGeom>
        </p:spPr>
      </p:pic>
      <p:sp>
        <p:nvSpPr>
          <p:cNvPr id="12" name="Rectangle 11">
            <a:extLst>
              <a:ext uri="{FF2B5EF4-FFF2-40B4-BE49-F238E27FC236}">
                <a16:creationId xmlns:a16="http://schemas.microsoft.com/office/drawing/2014/main" id="{B0970586-B235-0B4C-8965-052406E8533B}"/>
              </a:ext>
            </a:extLst>
          </p:cNvPr>
          <p:cNvSpPr>
            <a:spLocks/>
          </p:cNvSpPr>
          <p:nvPr userDrawn="1"/>
        </p:nvSpPr>
        <p:spPr>
          <a:xfrm>
            <a:off x="9036846" y="1752531"/>
            <a:ext cx="2698977" cy="624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Safety</a:t>
            </a:r>
          </a:p>
        </p:txBody>
      </p:sp>
      <p:sp>
        <p:nvSpPr>
          <p:cNvPr id="13" name="Rectangle 12">
            <a:extLst>
              <a:ext uri="{FF2B5EF4-FFF2-40B4-BE49-F238E27FC236}">
                <a16:creationId xmlns:a16="http://schemas.microsoft.com/office/drawing/2014/main" id="{B883A5B3-2562-9D44-9A2D-609B578D4970}"/>
              </a:ext>
            </a:extLst>
          </p:cNvPr>
          <p:cNvSpPr/>
          <p:nvPr userDrawn="1"/>
        </p:nvSpPr>
        <p:spPr>
          <a:xfrm>
            <a:off x="6162232" y="1752530"/>
            <a:ext cx="2700000" cy="62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Respect</a:t>
            </a:r>
          </a:p>
        </p:txBody>
      </p:sp>
      <p:sp>
        <p:nvSpPr>
          <p:cNvPr id="14" name="Rectangle 13">
            <a:extLst>
              <a:ext uri="{FF2B5EF4-FFF2-40B4-BE49-F238E27FC236}">
                <a16:creationId xmlns:a16="http://schemas.microsoft.com/office/drawing/2014/main" id="{C3EBB0E2-ED02-6948-9D0D-19C2D0417C97}"/>
              </a:ext>
            </a:extLst>
          </p:cNvPr>
          <p:cNvSpPr/>
          <p:nvPr userDrawn="1"/>
        </p:nvSpPr>
        <p:spPr>
          <a:xfrm>
            <a:off x="3297337" y="1752529"/>
            <a:ext cx="2703546" cy="624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Leadership</a:t>
            </a:r>
          </a:p>
        </p:txBody>
      </p:sp>
      <p:sp>
        <p:nvSpPr>
          <p:cNvPr id="15" name="Rectangle 14">
            <a:extLst>
              <a:ext uri="{FF2B5EF4-FFF2-40B4-BE49-F238E27FC236}">
                <a16:creationId xmlns:a16="http://schemas.microsoft.com/office/drawing/2014/main" id="{D5DFDC1D-0E6E-294D-92C3-A8B8C022A9BE}"/>
              </a:ext>
            </a:extLst>
          </p:cNvPr>
          <p:cNvSpPr/>
          <p:nvPr userDrawn="1"/>
        </p:nvSpPr>
        <p:spPr>
          <a:xfrm>
            <a:off x="444589" y="1752528"/>
            <a:ext cx="2700000" cy="581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Integrity</a:t>
            </a:r>
          </a:p>
        </p:txBody>
      </p:sp>
      <p:sp>
        <p:nvSpPr>
          <p:cNvPr id="1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62374570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S2 strategic goa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Strategic goals</a:t>
            </a:r>
          </a:p>
        </p:txBody>
      </p:sp>
      <p:sp>
        <p:nvSpPr>
          <p:cNvPr id="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9256" b="9256"/>
          <a:stretch/>
        </p:blipFill>
        <p:spPr>
          <a:xfrm>
            <a:off x="610008" y="1606859"/>
            <a:ext cx="10829942" cy="4707750"/>
          </a:xfrm>
          <a:prstGeom prst="rect">
            <a:avLst/>
          </a:prstGeom>
        </p:spPr>
      </p:pic>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49387828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ur guiding principles">
    <p:spTree>
      <p:nvGrpSpPr>
        <p:cNvPr id="1" name=""/>
        <p:cNvGrpSpPr/>
        <p:nvPr/>
      </p:nvGrpSpPr>
      <p:grpSpPr>
        <a:xfrm>
          <a:off x="0" y="0"/>
          <a:ext cx="0" cy="0"/>
          <a:chOff x="0" y="0"/>
          <a:chExt cx="0" cy="0"/>
        </a:xfrm>
      </p:grpSpPr>
      <p:sp>
        <p:nvSpPr>
          <p:cNvPr id="5" name="Rectangle 4"/>
          <p:cNvSpPr>
            <a:spLocks/>
          </p:cNvSpPr>
          <p:nvPr userDrawn="1"/>
        </p:nvSpPr>
        <p:spPr>
          <a:xfrm>
            <a:off x="457200" y="1902507"/>
            <a:ext cx="2700000"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Ensure value </a:t>
            </a:r>
            <a:br>
              <a:rPr lang="en-GB" b="1" dirty="0">
                <a:solidFill>
                  <a:prstClr val="white"/>
                </a:solidFill>
              </a:rPr>
            </a:br>
            <a:r>
              <a:rPr lang="en-GB" b="1" dirty="0">
                <a:solidFill>
                  <a:prstClr val="white"/>
                </a:solidFill>
              </a:rPr>
              <a:t>for money</a:t>
            </a:r>
          </a:p>
        </p:txBody>
      </p:sp>
      <p:sp>
        <p:nvSpPr>
          <p:cNvPr id="6" name="Rectangle 5"/>
          <p:cNvSpPr/>
          <p:nvPr userDrawn="1"/>
        </p:nvSpPr>
        <p:spPr>
          <a:xfrm>
            <a:off x="3314403" y="1902507"/>
            <a:ext cx="2700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Respect </a:t>
            </a:r>
          </a:p>
          <a:p>
            <a:pPr algn="ctr"/>
            <a:r>
              <a:rPr lang="en-GB" b="1" dirty="0">
                <a:solidFill>
                  <a:prstClr val="white"/>
                </a:solidFill>
              </a:rPr>
              <a:t>communities</a:t>
            </a:r>
          </a:p>
        </p:txBody>
      </p:sp>
      <p:sp>
        <p:nvSpPr>
          <p:cNvPr id="7" name="Rectangle 6"/>
          <p:cNvSpPr/>
          <p:nvPr userDrawn="1"/>
        </p:nvSpPr>
        <p:spPr>
          <a:xfrm>
            <a:off x="6171606" y="1902507"/>
            <a:ext cx="270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Champion teamwork and collaboration</a:t>
            </a:r>
          </a:p>
        </p:txBody>
      </p:sp>
      <p:sp>
        <p:nvSpPr>
          <p:cNvPr id="8" name="Rectangle 7"/>
          <p:cNvSpPr/>
          <p:nvPr userDrawn="1"/>
        </p:nvSpPr>
        <p:spPr>
          <a:xfrm>
            <a:off x="9034800" y="1899190"/>
            <a:ext cx="270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Create a positive legacy for Britain</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 y="2802507"/>
            <a:ext cx="2700000" cy="2483172"/>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14403" y="2799190"/>
            <a:ext cx="2694010" cy="2486489"/>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77596" y="2799190"/>
            <a:ext cx="2694009" cy="2486489"/>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034800" y="2799190"/>
            <a:ext cx="2700000" cy="2486489"/>
          </a:xfrm>
          <a:prstGeom prst="rect">
            <a:avLst/>
          </a:prstGeom>
        </p:spPr>
      </p:pic>
      <p:sp>
        <p:nvSpPr>
          <p:cNvPr id="2" name="Title 1"/>
          <p:cNvSpPr>
            <a:spLocks noGrp="1"/>
          </p:cNvSpPr>
          <p:nvPr>
            <p:ph type="title" hasCustomPrompt="1"/>
          </p:nvPr>
        </p:nvSpPr>
        <p:spPr/>
        <p:txBody>
          <a:bodyPr/>
          <a:lstStyle>
            <a:lvl1pPr>
              <a:lnSpc>
                <a:spcPct val="100000"/>
              </a:lnSpc>
              <a:defRPr/>
            </a:lvl1pPr>
          </a:lstStyle>
          <a:p>
            <a:r>
              <a:rPr lang="en-US" dirty="0"/>
              <a:t>Suggested title: Our guiding principles</a:t>
            </a:r>
          </a:p>
        </p:txBody>
      </p:sp>
      <p:sp>
        <p:nvSpPr>
          <p:cNvPr id="1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8168115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S2 Design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4085"/>
            <a:ext cx="11277600" cy="1153781"/>
          </a:xfrm>
        </p:spPr>
        <p:txBody>
          <a:bodyPr/>
          <a:lstStyle>
            <a:lvl1pPr>
              <a:lnSpc>
                <a:spcPct val="100000"/>
              </a:lnSpc>
              <a:defRPr/>
            </a:lvl1pPr>
          </a:lstStyle>
          <a:p>
            <a:r>
              <a:rPr lang="en-US" dirty="0"/>
              <a:t>Suggested title: HS2 Design Vision – 3 key elements</a:t>
            </a:r>
          </a:p>
        </p:txBody>
      </p:sp>
      <p:pic>
        <p:nvPicPr>
          <p:cNvPr id="4" name="Picture 3">
            <a:extLst>
              <a:ext uri="{FF2B5EF4-FFF2-40B4-BE49-F238E27FC236}">
                <a16:creationId xmlns:a16="http://schemas.microsoft.com/office/drawing/2014/main" id="{0F9E33C8-B217-8C4A-8CCF-7FC97C021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524000"/>
            <a:ext cx="3324225" cy="4720558"/>
          </a:xfrm>
          <a:prstGeom prst="rect">
            <a:avLst/>
          </a:prstGeom>
        </p:spPr>
      </p:pic>
      <p:pic>
        <p:nvPicPr>
          <p:cNvPr id="16" name="Picture 15">
            <a:extLst>
              <a:ext uri="{FF2B5EF4-FFF2-40B4-BE49-F238E27FC236}">
                <a16:creationId xmlns:a16="http://schemas.microsoft.com/office/drawing/2014/main" id="{9597840F-1983-D94A-AC48-58ECBF39EA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2474" y="2460059"/>
            <a:ext cx="6696075" cy="2528729"/>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0649095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S2 Design Vision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Design Vision</a:t>
            </a:r>
          </a:p>
        </p:txBody>
      </p:sp>
      <p:pic>
        <p:nvPicPr>
          <p:cNvPr id="5" name="Picture 4">
            <a:extLst>
              <a:ext uri="{FF2B5EF4-FFF2-40B4-BE49-F238E27FC236}">
                <a16:creationId xmlns:a16="http://schemas.microsoft.com/office/drawing/2014/main" id="{256079CE-8AC0-614A-A630-C24CA41C8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06033" y="1142982"/>
            <a:ext cx="6397912" cy="5253282"/>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93149721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ur golden thr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355859" cy="713408"/>
          </a:xfrm>
        </p:spPr>
        <p:txBody>
          <a:bodyPr/>
          <a:lstStyle>
            <a:lvl1pPr>
              <a:lnSpc>
                <a:spcPct val="100000"/>
              </a:lnSpc>
              <a:defRPr/>
            </a:lvl1pPr>
          </a:lstStyle>
          <a:p>
            <a:r>
              <a:rPr lang="en-US" dirty="0"/>
              <a:t>Suggested title: Our golden thread</a:t>
            </a:r>
          </a:p>
        </p:txBody>
      </p:sp>
      <p:grpSp>
        <p:nvGrpSpPr>
          <p:cNvPr id="4" name="Group 3">
            <a:extLst>
              <a:ext uri="{FF2B5EF4-FFF2-40B4-BE49-F238E27FC236}">
                <a16:creationId xmlns:a16="http://schemas.microsoft.com/office/drawing/2014/main" id="{4D6F1C80-B67F-0D47-A99A-9236D04064ED}"/>
              </a:ext>
            </a:extLst>
          </p:cNvPr>
          <p:cNvGrpSpPr/>
          <p:nvPr userDrawn="1"/>
        </p:nvGrpSpPr>
        <p:grpSpPr>
          <a:xfrm>
            <a:off x="2809578" y="1442751"/>
            <a:ext cx="8713081" cy="4716647"/>
            <a:chOff x="3021719" y="1375257"/>
            <a:chExt cx="8713081" cy="4716647"/>
          </a:xfrm>
        </p:grpSpPr>
        <p:grpSp>
          <p:nvGrpSpPr>
            <p:cNvPr id="16" name="Group 15">
              <a:extLst>
                <a:ext uri="{FF2B5EF4-FFF2-40B4-BE49-F238E27FC236}">
                  <a16:creationId xmlns:a16="http://schemas.microsoft.com/office/drawing/2014/main" id="{94BD7D76-A036-B64A-81A8-408BD31ADA15}"/>
                </a:ext>
              </a:extLst>
            </p:cNvPr>
            <p:cNvGrpSpPr/>
            <p:nvPr/>
          </p:nvGrpSpPr>
          <p:grpSpPr>
            <a:xfrm>
              <a:off x="4120920" y="5401106"/>
              <a:ext cx="5556697" cy="291875"/>
              <a:chOff x="1331640" y="6022348"/>
              <a:chExt cx="5556697" cy="291875"/>
            </a:xfrm>
          </p:grpSpPr>
          <p:cxnSp>
            <p:nvCxnSpPr>
              <p:cNvPr id="67" name="Straight Arrow Connector 66">
                <a:extLst>
                  <a:ext uri="{FF2B5EF4-FFF2-40B4-BE49-F238E27FC236}">
                    <a16:creationId xmlns:a16="http://schemas.microsoft.com/office/drawing/2014/main" id="{6B926F85-9F0D-A742-AE1B-5DC0B3682997}"/>
                  </a:ext>
                </a:extLst>
              </p:cNvPr>
              <p:cNvCxnSpPr/>
              <p:nvPr/>
            </p:nvCxnSpPr>
            <p:spPr>
              <a:xfrm>
                <a:off x="4118326" y="6129432"/>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38805A8-EA99-1943-B1BB-3ED7958A070F}"/>
                  </a:ext>
                </a:extLst>
              </p:cNvPr>
              <p:cNvCxnSpPr/>
              <p:nvPr/>
            </p:nvCxnSpPr>
            <p:spPr>
              <a:xfrm>
                <a:off x="1331640" y="6122536"/>
                <a:ext cx="5556697"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14834F9-1D4B-F84A-8D39-F0387E996C71}"/>
                  </a:ext>
                </a:extLst>
              </p:cNvPr>
              <p:cNvCxnSpPr/>
              <p:nvPr/>
            </p:nvCxnSpPr>
            <p:spPr>
              <a:xfrm>
                <a:off x="2267744" y="6022352"/>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845ADF-5801-4543-857A-9AC28A695C84}"/>
                  </a:ext>
                </a:extLst>
              </p:cNvPr>
              <p:cNvCxnSpPr/>
              <p:nvPr/>
            </p:nvCxnSpPr>
            <p:spPr>
              <a:xfrm>
                <a:off x="1331640" y="6022351"/>
                <a:ext cx="0" cy="10708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4F2BD1-4CD7-EA48-91FA-2245EE7B7CD6}"/>
                  </a:ext>
                </a:extLst>
              </p:cNvPr>
              <p:cNvCxnSpPr/>
              <p:nvPr/>
            </p:nvCxnSpPr>
            <p:spPr>
              <a:xfrm>
                <a:off x="3205294" y="6022353"/>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8FE2C81-100E-B04A-A6FB-049F172D712D}"/>
                  </a:ext>
                </a:extLst>
              </p:cNvPr>
              <p:cNvCxnSpPr/>
              <p:nvPr/>
            </p:nvCxnSpPr>
            <p:spPr>
              <a:xfrm>
                <a:off x="4118326" y="6022351"/>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34E0952-0FDF-CE46-A4A2-838C84EA255A}"/>
                  </a:ext>
                </a:extLst>
              </p:cNvPr>
              <p:cNvCxnSpPr/>
              <p:nvPr/>
            </p:nvCxnSpPr>
            <p:spPr>
              <a:xfrm>
                <a:off x="5041931" y="6022350"/>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160F5D-EB61-254C-909E-F2F66C6FBA40}"/>
                  </a:ext>
                </a:extLst>
              </p:cNvPr>
              <p:cNvCxnSpPr/>
              <p:nvPr/>
            </p:nvCxnSpPr>
            <p:spPr>
              <a:xfrm>
                <a:off x="5963130" y="6022349"/>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04C2354-AB50-F942-9E80-26A6589D5604}"/>
                  </a:ext>
                </a:extLst>
              </p:cNvPr>
              <p:cNvCxnSpPr/>
              <p:nvPr/>
            </p:nvCxnSpPr>
            <p:spPr>
              <a:xfrm>
                <a:off x="6888337" y="6022348"/>
                <a:ext cx="0" cy="10708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03E02C4C-F928-1547-B0B9-517DFEC3D76A}"/>
                </a:ext>
              </a:extLst>
            </p:cNvPr>
            <p:cNvSpPr/>
            <p:nvPr/>
          </p:nvSpPr>
          <p:spPr>
            <a:xfrm>
              <a:off x="3679294" y="146749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Vision</a:t>
              </a:r>
            </a:p>
          </p:txBody>
        </p:sp>
        <p:sp>
          <p:nvSpPr>
            <p:cNvPr id="36" name="Rectangle 35">
              <a:extLst>
                <a:ext uri="{FF2B5EF4-FFF2-40B4-BE49-F238E27FC236}">
                  <a16:creationId xmlns:a16="http://schemas.microsoft.com/office/drawing/2014/main" id="{23315FAA-BC47-C44B-8165-4C32FA6BBD1A}"/>
                </a:ext>
              </a:extLst>
            </p:cNvPr>
            <p:cNvSpPr/>
            <p:nvPr/>
          </p:nvSpPr>
          <p:spPr>
            <a:xfrm>
              <a:off x="3679294" y="2012285"/>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Mission</a:t>
              </a:r>
            </a:p>
          </p:txBody>
        </p:sp>
        <p:sp>
          <p:nvSpPr>
            <p:cNvPr id="37" name="Rectangle 36">
              <a:extLst>
                <a:ext uri="{FF2B5EF4-FFF2-40B4-BE49-F238E27FC236}">
                  <a16:creationId xmlns:a16="http://schemas.microsoft.com/office/drawing/2014/main" id="{D5A402EB-3ABC-814A-97AB-982C8F88B0D1}"/>
                </a:ext>
              </a:extLst>
            </p:cNvPr>
            <p:cNvSpPr/>
            <p:nvPr/>
          </p:nvSpPr>
          <p:spPr>
            <a:xfrm>
              <a:off x="3679294" y="254413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Values</a:t>
              </a:r>
            </a:p>
          </p:txBody>
        </p:sp>
        <p:sp>
          <p:nvSpPr>
            <p:cNvPr id="38" name="Rectangle 37">
              <a:extLst>
                <a:ext uri="{FF2B5EF4-FFF2-40B4-BE49-F238E27FC236}">
                  <a16:creationId xmlns:a16="http://schemas.microsoft.com/office/drawing/2014/main" id="{F565498C-8344-AB49-9CC4-17EDB18A3EE7}"/>
                </a:ext>
              </a:extLst>
            </p:cNvPr>
            <p:cNvSpPr/>
            <p:nvPr/>
          </p:nvSpPr>
          <p:spPr>
            <a:xfrm>
              <a:off x="4985342" y="2904174"/>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Integrity</a:t>
              </a:r>
            </a:p>
          </p:txBody>
        </p:sp>
        <p:sp>
          <p:nvSpPr>
            <p:cNvPr id="39" name="Rectangle 38">
              <a:extLst>
                <a:ext uri="{FF2B5EF4-FFF2-40B4-BE49-F238E27FC236}">
                  <a16:creationId xmlns:a16="http://schemas.microsoft.com/office/drawing/2014/main" id="{0C4B796C-EBE9-8D4A-800F-4E50B8644B0E}"/>
                </a:ext>
              </a:extLst>
            </p:cNvPr>
            <p:cNvSpPr/>
            <p:nvPr/>
          </p:nvSpPr>
          <p:spPr>
            <a:xfrm>
              <a:off x="6272882" y="2903586"/>
              <a:ext cx="12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prstClr val="white"/>
                  </a:solidFill>
                </a:rPr>
                <a:t>Leadership</a:t>
              </a:r>
            </a:p>
          </p:txBody>
        </p:sp>
        <p:sp>
          <p:nvSpPr>
            <p:cNvPr id="40" name="Rectangle 39">
              <a:extLst>
                <a:ext uri="{FF2B5EF4-FFF2-40B4-BE49-F238E27FC236}">
                  <a16:creationId xmlns:a16="http://schemas.microsoft.com/office/drawing/2014/main" id="{03F60022-BBE2-B044-9CD3-DA53B5AF70B1}"/>
                </a:ext>
              </a:extLst>
            </p:cNvPr>
            <p:cNvSpPr/>
            <p:nvPr/>
          </p:nvSpPr>
          <p:spPr>
            <a:xfrm>
              <a:off x="7565187" y="2904174"/>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Respect</a:t>
              </a:r>
            </a:p>
          </p:txBody>
        </p:sp>
        <p:sp>
          <p:nvSpPr>
            <p:cNvPr id="43" name="Rectangle 42">
              <a:extLst>
                <a:ext uri="{FF2B5EF4-FFF2-40B4-BE49-F238E27FC236}">
                  <a16:creationId xmlns:a16="http://schemas.microsoft.com/office/drawing/2014/main" id="{BF61D622-DE88-FD4C-87A3-D26BDF543236}"/>
                </a:ext>
              </a:extLst>
            </p:cNvPr>
            <p:cNvSpPr/>
            <p:nvPr/>
          </p:nvSpPr>
          <p:spPr>
            <a:xfrm>
              <a:off x="3679292" y="3447456"/>
              <a:ext cx="6419775"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Strategic goals</a:t>
              </a:r>
            </a:p>
          </p:txBody>
        </p:sp>
        <p:sp>
          <p:nvSpPr>
            <p:cNvPr id="44" name="Rectangle 43">
              <a:extLst>
                <a:ext uri="{FF2B5EF4-FFF2-40B4-BE49-F238E27FC236}">
                  <a16:creationId xmlns:a16="http://schemas.microsoft.com/office/drawing/2014/main" id="{ACAD7D7E-634C-5545-A60B-47B6F866BBC0}"/>
                </a:ext>
              </a:extLst>
            </p:cNvPr>
            <p:cNvSpPr/>
            <p:nvPr/>
          </p:nvSpPr>
          <p:spPr>
            <a:xfrm>
              <a:off x="3679291" y="3992247"/>
              <a:ext cx="6419775" cy="61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Strategic goal (6) – Health and safety</a:t>
              </a:r>
            </a:p>
            <a:p>
              <a:pPr algn="ctr"/>
              <a:r>
                <a:rPr lang="en-GB" sz="1200" dirty="0">
                  <a:solidFill>
                    <a:prstClr val="white"/>
                  </a:solidFill>
                </a:rPr>
                <a:t>HS2 will create a railway designed, built and operated </a:t>
              </a:r>
              <a:br>
                <a:rPr lang="en-GB" sz="1200" dirty="0">
                  <a:solidFill>
                    <a:prstClr val="white"/>
                  </a:solidFill>
                </a:rPr>
              </a:br>
              <a:r>
                <a:rPr lang="en-GB" sz="1200" dirty="0">
                  <a:solidFill>
                    <a:prstClr val="white"/>
                  </a:solidFill>
                </a:rPr>
                <a:t>to the highest health, safety and security standards.</a:t>
              </a:r>
            </a:p>
          </p:txBody>
        </p:sp>
        <p:grpSp>
          <p:nvGrpSpPr>
            <p:cNvPr id="45" name="Group 44">
              <a:extLst>
                <a:ext uri="{FF2B5EF4-FFF2-40B4-BE49-F238E27FC236}">
                  <a16:creationId xmlns:a16="http://schemas.microsoft.com/office/drawing/2014/main" id="{329E2C8E-108C-8F48-8287-E2939C2EFB53}"/>
                </a:ext>
              </a:extLst>
            </p:cNvPr>
            <p:cNvGrpSpPr/>
            <p:nvPr/>
          </p:nvGrpSpPr>
          <p:grpSpPr>
            <a:xfrm>
              <a:off x="3679294" y="4789106"/>
              <a:ext cx="6419775" cy="612000"/>
              <a:chOff x="816521" y="5337280"/>
              <a:chExt cx="6419775" cy="612000"/>
            </a:xfrm>
            <a:solidFill>
              <a:schemeClr val="accent1"/>
            </a:solidFill>
          </p:grpSpPr>
          <p:sp>
            <p:nvSpPr>
              <p:cNvPr id="60" name="Rectangle 59">
                <a:extLst>
                  <a:ext uri="{FF2B5EF4-FFF2-40B4-BE49-F238E27FC236}">
                    <a16:creationId xmlns:a16="http://schemas.microsoft.com/office/drawing/2014/main" id="{521B7D28-819E-8E48-A2A1-828EB74AE09E}"/>
                  </a:ext>
                </a:extLst>
              </p:cNvPr>
              <p:cNvSpPr/>
              <p:nvPr/>
            </p:nvSpPr>
            <p:spPr>
              <a:xfrm>
                <a:off x="81652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Workforce safety</a:t>
                </a:r>
              </a:p>
            </p:txBody>
          </p:sp>
          <p:sp>
            <p:nvSpPr>
              <p:cNvPr id="61" name="Rectangle 60">
                <a:extLst>
                  <a:ext uri="{FF2B5EF4-FFF2-40B4-BE49-F238E27FC236}">
                    <a16:creationId xmlns:a16="http://schemas.microsoft.com/office/drawing/2014/main" id="{5C4D939C-4A64-294B-9503-11DB0B97119A}"/>
                  </a:ext>
                </a:extLst>
              </p:cNvPr>
              <p:cNvSpPr/>
              <p:nvPr/>
            </p:nvSpPr>
            <p:spPr>
              <a:xfrm>
                <a:off x="1736483"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Public and neighbour safety</a:t>
                </a:r>
              </a:p>
            </p:txBody>
          </p:sp>
          <p:sp>
            <p:nvSpPr>
              <p:cNvPr id="62" name="Rectangle 61">
                <a:extLst>
                  <a:ext uri="{FF2B5EF4-FFF2-40B4-BE49-F238E27FC236}">
                    <a16:creationId xmlns:a16="http://schemas.microsoft.com/office/drawing/2014/main" id="{6C4142E2-2BB3-A844-8E4C-BC7B1D9212E9}"/>
                  </a:ext>
                </a:extLst>
              </p:cNvPr>
              <p:cNvSpPr/>
              <p:nvPr/>
            </p:nvSpPr>
            <p:spPr>
              <a:xfrm>
                <a:off x="2656445"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Occupational health and wellbeing</a:t>
                </a:r>
              </a:p>
            </p:txBody>
          </p:sp>
          <p:sp>
            <p:nvSpPr>
              <p:cNvPr id="63" name="Rectangle 62">
                <a:extLst>
                  <a:ext uri="{FF2B5EF4-FFF2-40B4-BE49-F238E27FC236}">
                    <a16:creationId xmlns:a16="http://schemas.microsoft.com/office/drawing/2014/main" id="{4509ECD6-333B-7C45-956B-0623C76ED0E5}"/>
                  </a:ext>
                </a:extLst>
              </p:cNvPr>
              <p:cNvSpPr/>
              <p:nvPr/>
            </p:nvSpPr>
            <p:spPr>
              <a:xfrm>
                <a:off x="3576407"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Safe design</a:t>
                </a:r>
              </a:p>
            </p:txBody>
          </p:sp>
          <p:sp>
            <p:nvSpPr>
              <p:cNvPr id="64" name="Rectangle 63">
                <a:extLst>
                  <a:ext uri="{FF2B5EF4-FFF2-40B4-BE49-F238E27FC236}">
                    <a16:creationId xmlns:a16="http://schemas.microsoft.com/office/drawing/2014/main" id="{8635ED31-D8EB-BB43-AA1D-D123750F9A3D}"/>
                  </a:ext>
                </a:extLst>
              </p:cNvPr>
              <p:cNvSpPr/>
              <p:nvPr/>
            </p:nvSpPr>
            <p:spPr>
              <a:xfrm>
                <a:off x="4496369"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Safe supply chain management</a:t>
                </a:r>
              </a:p>
            </p:txBody>
          </p:sp>
          <p:sp>
            <p:nvSpPr>
              <p:cNvPr id="65" name="Rectangle 64">
                <a:extLst>
                  <a:ext uri="{FF2B5EF4-FFF2-40B4-BE49-F238E27FC236}">
                    <a16:creationId xmlns:a16="http://schemas.microsoft.com/office/drawing/2014/main" id="{7270A0EF-6946-E343-8388-FFCDB371B0E4}"/>
                  </a:ext>
                </a:extLst>
              </p:cNvPr>
              <p:cNvSpPr/>
              <p:nvPr/>
            </p:nvSpPr>
            <p:spPr>
              <a:xfrm>
                <a:off x="541633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Operations safety</a:t>
                </a:r>
              </a:p>
            </p:txBody>
          </p:sp>
          <p:sp>
            <p:nvSpPr>
              <p:cNvPr id="66" name="Rectangle 65">
                <a:extLst>
                  <a:ext uri="{FF2B5EF4-FFF2-40B4-BE49-F238E27FC236}">
                    <a16:creationId xmlns:a16="http://schemas.microsoft.com/office/drawing/2014/main" id="{D1F04E1A-A37B-6C4D-BBD2-2ABF4A082D09}"/>
                  </a:ext>
                </a:extLst>
              </p:cNvPr>
              <p:cNvSpPr/>
              <p:nvPr/>
            </p:nvSpPr>
            <p:spPr>
              <a:xfrm>
                <a:off x="6336296"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SMART assurance</a:t>
                </a:r>
              </a:p>
            </p:txBody>
          </p:sp>
        </p:grpSp>
        <p:cxnSp>
          <p:nvCxnSpPr>
            <p:cNvPr id="46" name="Straight Arrow Connector 45">
              <a:extLst>
                <a:ext uri="{FF2B5EF4-FFF2-40B4-BE49-F238E27FC236}">
                  <a16:creationId xmlns:a16="http://schemas.microsoft.com/office/drawing/2014/main" id="{71552A48-C240-2542-A21A-7C09E56FBF4C}"/>
                </a:ext>
              </a:extLst>
            </p:cNvPr>
            <p:cNvCxnSpPr>
              <a:cxnSpLocks/>
            </p:cNvCxnSpPr>
            <p:nvPr/>
          </p:nvCxnSpPr>
          <p:spPr>
            <a:xfrm>
              <a:off x="4309294" y="182749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A5F3E8-4676-3E4A-B212-2ABFD89DCA40}"/>
                </a:ext>
              </a:extLst>
            </p:cNvPr>
            <p:cNvCxnSpPr/>
            <p:nvPr/>
          </p:nvCxnSpPr>
          <p:spPr>
            <a:xfrm>
              <a:off x="4309294" y="2359343"/>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C9E740B-4655-324D-9AAC-0D2E5D73900B}"/>
                </a:ext>
              </a:extLst>
            </p:cNvPr>
            <p:cNvCxnSpPr/>
            <p:nvPr/>
          </p:nvCxnSpPr>
          <p:spPr>
            <a:xfrm>
              <a:off x="4931656" y="2724134"/>
              <a:ext cx="4554676"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E10AFEA-65A9-0741-A893-60F2099D1D2C}"/>
                </a:ext>
              </a:extLst>
            </p:cNvPr>
            <p:cNvCxnSpPr/>
            <p:nvPr/>
          </p:nvCxnSpPr>
          <p:spPr>
            <a:xfrm>
              <a:off x="947174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82744B5-2757-E645-ADE6-A02C2AD95962}"/>
                </a:ext>
              </a:extLst>
            </p:cNvPr>
            <p:cNvCxnSpPr/>
            <p:nvPr/>
          </p:nvCxnSpPr>
          <p:spPr>
            <a:xfrm>
              <a:off x="8196389"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6C877D9-7D67-ED42-ACF8-BF478E200B9B}"/>
                </a:ext>
              </a:extLst>
            </p:cNvPr>
            <p:cNvCxnSpPr/>
            <p:nvPr/>
          </p:nvCxnSpPr>
          <p:spPr>
            <a:xfrm>
              <a:off x="6906445"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6EBD5B-E8B5-8A40-82AD-41053D481C80}"/>
                </a:ext>
              </a:extLst>
            </p:cNvPr>
            <p:cNvCxnSpPr/>
            <p:nvPr/>
          </p:nvCxnSpPr>
          <p:spPr>
            <a:xfrm>
              <a:off x="561650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2902FDE-A7F4-4F4C-9DCB-3430770C0FD3}"/>
                </a:ext>
              </a:extLst>
            </p:cNvPr>
            <p:cNvSpPr/>
            <p:nvPr/>
          </p:nvSpPr>
          <p:spPr>
            <a:xfrm>
              <a:off x="8848615" y="2904174"/>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Safety</a:t>
              </a:r>
            </a:p>
          </p:txBody>
        </p:sp>
        <p:cxnSp>
          <p:nvCxnSpPr>
            <p:cNvPr id="57" name="Straight Arrow Connector 56">
              <a:extLst>
                <a:ext uri="{FF2B5EF4-FFF2-40B4-BE49-F238E27FC236}">
                  <a16:creationId xmlns:a16="http://schemas.microsoft.com/office/drawing/2014/main" id="{7EE0FF77-3A0B-594E-86D4-EC7E8F8BE644}"/>
                </a:ext>
              </a:extLst>
            </p:cNvPr>
            <p:cNvCxnSpPr>
              <a:cxnSpLocks/>
            </p:cNvCxnSpPr>
            <p:nvPr/>
          </p:nvCxnSpPr>
          <p:spPr>
            <a:xfrm>
              <a:off x="4297529" y="2904134"/>
              <a:ext cx="0" cy="54332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15314F8-2FA0-F347-A828-E1A801B4CC78}"/>
                </a:ext>
              </a:extLst>
            </p:cNvPr>
            <p:cNvCxnSpPr/>
            <p:nvPr/>
          </p:nvCxnSpPr>
          <p:spPr>
            <a:xfrm>
              <a:off x="6879158" y="3807456"/>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ED2F85-1D68-8D46-BD90-C0602062654E}"/>
                </a:ext>
              </a:extLst>
            </p:cNvPr>
            <p:cNvCxnSpPr/>
            <p:nvPr/>
          </p:nvCxnSpPr>
          <p:spPr>
            <a:xfrm>
              <a:off x="6878615" y="4604315"/>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992F1A-A148-2C43-A295-301C062ED755}"/>
                </a:ext>
              </a:extLst>
            </p:cNvPr>
            <p:cNvSpPr/>
            <p:nvPr/>
          </p:nvSpPr>
          <p:spPr>
            <a:xfrm>
              <a:off x="3021719" y="1375257"/>
              <a:ext cx="467912" cy="4716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rPr>
                <a:t>Health and safety brand</a:t>
              </a:r>
            </a:p>
          </p:txBody>
        </p:sp>
        <p:cxnSp>
          <p:nvCxnSpPr>
            <p:cNvPr id="29" name="Straight Arrow Connector 28">
              <a:extLst>
                <a:ext uri="{FF2B5EF4-FFF2-40B4-BE49-F238E27FC236}">
                  <a16:creationId xmlns:a16="http://schemas.microsoft.com/office/drawing/2014/main" id="{7ECBEEEC-74C9-AA40-B03F-7177AD0F93E6}"/>
                </a:ext>
              </a:extLst>
            </p:cNvPr>
            <p:cNvCxnSpPr/>
            <p:nvPr/>
          </p:nvCxnSpPr>
          <p:spPr>
            <a:xfrm>
              <a:off x="3478974" y="168803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0A0E33-1DD0-AC47-B99A-D71E1722838E}"/>
                </a:ext>
              </a:extLst>
            </p:cNvPr>
            <p:cNvCxnSpPr/>
            <p:nvPr/>
          </p:nvCxnSpPr>
          <p:spPr>
            <a:xfrm>
              <a:off x="3478974" y="223121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B52F8F-BA6E-214A-86C7-E329E35B1863}"/>
                </a:ext>
              </a:extLst>
            </p:cNvPr>
            <p:cNvCxnSpPr/>
            <p:nvPr/>
          </p:nvCxnSpPr>
          <p:spPr>
            <a:xfrm>
              <a:off x="3478974" y="2763063"/>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8EEAEE-DB10-704C-A216-CD42B4F419AC}"/>
                </a:ext>
              </a:extLst>
            </p:cNvPr>
            <p:cNvCxnSpPr/>
            <p:nvPr/>
          </p:nvCxnSpPr>
          <p:spPr>
            <a:xfrm>
              <a:off x="3478974" y="3650459"/>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32B366C-0CD2-7B40-BF1A-8167512B9878}"/>
                </a:ext>
              </a:extLst>
            </p:cNvPr>
            <p:cNvCxnSpPr/>
            <p:nvPr/>
          </p:nvCxnSpPr>
          <p:spPr>
            <a:xfrm>
              <a:off x="3478974" y="4337210"/>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D7D253D-3004-8546-B148-1C50E9ED6A66}"/>
                </a:ext>
              </a:extLst>
            </p:cNvPr>
            <p:cNvCxnSpPr/>
            <p:nvPr/>
          </p:nvCxnSpPr>
          <p:spPr>
            <a:xfrm>
              <a:off x="3478974" y="5134035"/>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9CD591C-5201-684C-B57F-44E9A52BFCAF}"/>
                </a:ext>
              </a:extLst>
            </p:cNvPr>
            <p:cNvGrpSpPr/>
            <p:nvPr/>
          </p:nvGrpSpPr>
          <p:grpSpPr>
            <a:xfrm>
              <a:off x="10099069" y="3213984"/>
              <a:ext cx="1635731" cy="2838992"/>
              <a:chOff x="7328870" y="4437658"/>
              <a:chExt cx="1635731" cy="2838992"/>
            </a:xfrm>
          </p:grpSpPr>
          <p:cxnSp>
            <p:nvCxnSpPr>
              <p:cNvPr id="25" name="Straight Arrow Connector 24">
                <a:extLst>
                  <a:ext uri="{FF2B5EF4-FFF2-40B4-BE49-F238E27FC236}">
                    <a16:creationId xmlns:a16="http://schemas.microsoft.com/office/drawing/2014/main" id="{E7F89B95-C52B-314C-BDE2-8C990E9CE66E}"/>
                  </a:ext>
                </a:extLst>
              </p:cNvPr>
              <p:cNvCxnSpPr/>
              <p:nvPr/>
            </p:nvCxnSpPr>
            <p:spPr>
              <a:xfrm>
                <a:off x="7328870" y="6318780"/>
                <a:ext cx="426375"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Isosceles Triangle 64">
                <a:extLst>
                  <a:ext uri="{FF2B5EF4-FFF2-40B4-BE49-F238E27FC236}">
                    <a16:creationId xmlns:a16="http://schemas.microsoft.com/office/drawing/2014/main" id="{87A94151-5508-0249-B5D4-42A2FC3E4E36}"/>
                  </a:ext>
                </a:extLst>
              </p:cNvPr>
              <p:cNvSpPr/>
              <p:nvPr/>
            </p:nvSpPr>
            <p:spPr>
              <a:xfrm>
                <a:off x="7429028" y="5030584"/>
                <a:ext cx="1535573" cy="2246066"/>
              </a:xfrm>
              <a:prstGeom prst="triangle">
                <a:avLst>
                  <a:gd name="adj" fmla="val 489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white"/>
                    </a:solidFill>
                  </a:rPr>
                  <a:t>Measure</a:t>
                </a:r>
              </a:p>
            </p:txBody>
          </p:sp>
          <p:sp>
            <p:nvSpPr>
              <p:cNvPr id="27" name="Rectangle 26">
                <a:extLst>
                  <a:ext uri="{FF2B5EF4-FFF2-40B4-BE49-F238E27FC236}">
                    <a16:creationId xmlns:a16="http://schemas.microsoft.com/office/drawing/2014/main" id="{9EDFF3C7-26C2-5340-B997-4A2D9367341E}"/>
                  </a:ext>
                </a:extLst>
              </p:cNvPr>
              <p:cNvSpPr/>
              <p:nvPr/>
            </p:nvSpPr>
            <p:spPr>
              <a:xfrm>
                <a:off x="7566814" y="4437658"/>
                <a:ext cx="1260000" cy="593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Balanced scorecard</a:t>
                </a:r>
              </a:p>
            </p:txBody>
          </p:sp>
        </p:grpSp>
        <p:sp>
          <p:nvSpPr>
            <p:cNvPr id="21" name="Rectangle 20">
              <a:extLst>
                <a:ext uri="{FF2B5EF4-FFF2-40B4-BE49-F238E27FC236}">
                  <a16:creationId xmlns:a16="http://schemas.microsoft.com/office/drawing/2014/main" id="{34190859-D65B-444D-AF9D-6FC7E5A0F77D}"/>
                </a:ext>
              </a:extLst>
            </p:cNvPr>
            <p:cNvSpPr/>
            <p:nvPr/>
          </p:nvSpPr>
          <p:spPr>
            <a:xfrm>
              <a:off x="3679291" y="5692976"/>
              <a:ext cx="6439957"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Our health and safety commitments </a:t>
              </a:r>
            </a:p>
          </p:txBody>
        </p:sp>
        <p:cxnSp>
          <p:nvCxnSpPr>
            <p:cNvPr id="19" name="Straight Arrow Connector 18">
              <a:extLst>
                <a:ext uri="{FF2B5EF4-FFF2-40B4-BE49-F238E27FC236}">
                  <a16:creationId xmlns:a16="http://schemas.microsoft.com/office/drawing/2014/main" id="{01B4D52C-2BD9-104F-A852-4A0F9C9C84A4}"/>
                </a:ext>
              </a:extLst>
            </p:cNvPr>
            <p:cNvCxnSpPr/>
            <p:nvPr/>
          </p:nvCxnSpPr>
          <p:spPr>
            <a:xfrm>
              <a:off x="3489631" y="5872976"/>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70461688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in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11208058" cy="2665125"/>
          </a:xfrm>
        </p:spPr>
        <p:txBody>
          <a:bodyPr/>
          <a:lstStyle>
            <a:lvl1pPr algn="l">
              <a:lnSpc>
                <a:spcPct val="100000"/>
              </a:lnSpc>
              <a:spcAft>
                <a:spcPts val="600"/>
              </a:spcAft>
              <a:defRPr sz="5000" b="1" i="0">
                <a:solidFill>
                  <a:schemeClr val="bg1"/>
                </a:solidFill>
                <a:latin typeface="+mn-lt"/>
              </a:defRPr>
            </a:lvl1pPr>
            <a:lvl2pPr marL="0" indent="0" algn="l">
              <a:lnSpc>
                <a:spcPct val="100000"/>
              </a:lnSpc>
              <a:spcBef>
                <a:spcPts val="2400"/>
              </a:spcBef>
              <a:spcAft>
                <a:spcPts val="600"/>
              </a:spcAft>
              <a:buNone/>
              <a:defRPr sz="2400" b="1" i="0" baseline="0">
                <a:solidFill>
                  <a:schemeClr val="bg1"/>
                </a:solidFill>
                <a:latin typeface="+mn-lt"/>
              </a:defRPr>
            </a:lvl2pPr>
          </a:lstStyle>
          <a:p>
            <a:pPr lvl="0"/>
            <a:r>
              <a:rPr lang="en-US" dirty="0"/>
              <a:t>Suggested title: Questions / Q&amp;A / Thank you</a:t>
            </a:r>
          </a:p>
          <a:p>
            <a:pPr lvl="1"/>
            <a:r>
              <a:rPr lang="en-US" dirty="0"/>
              <a:t>Click to add 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74525"/>
            <a:ext cx="1632293" cy="608400"/>
          </a:xfrm>
          <a:prstGeom prst="rect">
            <a:avLst/>
          </a:prstGeom>
        </p:spPr>
      </p:pic>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91978360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Right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57200" y="4577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8127206" y="1978933"/>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660536996"/>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Final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343696"/>
            <a:ext cx="11225814" cy="846113"/>
          </a:xfrm>
        </p:spPr>
        <p:txBody>
          <a:bodyPr anchor="t"/>
          <a:lstStyle>
            <a:lvl1pPr algn="l">
              <a:defRPr sz="5000">
                <a:solidFill>
                  <a:schemeClr val="tx1"/>
                </a:solidFill>
              </a:defRPr>
            </a:lvl1pPr>
          </a:lstStyle>
          <a:p>
            <a:r>
              <a:rPr lang="en-US" dirty="0"/>
              <a:t>Suggested title: Questions / Q&amp;A / Thank you</a:t>
            </a:r>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643469"/>
            <a:ext cx="11225814" cy="899888"/>
          </a:xfrm>
        </p:spPr>
        <p:txBody>
          <a:bodyPr/>
          <a:lstStyle>
            <a:lvl1pPr marL="0" indent="0" algn="l">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10" name="Picture 9">
            <a:extLst>
              <a:ext uri="{FF2B5EF4-FFF2-40B4-BE49-F238E27FC236}">
                <a16:creationId xmlns:a16="http://schemas.microsoft.com/office/drawing/2014/main" id="{703B5DF3-3FDB-0144-81B9-087C2CE69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4" name="Slide Number Placeholder 3"/>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1134268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8" Type="http://schemas.openxmlformats.org/officeDocument/2006/relationships/slideLayout" Target="../slideLayouts/slideLayout53.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theme" Target="../theme/theme2.xml"/><Relationship Id="rId20" Type="http://schemas.openxmlformats.org/officeDocument/2006/relationships/slideLayout" Target="../slideLayouts/slideLayout65.xml"/><Relationship Id="rId41"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EF9DE-B2ED-44A5-93CA-236808786ED4}"/>
              </a:ext>
            </a:extLst>
          </p:cNvPr>
          <p:cNvSpPr>
            <a:spLocks noGrp="1"/>
          </p:cNvSpPr>
          <p:nvPr>
            <p:ph type="title"/>
          </p:nvPr>
        </p:nvSpPr>
        <p:spPr>
          <a:xfrm>
            <a:off x="457200" y="469392"/>
            <a:ext cx="11277600" cy="96847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F5CECD05-2B64-4C0A-B244-E7625063457E}"/>
              </a:ext>
            </a:extLst>
          </p:cNvPr>
          <p:cNvSpPr>
            <a:spLocks noGrp="1"/>
          </p:cNvSpPr>
          <p:nvPr>
            <p:ph type="ftr" sz="quarter" idx="3"/>
          </p:nvPr>
        </p:nvSpPr>
        <p:spPr>
          <a:xfrm>
            <a:off x="547199" y="6483601"/>
            <a:ext cx="4117669" cy="212399"/>
          </a:xfrm>
          <a:prstGeom prst="rect">
            <a:avLst/>
          </a:prstGeom>
        </p:spPr>
        <p:txBody>
          <a:bodyPr vert="horz" lIns="0" tIns="0" rIns="0" bIns="0" rtlCol="0" anchor="t" anchorCtr="0">
            <a:noAutofit/>
          </a:bodyPr>
          <a:lstStyle>
            <a:lvl1pPr algn="l">
              <a:defRPr sz="1000">
                <a:solidFill>
                  <a:schemeClr val="tx1"/>
                </a:solidFill>
              </a:defRPr>
            </a:lvl1pPr>
          </a:lstStyle>
          <a:p>
            <a:r>
              <a:rPr lang="en-GB" dirty="0"/>
              <a:t>www.hs2.org.uk</a:t>
            </a:r>
          </a:p>
        </p:txBody>
      </p:sp>
      <p:sp>
        <p:nvSpPr>
          <p:cNvPr id="4" name="Slide Number Placeholder 3"/>
          <p:cNvSpPr>
            <a:spLocks noGrp="1"/>
          </p:cNvSpPr>
          <p:nvPr>
            <p:ph type="sldNum" sz="quarter" idx="4"/>
          </p:nvPr>
        </p:nvSpPr>
        <p:spPr>
          <a:xfrm>
            <a:off x="10901779" y="6483601"/>
            <a:ext cx="744984" cy="212399"/>
          </a:xfrm>
          <a:prstGeom prst="rect">
            <a:avLst/>
          </a:prstGeom>
        </p:spPr>
        <p:txBody>
          <a:bodyPr vert="horz" lIns="91440" tIns="45720" rIns="91440" bIns="45720" rtlCol="0" anchor="ctr"/>
          <a:lstStyle>
            <a:lvl1pPr algn="r">
              <a:defRPr sz="1200">
                <a:solidFill>
                  <a:schemeClr val="tx1">
                    <a:tint val="75000"/>
                  </a:schemeClr>
                </a:solidFill>
              </a:defRPr>
            </a:lvl1pPr>
          </a:lstStyle>
          <a:p>
            <a:fld id="{3DDFAA72-5DC3-4587-87F2-53D3D6F24F13}" type="slidenum">
              <a:rPr lang="en-GB" smtClean="0"/>
              <a:t>‹#›</a:t>
            </a:fld>
            <a:endParaRPr lang="en-GB" dirty="0"/>
          </a:p>
        </p:txBody>
      </p:sp>
      <p:pic>
        <p:nvPicPr>
          <p:cNvPr id="7" name="Picture 6">
            <a:extLst>
              <a:ext uri="{FF2B5EF4-FFF2-40B4-BE49-F238E27FC236}">
                <a16:creationId xmlns:a16="http://schemas.microsoft.com/office/drawing/2014/main" id="{58C8861B-6756-5149-8C7C-E9AD1C378DBA}"/>
              </a:ext>
            </a:extLst>
          </p:cNvPr>
          <p:cNvPicPr>
            <a:picLocks noChangeAspect="1"/>
          </p:cNvPicPr>
          <p:nvPr userDrawn="1"/>
        </p:nvPicPr>
        <p:blipFill>
          <a:blip r:embed="rId47">
            <a:extLst>
              <a:ext uri="{28A0092B-C50C-407E-A947-70E740481C1C}">
                <a14:useLocalDpi xmlns:a14="http://schemas.microsoft.com/office/drawing/2010/main" val="0"/>
              </a:ext>
            </a:extLst>
          </a:blip>
          <a:srcRect/>
          <a:stretch/>
        </p:blipFill>
        <p:spPr>
          <a:xfrm>
            <a:off x="0" y="1001"/>
            <a:ext cx="12192000" cy="1866900"/>
          </a:xfrm>
          <a:prstGeom prst="rect">
            <a:avLst/>
          </a:prstGeom>
        </p:spPr>
      </p:pic>
      <p:sp>
        <p:nvSpPr>
          <p:cNvPr id="9" name="TextBox 8">
            <a:extLst>
              <a:ext uri="{FF2B5EF4-FFF2-40B4-BE49-F238E27FC236}">
                <a16:creationId xmlns:a16="http://schemas.microsoft.com/office/drawing/2014/main" id="{45A97CAD-63F9-824D-ADB5-696DD0256590}"/>
              </a:ext>
            </a:extLst>
          </p:cNvPr>
          <p:cNvSpPr txBox="1"/>
          <p:nvPr userDrawn="1"/>
        </p:nvSpPr>
        <p:spPr>
          <a:xfrm>
            <a:off x="2520000" y="1440000"/>
            <a:ext cx="7940233" cy="335666"/>
          </a:xfrm>
          <a:prstGeom prst="rect">
            <a:avLst/>
          </a:prstGeom>
          <a:noFill/>
        </p:spPr>
        <p:txBody>
          <a:bodyPr wrap="square" lIns="0" tIns="0" rIns="0" bIns="0" rtlCol="0" anchor="ctr">
            <a:noAutofit/>
          </a:bodyPr>
          <a:lstStyle/>
          <a:p>
            <a:pPr algn="l"/>
            <a:r>
              <a:rPr lang="en-US" sz="2600" b="0" i="0" baseline="0" dirty="0">
                <a:solidFill>
                  <a:schemeClr val="bg1"/>
                </a:solidFill>
                <a:latin typeface="+mn-lt"/>
                <a:ea typeface="Open Sans Condensed Light" panose="020B0306030504020204" pitchFamily="34" charset="0"/>
                <a:cs typeface="Open Sans Condensed Light" panose="020B0306030504020204" pitchFamily="34" charset="0"/>
              </a:rPr>
              <a:t>MODULE 2 – </a:t>
            </a:r>
            <a:r>
              <a:rPr lang="en-US" sz="2600" b="1" i="0" baseline="0" dirty="0">
                <a:solidFill>
                  <a:schemeClr val="bg1"/>
                </a:solidFill>
                <a:latin typeface="+mn-lt"/>
                <a:ea typeface="Open Sans Condensed Light" panose="020B0306030504020204" pitchFamily="34" charset="0"/>
                <a:cs typeface="Open Sans Condensed Light" panose="020B0306030504020204" pitchFamily="34" charset="0"/>
              </a:rPr>
              <a:t>CONNECTED ECONOMY</a:t>
            </a:r>
          </a:p>
        </p:txBody>
      </p:sp>
    </p:spTree>
    <p:extLst>
      <p:ext uri="{BB962C8B-B14F-4D97-AF65-F5344CB8AC3E}">
        <p14:creationId xmlns:p14="http://schemas.microsoft.com/office/powerpoint/2010/main" val="726639503"/>
      </p:ext>
    </p:extLst>
  </p:cSld>
  <p:clrMap bg1="lt1" tx1="dk1" bg2="lt2" tx2="dk2" accent1="accent1" accent2="accent2" accent3="accent3" accent4="accent4" accent5="accent5" accent6="accent6" hlink="hlink" folHlink="folHlink"/>
  <p:sldLayoutIdLst>
    <p:sldLayoutId id="2147483708" r:id="rId1"/>
    <p:sldLayoutId id="2147483737" r:id="rId2"/>
    <p:sldLayoutId id="2147483741" r:id="rId3"/>
    <p:sldLayoutId id="2147483739" r:id="rId4"/>
    <p:sldLayoutId id="2147483731" r:id="rId5"/>
    <p:sldLayoutId id="2147483722" r:id="rId6"/>
    <p:sldLayoutId id="2147483724" r:id="rId7"/>
    <p:sldLayoutId id="2147483723" r:id="rId8"/>
    <p:sldLayoutId id="2147483824" r:id="rId9"/>
    <p:sldLayoutId id="2147483726" r:id="rId10"/>
    <p:sldLayoutId id="2147483727" r:id="rId11"/>
    <p:sldLayoutId id="2147483825" r:id="rId12"/>
    <p:sldLayoutId id="2147483780" r:id="rId13"/>
    <p:sldLayoutId id="2147483795" r:id="rId14"/>
    <p:sldLayoutId id="2147483826" r:id="rId15"/>
    <p:sldLayoutId id="2147483806" r:id="rId16"/>
    <p:sldLayoutId id="2147483812" r:id="rId17"/>
    <p:sldLayoutId id="2147483818" r:id="rId18"/>
    <p:sldLayoutId id="2147483811" r:id="rId19"/>
    <p:sldLayoutId id="2147483814" r:id="rId20"/>
    <p:sldLayoutId id="2147483827" r:id="rId21"/>
    <p:sldLayoutId id="2147483828" r:id="rId22"/>
    <p:sldLayoutId id="2147483819" r:id="rId23"/>
    <p:sldLayoutId id="2147483820" r:id="rId24"/>
    <p:sldLayoutId id="2147483709" r:id="rId25"/>
    <p:sldLayoutId id="2147483815" r:id="rId26"/>
    <p:sldLayoutId id="2147483823" r:id="rId27"/>
    <p:sldLayoutId id="2147483816" r:id="rId28"/>
    <p:sldLayoutId id="2147483728" r:id="rId29"/>
    <p:sldLayoutId id="2147483808" r:id="rId30"/>
    <p:sldLayoutId id="2147483829" r:id="rId31"/>
    <p:sldLayoutId id="2147483796" r:id="rId32"/>
    <p:sldLayoutId id="2147483810" r:id="rId33"/>
    <p:sldLayoutId id="2147483803" r:id="rId34"/>
    <p:sldLayoutId id="2147483807" r:id="rId35"/>
    <p:sldLayoutId id="2147483740" r:id="rId36"/>
    <p:sldLayoutId id="2147483813" r:id="rId37"/>
    <p:sldLayoutId id="2147483801" r:id="rId38"/>
    <p:sldLayoutId id="2147483794" r:id="rId39"/>
    <p:sldLayoutId id="2147483793" r:id="rId40"/>
    <p:sldLayoutId id="2147483821" r:id="rId41"/>
    <p:sldLayoutId id="2147483822" r:id="rId42"/>
    <p:sldLayoutId id="2147483817" r:id="rId43"/>
    <p:sldLayoutId id="2147483831" r:id="rId44"/>
    <p:sldLayoutId id="2147483830" r:id="rId45"/>
  </p:sldLayoutIdLst>
  <p:transition>
    <p:fade/>
  </p:transition>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24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EF9DE-B2ED-44A5-93CA-236808786ED4}"/>
              </a:ext>
            </a:extLst>
          </p:cNvPr>
          <p:cNvSpPr>
            <a:spLocks noGrp="1"/>
          </p:cNvSpPr>
          <p:nvPr>
            <p:ph type="title"/>
          </p:nvPr>
        </p:nvSpPr>
        <p:spPr>
          <a:xfrm>
            <a:off x="457200" y="469392"/>
            <a:ext cx="11277600" cy="968474"/>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4168982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 id="2147483858" r:id="rId25"/>
    <p:sldLayoutId id="2147483859" r:id="rId26"/>
    <p:sldLayoutId id="2147483860" r:id="rId27"/>
    <p:sldLayoutId id="2147483861" r:id="rId28"/>
    <p:sldLayoutId id="2147483862" r:id="rId29"/>
    <p:sldLayoutId id="2147483863" r:id="rId30"/>
    <p:sldLayoutId id="2147483864" r:id="rId31"/>
    <p:sldLayoutId id="2147483865" r:id="rId32"/>
    <p:sldLayoutId id="2147483866" r:id="rId33"/>
    <p:sldLayoutId id="2147483867" r:id="rId34"/>
    <p:sldLayoutId id="2147483868" r:id="rId35"/>
    <p:sldLayoutId id="2147483869" r:id="rId36"/>
    <p:sldLayoutId id="2147483870" r:id="rId37"/>
    <p:sldLayoutId id="2147483871" r:id="rId38"/>
    <p:sldLayoutId id="2147483872" r:id="rId39"/>
    <p:sldLayoutId id="2147483873" r:id="rId40"/>
    <p:sldLayoutId id="2147483874" r:id="rId41"/>
    <p:sldLayoutId id="2147483875" r:id="rId42"/>
    <p:sldLayoutId id="2147483876" r:id="rId43"/>
    <p:sldLayoutId id="2147483877" r:id="rId44"/>
    <p:sldLayoutId id="2147483878" r:id="rId45"/>
  </p:sldLayoutIdLst>
  <p:transition>
    <p:fade/>
  </p:transition>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11">
          <p15:clr>
            <a:srgbClr val="F26B43"/>
          </p15:clr>
        </p15:guide>
        <p15:guide id="2" pos="3840">
          <p15:clr>
            <a:srgbClr val="F26B43"/>
          </p15:clr>
        </p15:guide>
        <p15:guide id="3" pos="6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4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69200" y="2264400"/>
            <a:ext cx="11277600" cy="842963"/>
          </a:xfrm>
        </p:spPr>
        <p:txBody>
          <a:bodyPr/>
          <a:lstStyle/>
          <a:p>
            <a:r>
              <a:rPr lang="en-US" sz="3000" dirty="0">
                <a:latin typeface="+mj-lt"/>
              </a:rPr>
              <a:t>Connected Economy</a:t>
            </a:r>
          </a:p>
        </p:txBody>
      </p:sp>
      <p:pic>
        <p:nvPicPr>
          <p:cNvPr id="3" name="Picture 2"/>
          <p:cNvPicPr>
            <a:picLocks noChangeAspect="1"/>
          </p:cNvPicPr>
          <p:nvPr/>
        </p:nvPicPr>
        <p:blipFill rotWithShape="1">
          <a:blip r:embed="rId3"/>
          <a:srcRect l="1523" t="42096" r="1616" b="1870"/>
          <a:stretch/>
        </p:blipFill>
        <p:spPr>
          <a:xfrm>
            <a:off x="457200" y="2967135"/>
            <a:ext cx="11277600" cy="3433665"/>
          </a:xfrm>
          <a:prstGeom prst="rect">
            <a:avLst/>
          </a:prstGeom>
        </p:spPr>
      </p:pic>
    </p:spTree>
    <p:extLst>
      <p:ext uri="{BB962C8B-B14F-4D97-AF65-F5344CB8AC3E}">
        <p14:creationId xmlns:p14="http://schemas.microsoft.com/office/powerpoint/2010/main" val="12865870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9200" y="2264400"/>
            <a:ext cx="9772971" cy="3195747"/>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Learning Objectives </a:t>
            </a:r>
            <a:endParaRPr lang="en-GB" sz="2000" dirty="0">
              <a:solidFill>
                <a:srgbClr val="3A3A3A"/>
              </a:solidFill>
            </a:endParaRPr>
          </a:p>
          <a:p>
            <a:pPr>
              <a:spcAft>
                <a:spcPts val="600"/>
              </a:spcAft>
            </a:pPr>
            <a:r>
              <a:rPr lang="en-GB" sz="2000" b="1" dirty="0">
                <a:solidFill>
                  <a:srgbClr val="3A3A3A"/>
                </a:solidFill>
              </a:rPr>
              <a:t>In this lesson you will learn to:</a:t>
            </a:r>
          </a:p>
          <a:p>
            <a:pPr marL="342900" lvl="0" indent="-342900">
              <a:spcAft>
                <a:spcPts val="600"/>
              </a:spcAft>
              <a:buClr>
                <a:srgbClr val="5BC5CA"/>
              </a:buClr>
              <a:buFont typeface="Arial"/>
              <a:buChar char="•"/>
            </a:pPr>
            <a:r>
              <a:rPr lang="en-GB" sz="2000" dirty="0">
                <a:solidFill>
                  <a:srgbClr val="3A3A3A"/>
                </a:solidFill>
              </a:rPr>
              <a:t>Explain how railway connections can benefit the local economy;</a:t>
            </a:r>
          </a:p>
          <a:p>
            <a:pPr marL="342900" lvl="0" indent="-342900">
              <a:spcAft>
                <a:spcPts val="600"/>
              </a:spcAft>
              <a:buClr>
                <a:srgbClr val="5BC5CA"/>
              </a:buClr>
              <a:buFont typeface="Arial"/>
              <a:buChar char="•"/>
            </a:pPr>
            <a:r>
              <a:rPr lang="en-GB" sz="2000" dirty="0">
                <a:solidFill>
                  <a:srgbClr val="3A3A3A"/>
                </a:solidFill>
              </a:rPr>
              <a:t>Understand how engineering projects such as railways </a:t>
            </a:r>
            <a:r>
              <a:rPr lang="en-US" sz="2000" dirty="0">
                <a:solidFill>
                  <a:srgbClr val="3A3A3A"/>
                </a:solidFill>
              </a:rPr>
              <a:t>impact on individuals, society and the environment;</a:t>
            </a:r>
          </a:p>
          <a:p>
            <a:pPr marL="342900" lvl="0" indent="-342900">
              <a:buClr>
                <a:srgbClr val="5BC5CA"/>
              </a:buClr>
              <a:buFont typeface="Arial"/>
              <a:buChar char="•"/>
            </a:pPr>
            <a:r>
              <a:rPr lang="en-US" sz="2000" dirty="0">
                <a:solidFill>
                  <a:srgbClr val="3A3A3A"/>
                </a:solidFill>
              </a:rPr>
              <a:t>Describe the role of Community Engagement Officers.</a:t>
            </a:r>
            <a:endParaRPr lang="en-GB" sz="2000" dirty="0">
              <a:solidFill>
                <a:srgbClr val="3A3A3A"/>
              </a:solidFill>
            </a:endParaRPr>
          </a:p>
          <a:p>
            <a:pPr marL="342900" lvl="0" indent="-342900">
              <a:buFont typeface="Arial"/>
              <a:buChar char="•"/>
            </a:pPr>
            <a:endParaRPr lang="en-GB" sz="2000" dirty="0">
              <a:solidFill>
                <a:srgbClr val="3A3A3A"/>
              </a:solidFill>
              <a:latin typeface="Arial" panose="020B0604020202020204" pitchFamily="34" charset="0"/>
              <a:cs typeface="Arial" panose="020B0604020202020204" pitchFamily="34" charset="0"/>
            </a:endParaRPr>
          </a:p>
          <a:p>
            <a:pPr lvl="0"/>
            <a:r>
              <a:rPr lang="en-GB" sz="2000" dirty="0">
                <a:solidFill>
                  <a:srgbClr val="3A3A3A"/>
                </a:solidFill>
              </a:rPr>
              <a:t>You will focus on the essential skills of </a:t>
            </a:r>
            <a:r>
              <a:rPr lang="en-GB" sz="2000" b="1" dirty="0">
                <a:solidFill>
                  <a:srgbClr val="3A3A3A"/>
                </a:solidFill>
              </a:rPr>
              <a:t>speaking, listening </a:t>
            </a:r>
            <a:r>
              <a:rPr lang="en-GB" sz="2000" dirty="0">
                <a:solidFill>
                  <a:srgbClr val="3A3A3A"/>
                </a:solidFill>
              </a:rPr>
              <a:t>and </a:t>
            </a:r>
            <a:r>
              <a:rPr lang="en-GB" sz="2000" b="1" dirty="0">
                <a:solidFill>
                  <a:srgbClr val="3A3A3A"/>
                </a:solidFill>
              </a:rPr>
              <a:t>teamwork.</a:t>
            </a:r>
          </a:p>
        </p:txBody>
      </p:sp>
    </p:spTree>
    <p:extLst>
      <p:ext uri="{BB962C8B-B14F-4D97-AF65-F5344CB8AC3E}">
        <p14:creationId xmlns:p14="http://schemas.microsoft.com/office/powerpoint/2010/main" val="31480888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7570947" cy="4850046"/>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Economic Benefits of Rail</a:t>
            </a:r>
          </a:p>
          <a:p>
            <a:pPr>
              <a:spcAft>
                <a:spcPts val="1500"/>
              </a:spcAft>
            </a:pPr>
            <a:r>
              <a:rPr lang="en-US" sz="2000" dirty="0">
                <a:solidFill>
                  <a:srgbClr val="3A3A3A"/>
                </a:solidFill>
              </a:rPr>
              <a:t>Railways are about more than just rails, trains and stations. </a:t>
            </a:r>
            <a:br>
              <a:rPr lang="en-US" sz="2000" dirty="0">
                <a:solidFill>
                  <a:srgbClr val="3A3A3A"/>
                </a:solidFill>
              </a:rPr>
            </a:br>
            <a:r>
              <a:rPr lang="en-US" sz="2000" dirty="0">
                <a:solidFill>
                  <a:srgbClr val="3A3A3A"/>
                </a:solidFill>
              </a:rPr>
              <a:t>In this lesson you are going to be examining the economic benefits of connecting places by rail. </a:t>
            </a:r>
          </a:p>
          <a:p>
            <a:pPr>
              <a:spcAft>
                <a:spcPts val="1500"/>
              </a:spcAft>
            </a:pPr>
            <a:r>
              <a:rPr lang="en-US" sz="2000" dirty="0">
                <a:solidFill>
                  <a:srgbClr val="3A3A3A"/>
                </a:solidFill>
              </a:rPr>
              <a:t>Use the sources on your worksheet to find out how a new railway, the </a:t>
            </a:r>
            <a:r>
              <a:rPr lang="en-US" sz="2000" dirty="0" err="1">
                <a:solidFill>
                  <a:srgbClr val="3A3A3A"/>
                </a:solidFill>
              </a:rPr>
              <a:t>Tewsleigh</a:t>
            </a:r>
            <a:r>
              <a:rPr lang="en-US" sz="2000" dirty="0">
                <a:solidFill>
                  <a:srgbClr val="3A3A3A"/>
                </a:solidFill>
              </a:rPr>
              <a:t> Valley Extension, will benefit the town of </a:t>
            </a:r>
            <a:r>
              <a:rPr lang="en-US" sz="2000" dirty="0" err="1">
                <a:solidFill>
                  <a:srgbClr val="3A3A3A"/>
                </a:solidFill>
              </a:rPr>
              <a:t>Tewsleigh</a:t>
            </a:r>
            <a:r>
              <a:rPr lang="en-US" sz="2000" dirty="0">
                <a:solidFill>
                  <a:srgbClr val="3A3A3A"/>
                </a:solidFill>
              </a:rPr>
              <a:t>. </a:t>
            </a:r>
          </a:p>
          <a:p>
            <a:pPr>
              <a:spcAft>
                <a:spcPts val="600"/>
              </a:spcAft>
            </a:pPr>
            <a:r>
              <a:rPr lang="en-US" sz="2000" b="1" dirty="0">
                <a:solidFill>
                  <a:srgbClr val="3A3A3A"/>
                </a:solidFill>
              </a:rPr>
              <a:t>Complete Challenge 1: Case Study of </a:t>
            </a:r>
            <a:r>
              <a:rPr lang="en-US" sz="2000" b="1" dirty="0" err="1">
                <a:solidFill>
                  <a:srgbClr val="3A3A3A"/>
                </a:solidFill>
              </a:rPr>
              <a:t>Tewsleigh</a:t>
            </a:r>
            <a:r>
              <a:rPr lang="en-US" sz="2000" b="1" dirty="0">
                <a:solidFill>
                  <a:srgbClr val="3A3A3A"/>
                </a:solidFill>
              </a:rPr>
              <a:t> Valley</a:t>
            </a:r>
            <a:r>
              <a:rPr lang="en-US" sz="2000" dirty="0">
                <a:solidFill>
                  <a:srgbClr val="3A3A3A"/>
                </a:solidFill>
              </a:rPr>
              <a:t>.</a:t>
            </a:r>
          </a:p>
          <a:p>
            <a:pPr>
              <a:spcAft>
                <a:spcPts val="1500"/>
              </a:spcAft>
            </a:pPr>
            <a:r>
              <a:rPr lang="en-GB" sz="2000" dirty="0">
                <a:solidFill>
                  <a:srgbClr val="3A3A3A"/>
                </a:solidFill>
              </a:rPr>
              <a:t>Read the following articles and statements from </a:t>
            </a:r>
            <a:r>
              <a:rPr lang="en-GB" sz="2000" dirty="0" err="1">
                <a:solidFill>
                  <a:srgbClr val="3A3A3A"/>
                </a:solidFill>
              </a:rPr>
              <a:t>Tewsleigh</a:t>
            </a:r>
            <a:r>
              <a:rPr lang="en-GB" sz="2000" dirty="0">
                <a:solidFill>
                  <a:srgbClr val="3A3A3A"/>
                </a:solidFill>
              </a:rPr>
              <a:t> residents and then answer the questions.</a:t>
            </a:r>
            <a:endParaRPr lang="en-US" sz="2000" dirty="0">
              <a:solidFill>
                <a:srgbClr val="3A3A3A"/>
              </a:solidFill>
            </a:endParaRPr>
          </a:p>
          <a:p>
            <a:pPr>
              <a:spcAft>
                <a:spcPts val="1500"/>
              </a:spcAft>
            </a:pPr>
            <a:endParaRPr lang="en-US" sz="2000"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p:txBody>
      </p:sp>
      <p:pic>
        <p:nvPicPr>
          <p:cNvPr id="3" name="Picture 2" descr="tewsleigh valley.png"/>
          <p:cNvPicPr>
            <a:picLocks noChangeAspect="1"/>
          </p:cNvPicPr>
          <p:nvPr/>
        </p:nvPicPr>
        <p:blipFill rotWithShape="1">
          <a:blip r:embed="rId3" cstate="print">
            <a:extLst>
              <a:ext uri="{28A0092B-C50C-407E-A947-70E740481C1C}">
                <a14:useLocalDpi xmlns:a14="http://schemas.microsoft.com/office/drawing/2010/main" val="0"/>
              </a:ext>
            </a:extLst>
          </a:blip>
          <a:srcRect l="9540" t="2882" r="3477"/>
          <a:stretch/>
        </p:blipFill>
        <p:spPr>
          <a:xfrm>
            <a:off x="8826759" y="2216945"/>
            <a:ext cx="2969694" cy="4369318"/>
          </a:xfrm>
          <a:prstGeom prst="rect">
            <a:avLst/>
          </a:prstGeom>
        </p:spPr>
      </p:pic>
    </p:spTree>
    <p:extLst>
      <p:ext uri="{BB962C8B-B14F-4D97-AF65-F5344CB8AC3E}">
        <p14:creationId xmlns:p14="http://schemas.microsoft.com/office/powerpoint/2010/main" val="1173326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9199" y="2264400"/>
            <a:ext cx="10071551" cy="4973156"/>
          </a:xfrm>
          <a:prstGeom prst="rect">
            <a:avLst/>
          </a:prstGeom>
        </p:spPr>
        <p:txBody>
          <a:bodyPr wrap="square">
            <a:spAutoFit/>
          </a:bodyPr>
          <a:lstStyle/>
          <a:p>
            <a:pPr>
              <a:spcAft>
                <a:spcPts val="1500"/>
              </a:spcAft>
            </a:pPr>
            <a:r>
              <a:rPr lang="en-US" sz="3000" b="1" dirty="0">
                <a:solidFill>
                  <a:srgbClr val="1D3673"/>
                </a:solidFill>
                <a:ea typeface="Open Sans" panose="020B0606030504020204" pitchFamily="34" charset="0"/>
                <a:cs typeface="Open Sans" panose="020B0606030504020204" pitchFamily="34" charset="0"/>
              </a:rPr>
              <a:t>Community Presentation</a:t>
            </a:r>
            <a:endParaRPr lang="en-GB" sz="2000" dirty="0">
              <a:solidFill>
                <a:srgbClr val="3A3A3A"/>
              </a:solidFill>
            </a:endParaRPr>
          </a:p>
          <a:p>
            <a:pPr>
              <a:spcAft>
                <a:spcPts val="1000"/>
              </a:spcAft>
            </a:pPr>
            <a:r>
              <a:rPr lang="en-GB" sz="2000" dirty="0">
                <a:solidFill>
                  <a:srgbClr val="3A3A3A"/>
                </a:solidFill>
              </a:rPr>
              <a:t>As a Community Engagement Officer for the </a:t>
            </a:r>
            <a:r>
              <a:rPr lang="en-GB" sz="2000" dirty="0" err="1">
                <a:solidFill>
                  <a:srgbClr val="3A3A3A"/>
                </a:solidFill>
              </a:rPr>
              <a:t>Tewsleigh</a:t>
            </a:r>
            <a:r>
              <a:rPr lang="en-GB" sz="2000" dirty="0">
                <a:solidFill>
                  <a:srgbClr val="3A3A3A"/>
                </a:solidFill>
              </a:rPr>
              <a:t> Valley Extension, it is your job to address the needs and concerns of the local stakeholders who live or work close to the new railway. </a:t>
            </a:r>
          </a:p>
          <a:p>
            <a:pPr>
              <a:spcAft>
                <a:spcPts val="600"/>
              </a:spcAft>
            </a:pPr>
            <a:r>
              <a:rPr lang="en-GB" sz="2000" b="1" dirty="0">
                <a:solidFill>
                  <a:srgbClr val="3A3A3A"/>
                </a:solidFill>
              </a:rPr>
              <a:t>Complete Challenge 2: Community Presentation</a:t>
            </a:r>
          </a:p>
          <a:p>
            <a:pPr>
              <a:spcAft>
                <a:spcPts val="1000"/>
              </a:spcAft>
            </a:pPr>
            <a:r>
              <a:rPr lang="en-GB" sz="2000" dirty="0">
                <a:solidFill>
                  <a:srgbClr val="3A3A3A"/>
                </a:solidFill>
              </a:rPr>
              <a:t>You must create a five-minute presentation explaining to the local people of </a:t>
            </a:r>
            <a:r>
              <a:rPr lang="en-GB" sz="2000" dirty="0" err="1">
                <a:solidFill>
                  <a:srgbClr val="3A3A3A"/>
                </a:solidFill>
              </a:rPr>
              <a:t>Tewsleigh</a:t>
            </a:r>
            <a:r>
              <a:rPr lang="en-GB" sz="2000" dirty="0">
                <a:solidFill>
                  <a:srgbClr val="3A3A3A"/>
                </a:solidFill>
              </a:rPr>
              <a:t> how they stand to benefit from the new </a:t>
            </a:r>
            <a:r>
              <a:rPr lang="en-GB" sz="2000" dirty="0" err="1">
                <a:solidFill>
                  <a:srgbClr val="3A3A3A"/>
                </a:solidFill>
              </a:rPr>
              <a:t>Tewsleigh</a:t>
            </a:r>
            <a:r>
              <a:rPr lang="en-GB" sz="2000" dirty="0">
                <a:solidFill>
                  <a:srgbClr val="3A3A3A"/>
                </a:solidFill>
              </a:rPr>
              <a:t> Valley Extension. </a:t>
            </a:r>
          </a:p>
          <a:p>
            <a:pPr>
              <a:spcAft>
                <a:spcPts val="300"/>
              </a:spcAft>
            </a:pPr>
            <a:r>
              <a:rPr lang="en-GB" sz="2000" b="1" dirty="0">
                <a:solidFill>
                  <a:srgbClr val="3A3A3A"/>
                </a:solidFill>
              </a:rPr>
              <a:t>You should include:</a:t>
            </a:r>
          </a:p>
          <a:p>
            <a:pPr marL="342900" lvl="0" indent="-342900">
              <a:spcAft>
                <a:spcPts val="300"/>
              </a:spcAft>
              <a:buClr>
                <a:srgbClr val="59C6F1"/>
              </a:buClr>
              <a:buFont typeface="Arial" panose="020B0604020202020204" pitchFamily="34" charset="0"/>
              <a:buChar char="•"/>
            </a:pPr>
            <a:r>
              <a:rPr lang="en-GB" sz="2000" dirty="0">
                <a:solidFill>
                  <a:srgbClr val="3A3A3A"/>
                </a:solidFill>
              </a:rPr>
              <a:t>The economic benefits for different groups within the community;</a:t>
            </a:r>
          </a:p>
          <a:p>
            <a:pPr marL="342900" lvl="0" indent="-342900">
              <a:spcAft>
                <a:spcPts val="300"/>
              </a:spcAft>
              <a:buClr>
                <a:srgbClr val="59C6F1"/>
              </a:buClr>
              <a:buFont typeface="Arial" panose="020B0604020202020204" pitchFamily="34" charset="0"/>
              <a:buChar char="•"/>
            </a:pPr>
            <a:r>
              <a:rPr lang="en-GB" sz="2000" dirty="0">
                <a:solidFill>
                  <a:srgbClr val="3A3A3A"/>
                </a:solidFill>
              </a:rPr>
              <a:t>The wider benefits for the economy and development of the town;</a:t>
            </a:r>
          </a:p>
          <a:p>
            <a:pPr marL="342900" indent="-342900">
              <a:spcAft>
                <a:spcPts val="300"/>
              </a:spcAft>
              <a:buClr>
                <a:srgbClr val="59C6F1"/>
              </a:buClr>
              <a:buFont typeface="Arial" panose="020B0604020202020204" pitchFamily="34" charset="0"/>
              <a:buChar char="•"/>
            </a:pPr>
            <a:r>
              <a:rPr lang="en-GB" sz="2000" dirty="0">
                <a:solidFill>
                  <a:srgbClr val="3A3A3A"/>
                </a:solidFill>
              </a:rPr>
              <a:t>How the rail company plans to address the concerns of local people. </a:t>
            </a:r>
          </a:p>
          <a:p>
            <a:pPr marL="342900" lvl="0" indent="-342900">
              <a:spcAft>
                <a:spcPts val="600"/>
              </a:spcAft>
              <a:buFont typeface="Arial"/>
              <a:buChar char="•"/>
            </a:pPr>
            <a:endParaRPr lang="en-GB" dirty="0">
              <a:solidFill>
                <a:srgbClr val="3A3A3A"/>
              </a:solidFill>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1353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11136256" cy="4926990"/>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Plenary</a:t>
            </a:r>
            <a:endParaRPr lang="en-GB" sz="2000" dirty="0">
              <a:solidFill>
                <a:srgbClr val="3A3A3A"/>
              </a:solidFill>
            </a:endParaRPr>
          </a:p>
          <a:p>
            <a:pPr marL="342900" indent="-342900">
              <a:spcAft>
                <a:spcPts val="600"/>
              </a:spcAft>
              <a:buClr>
                <a:srgbClr val="59C6F1"/>
              </a:buClr>
              <a:buFont typeface="Arial" panose="020B0604020202020204" pitchFamily="34" charset="0"/>
              <a:buChar char="•"/>
            </a:pPr>
            <a:r>
              <a:rPr lang="en-GB" sz="2000" dirty="0">
                <a:solidFill>
                  <a:srgbClr val="3A3A3A"/>
                </a:solidFill>
              </a:rPr>
              <a:t>How can a place being connected by rail provide economic advantages?</a:t>
            </a:r>
          </a:p>
          <a:p>
            <a:pPr marL="342900" indent="-342900">
              <a:spcAft>
                <a:spcPts val="600"/>
              </a:spcAft>
              <a:buClr>
                <a:srgbClr val="59C6F1"/>
              </a:buClr>
              <a:buFont typeface="Arial" panose="020B0604020202020204" pitchFamily="34" charset="0"/>
              <a:buChar char="•"/>
            </a:pPr>
            <a:r>
              <a:rPr lang="en-GB" sz="2000" dirty="0">
                <a:solidFill>
                  <a:srgbClr val="3A3A3A"/>
                </a:solidFill>
              </a:rPr>
              <a:t>Who benefits from these advantages?</a:t>
            </a:r>
          </a:p>
          <a:p>
            <a:pPr marL="342900" indent="-342900">
              <a:spcAft>
                <a:spcPts val="600"/>
              </a:spcAft>
              <a:buClr>
                <a:srgbClr val="59C6F1"/>
              </a:buClr>
              <a:buFont typeface="Arial" panose="020B0604020202020204" pitchFamily="34" charset="0"/>
              <a:buChar char="•"/>
            </a:pPr>
            <a:r>
              <a:rPr lang="en-GB" sz="2000" dirty="0">
                <a:solidFill>
                  <a:srgbClr val="3A3A3A"/>
                </a:solidFill>
              </a:rPr>
              <a:t>Are there other benefits?</a:t>
            </a:r>
          </a:p>
          <a:p>
            <a:pPr marL="342900" indent="-342900">
              <a:spcAft>
                <a:spcPts val="600"/>
              </a:spcAft>
              <a:buClr>
                <a:srgbClr val="59C6F1"/>
              </a:buClr>
              <a:buFont typeface="Arial" panose="020B0604020202020204" pitchFamily="34" charset="0"/>
              <a:buChar char="•"/>
            </a:pPr>
            <a:r>
              <a:rPr lang="en-GB" sz="2000" dirty="0">
                <a:solidFill>
                  <a:srgbClr val="3A3A3A"/>
                </a:solidFill>
              </a:rPr>
              <a:t>What was difficult about speaking and working in a team?</a:t>
            </a:r>
          </a:p>
          <a:p>
            <a:pPr marL="342900" indent="-342900">
              <a:spcAft>
                <a:spcPts val="600"/>
              </a:spcAft>
              <a:buClr>
                <a:srgbClr val="59C6F1"/>
              </a:buClr>
              <a:buFont typeface="Arial" panose="020B0604020202020204" pitchFamily="34" charset="0"/>
              <a:buChar char="•"/>
            </a:pPr>
            <a:r>
              <a:rPr lang="en-GB" sz="2000" dirty="0">
                <a:solidFill>
                  <a:srgbClr val="3A3A3A"/>
                </a:solidFill>
              </a:rPr>
              <a:t>What did you enjoy about speaking and working in a team?</a:t>
            </a:r>
          </a:p>
          <a:p>
            <a:pPr marL="342900" indent="-342900">
              <a:spcAft>
                <a:spcPts val="600"/>
              </a:spcAft>
              <a:buClr>
                <a:srgbClr val="59C6F1"/>
              </a:buClr>
              <a:buFont typeface="Arial" panose="020B0604020202020204" pitchFamily="34" charset="0"/>
              <a:buChar char="•"/>
            </a:pPr>
            <a:r>
              <a:rPr lang="en-GB" sz="2000" dirty="0">
                <a:solidFill>
                  <a:srgbClr val="3A3A3A"/>
                </a:solidFill>
              </a:rPr>
              <a:t>What is enjoyable about working in community engagement?</a:t>
            </a:r>
          </a:p>
          <a:p>
            <a:pPr>
              <a:spcAft>
                <a:spcPts val="1500"/>
              </a:spcAft>
            </a:pPr>
            <a:endParaRPr lang="en-US" sz="2000" dirty="0"/>
          </a:p>
          <a:p>
            <a:pPr>
              <a:spcAft>
                <a:spcPts val="1500"/>
              </a:spcAft>
            </a:pPr>
            <a:endParaRPr lang="en-US" sz="2000" dirty="0"/>
          </a:p>
          <a:p>
            <a:pPr>
              <a:spcAft>
                <a:spcPts val="1500"/>
              </a:spcAft>
            </a:pPr>
            <a:endParaRPr lang="en-GB" sz="2000" dirty="0"/>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745018"/>
      </p:ext>
    </p:extLst>
  </p:cSld>
  <p:clrMapOvr>
    <a:masterClrMapping/>
  </p:clrMapOvr>
  <p:transition>
    <p:fade/>
  </p:transition>
</p:sld>
</file>

<file path=ppt/theme/theme1.xml><?xml version="1.0" encoding="utf-8"?>
<a:theme xmlns:a="http://schemas.openxmlformats.org/drawingml/2006/main" name="1_HS2 PPT Theme">
  <a:themeElements>
    <a:clrScheme name="HS2">
      <a:dk1>
        <a:srgbClr val="1D3673"/>
      </a:dk1>
      <a:lt1>
        <a:srgbClr val="FFFFFF"/>
      </a:lt1>
      <a:dk2>
        <a:srgbClr val="45AA3A"/>
      </a:dk2>
      <a:lt2>
        <a:srgbClr val="BB579B"/>
      </a:lt2>
      <a:accent1>
        <a:srgbClr val="F49114"/>
      </a:accent1>
      <a:accent2>
        <a:srgbClr val="5EB9F4"/>
      </a:accent2>
      <a:accent3>
        <a:srgbClr val="E53241"/>
      </a:accent3>
      <a:accent4>
        <a:srgbClr val="4C4D4C"/>
      </a:accent4>
      <a:accent5>
        <a:srgbClr val="000000"/>
      </a:accent5>
      <a:accent6>
        <a:srgbClr val="AAAAAA"/>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1"/>
            </a:solidFill>
          </a:defRPr>
        </a:defPPr>
      </a:lstStyle>
    </a:txDef>
  </a:objectDefaults>
  <a:extraClrSchemeLst/>
  <a:extLst>
    <a:ext uri="{05A4C25C-085E-4340-85A3-A5531E510DB2}">
      <thm15:themeFamily xmlns:thm15="http://schemas.microsoft.com/office/thememl/2012/main" name="CS911a HS2 PowerPoint template v180618.potx" id="{A560FED6-B53F-47FD-A22F-B22EA86E6456}" vid="{03739F20-4011-44B8-94CF-3CE9F7504783}"/>
    </a:ext>
  </a:extLst>
</a:theme>
</file>

<file path=ppt/theme/theme2.xml><?xml version="1.0" encoding="utf-8"?>
<a:theme xmlns:a="http://schemas.openxmlformats.org/drawingml/2006/main" name="2_HS2 PPT Theme">
  <a:themeElements>
    <a:clrScheme name="Custom 4">
      <a:dk1>
        <a:srgbClr val="084A7F"/>
      </a:dk1>
      <a:lt1>
        <a:srgbClr val="FFFFFF"/>
      </a:lt1>
      <a:dk2>
        <a:srgbClr val="45AA3A"/>
      </a:dk2>
      <a:lt2>
        <a:srgbClr val="BB579B"/>
      </a:lt2>
      <a:accent1>
        <a:srgbClr val="F49114"/>
      </a:accent1>
      <a:accent2>
        <a:srgbClr val="5EB9F4"/>
      </a:accent2>
      <a:accent3>
        <a:srgbClr val="DF1D49"/>
      </a:accent3>
      <a:accent4>
        <a:srgbClr val="4C4D4C"/>
      </a:accent4>
      <a:accent5>
        <a:srgbClr val="000000"/>
      </a:accent5>
      <a:accent6>
        <a:srgbClr val="AAAAAA"/>
      </a:accent6>
      <a:hlink>
        <a:srgbClr val="0563C1"/>
      </a:hlink>
      <a:folHlink>
        <a:srgbClr val="954F72"/>
      </a:folHlink>
    </a:clrScheme>
    <a:fontScheme name="HS2 font theme">
      <a:majorFont>
        <a:latin typeface="Mad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1"/>
            </a:solidFill>
          </a:defRPr>
        </a:defPPr>
      </a:lstStyle>
    </a:txDef>
  </a:objectDefaults>
  <a:extraClrSchemeLst/>
  <a:extLst>
    <a:ext uri="{05A4C25C-085E-4340-85A3-A5531E510DB2}">
      <thm15:themeFamily xmlns:thm15="http://schemas.microsoft.com/office/thememl/2012/main" name="CS911a HS2 PowerPoint template v180618.potx" id="{A560FED6-B53F-47FD-A22F-B22EA86E6456}" vid="{03739F20-4011-44B8-94CF-3CE9F75047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DC52003A1E174BBFF94278A519050A" ma:contentTypeVersion="8" ma:contentTypeDescription="Create a new document." ma:contentTypeScope="" ma:versionID="677749fd17fc46212622c1b98c2646f1">
  <xsd:schema xmlns:xsd="http://www.w3.org/2001/XMLSchema" xmlns:xs="http://www.w3.org/2001/XMLSchema" xmlns:p="http://schemas.microsoft.com/office/2006/metadata/properties" xmlns:ns3="eb175991-0729-417d-a489-291c56284f20" targetNamespace="http://schemas.microsoft.com/office/2006/metadata/properties" ma:root="true" ma:fieldsID="7f38ce1ad9b7249d0e8ec43a6c9459f0" ns3:_="">
    <xsd:import namespace="eb175991-0729-417d-a489-291c56284f2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175991-0729-417d-a489-291c56284f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4F44B3-AA9D-448D-964A-3AD013732D27}">
  <ds:schemaRefs>
    <ds:schemaRef ds:uri="http://schemas.microsoft.com/sharepoint/v3/contenttype/forms"/>
  </ds:schemaRefs>
</ds:datastoreItem>
</file>

<file path=customXml/itemProps2.xml><?xml version="1.0" encoding="utf-8"?>
<ds:datastoreItem xmlns:ds="http://schemas.openxmlformats.org/officeDocument/2006/customXml" ds:itemID="{730C6D69-63D8-4CDD-BDEA-D11DC3D72483}">
  <ds:schemaRefs>
    <ds:schemaRef ds:uri="http://schemas.openxmlformats.org/package/2006/metadata/core-properties"/>
    <ds:schemaRef ds:uri="http://purl.org/dc/terms/"/>
    <ds:schemaRef ds:uri="eb175991-0729-417d-a489-291c56284f20"/>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451E832D-70E1-4575-B11D-F77542B2A5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175991-0729-417d-a489-291c56284f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Template</Template>
  <TotalTime>9825</TotalTime>
  <Words>780</Words>
  <Application>Microsoft Macintosh PowerPoint</Application>
  <PresentationFormat>Widescreen</PresentationFormat>
  <Paragraphs>65</Paragraphs>
  <Slides>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Fira Sans</vt:lpstr>
      <vt:lpstr>Mada</vt:lpstr>
      <vt:lpstr>Open Sans</vt:lpstr>
      <vt:lpstr>Open Sans Semibold</vt:lpstr>
      <vt:lpstr>1_HS2 PPT Theme</vt:lpstr>
      <vt:lpstr>2_HS2 PPT Theme</vt:lpstr>
      <vt:lpstr>Connected Economy</vt:lpstr>
      <vt:lpstr>PowerPoint Presentation</vt:lpstr>
      <vt:lpstr>PowerPoint Presentation</vt:lpstr>
      <vt:lpstr>PowerPoint Presentation</vt:lpstr>
      <vt:lpstr>PowerPoint Presentation</vt:lpstr>
    </vt:vector>
  </TitlesOfParts>
  <Manager/>
  <Company>High Speed Two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
  <dc:creator>Richard Winter</dc:creator>
  <cp:keywords/>
  <dc:description/>
  <cp:lastModifiedBy>Microsoft Office User</cp:lastModifiedBy>
  <cp:revision>359</cp:revision>
  <cp:lastPrinted>2020-11-19T11:26:45Z</cp:lastPrinted>
  <dcterms:created xsi:type="dcterms:W3CDTF">2018-06-19T10:55:36Z</dcterms:created>
  <dcterms:modified xsi:type="dcterms:W3CDTF">2020-12-02T11:45:32Z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0x01010069DC52003A1E174BBFF94278A519050A</vt:lpwstr>
  </property>
</Properties>
</file>