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 id="2147483833" r:id="rId5"/>
  </p:sldMasterIdLst>
  <p:notesMasterIdLst>
    <p:notesMasterId r:id="rId14"/>
  </p:notesMasterIdLst>
  <p:handoutMasterIdLst>
    <p:handoutMasterId r:id="rId15"/>
  </p:handoutMasterIdLst>
  <p:sldIdLst>
    <p:sldId id="383" r:id="rId6"/>
    <p:sldId id="384" r:id="rId7"/>
    <p:sldId id="403" r:id="rId8"/>
    <p:sldId id="410" r:id="rId9"/>
    <p:sldId id="411" r:id="rId10"/>
    <p:sldId id="415" r:id="rId11"/>
    <p:sldId id="416" r:id="rId12"/>
    <p:sldId id="417" r:id="rId13"/>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k Tame" initials="" lastIdx="16" clrIdx="0"/>
  <p:cmAuthor id="1" name="Alannah Moore" initials="AM" lastIdx="8" clrIdx="1">
    <p:extLst>
      <p:ext uri="{19B8F6BF-5375-455C-9EA6-DF929625EA0E}">
        <p15:presenceInfo xmlns:p15="http://schemas.microsoft.com/office/powerpoint/2012/main" userId="S-1-5-21-3395633391-1056876279-2190228709-10185" providerId="AD"/>
      </p:ext>
    </p:extLst>
  </p:cmAuthor>
  <p:cmAuthor id="2" name="Maxine Marynicz" initials="MM" lastIdx="2" clrIdx="2">
    <p:extLst>
      <p:ext uri="{19B8F6BF-5375-455C-9EA6-DF929625EA0E}">
        <p15:presenceInfo xmlns:p15="http://schemas.microsoft.com/office/powerpoint/2012/main" userId="S-1-5-21-3395633391-1056876279-2190228709-17630" providerId="AD"/>
      </p:ext>
    </p:extLst>
  </p:cmAuthor>
  <p:cmAuthor id="3" name="Lynda Taylor" initials="LT" lastIdx="3" clrIdx="3">
    <p:extLst>
      <p:ext uri="{19B8F6BF-5375-455C-9EA6-DF929625EA0E}">
        <p15:presenceInfo xmlns:p15="http://schemas.microsoft.com/office/powerpoint/2012/main" userId="S::LyndaT@zincmedia.com::556c8458-860a-4557-afa7-07162d7bb6f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A80"/>
    <a:srgbClr val="014A81"/>
    <a:srgbClr val="5FB9F5"/>
    <a:srgbClr val="994392"/>
    <a:srgbClr val="3C9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4F339D-0459-4D69-8024-DB45AEC02FB7}" v="22" dt="2020-01-09T11:03:13.5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38" autoAdjust="0"/>
    <p:restoredTop sz="59728" autoAdjust="0"/>
  </p:normalViewPr>
  <p:slideViewPr>
    <p:cSldViewPr snapToGrid="0">
      <p:cViewPr varScale="1">
        <p:scale>
          <a:sx n="53" d="100"/>
          <a:sy n="53" d="100"/>
        </p:scale>
        <p:origin x="1056" y="78"/>
      </p:cViewPr>
      <p:guideLst>
        <p:guide orient="horz" pos="2137"/>
        <p:guide pos="386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330"/>
    </p:cViewPr>
  </p:sorterViewPr>
  <p:notesViewPr>
    <p:cSldViewPr snapToGrid="0">
      <p:cViewPr varScale="1">
        <p:scale>
          <a:sx n="63" d="100"/>
          <a:sy n="63" d="100"/>
        </p:scale>
        <p:origin x="2928" y="90"/>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63032" y="0"/>
            <a:ext cx="2955290" cy="497658"/>
          </a:xfrm>
          <a:prstGeom prst="rect">
            <a:avLst/>
          </a:prstGeom>
        </p:spPr>
        <p:txBody>
          <a:bodyPr vert="horz" lIns="91440" tIns="45720" rIns="91440" bIns="45720" rtlCol="0"/>
          <a:lstStyle>
            <a:lvl1pPr algn="r">
              <a:defRPr sz="1200"/>
            </a:lvl1pPr>
          </a:lstStyle>
          <a:p>
            <a:fld id="{742ACDF9-4F45-4109-853B-A37C0C97C5EC}" type="datetimeFigureOut">
              <a:rPr lang="en-GB" smtClean="0"/>
              <a:t>25/11/2020</a:t>
            </a:fld>
            <a:endParaRPr lang="en-GB" dirty="0"/>
          </a:p>
        </p:txBody>
      </p:sp>
      <p:sp>
        <p:nvSpPr>
          <p:cNvPr id="4" name="Footer Placeholder 3"/>
          <p:cNvSpPr>
            <a:spLocks noGrp="1"/>
          </p:cNvSpPr>
          <p:nvPr>
            <p:ph type="ftr" sz="quarter" idx="2"/>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63032" y="9421044"/>
            <a:ext cx="2955290" cy="497656"/>
          </a:xfrm>
          <a:prstGeom prst="rect">
            <a:avLst/>
          </a:prstGeom>
        </p:spPr>
        <p:txBody>
          <a:bodyPr vert="horz" lIns="91440" tIns="45720" rIns="91440" bIns="45720" rtlCol="0" anchor="b"/>
          <a:lstStyle>
            <a:lvl1pPr algn="r">
              <a:defRPr sz="1200"/>
            </a:lvl1pPr>
          </a:lstStyle>
          <a:p>
            <a:fld id="{9209A2A3-375C-41D2-B2CA-0E9F49BC0D0C}" type="slidenum">
              <a:rPr lang="en-GB" smtClean="0"/>
              <a:t>‹#›</a:t>
            </a:fld>
            <a:endParaRPr lang="en-GB" dirty="0"/>
          </a:p>
        </p:txBody>
      </p:sp>
    </p:spTree>
    <p:extLst>
      <p:ext uri="{BB962C8B-B14F-4D97-AF65-F5344CB8AC3E}">
        <p14:creationId xmlns:p14="http://schemas.microsoft.com/office/powerpoint/2010/main" val="2261235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765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63032" y="0"/>
            <a:ext cx="2955290" cy="497658"/>
          </a:xfrm>
          <a:prstGeom prst="rect">
            <a:avLst/>
          </a:prstGeom>
        </p:spPr>
        <p:txBody>
          <a:bodyPr vert="horz" lIns="91440" tIns="45720" rIns="91440" bIns="45720" rtlCol="0"/>
          <a:lstStyle>
            <a:lvl1pPr algn="r">
              <a:defRPr sz="1200"/>
            </a:lvl1pPr>
          </a:lstStyle>
          <a:p>
            <a:fld id="{58FD1BCE-2196-4369-8FA8-A36E2593F3F9}" type="datetimeFigureOut">
              <a:rPr lang="en-GB" smtClean="0"/>
              <a:t>25/11/2020</a:t>
            </a:fld>
            <a:endParaRPr lang="en-GB" dirty="0"/>
          </a:p>
        </p:txBody>
      </p:sp>
      <p:sp>
        <p:nvSpPr>
          <p:cNvPr id="4" name="Slide Image Placeholder 3"/>
          <p:cNvSpPr>
            <a:spLocks noGrp="1" noRot="1" noChangeAspect="1"/>
          </p:cNvSpPr>
          <p:nvPr>
            <p:ph type="sldImg" idx="2"/>
          </p:nvPr>
        </p:nvSpPr>
        <p:spPr>
          <a:xfrm>
            <a:off x="434975" y="1239838"/>
            <a:ext cx="5949950" cy="334803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1990" y="4773374"/>
            <a:ext cx="5455920" cy="390548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1044"/>
            <a:ext cx="2955290" cy="497656"/>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63032" y="9421044"/>
            <a:ext cx="2955290" cy="497656"/>
          </a:xfrm>
          <a:prstGeom prst="rect">
            <a:avLst/>
          </a:prstGeom>
        </p:spPr>
        <p:txBody>
          <a:bodyPr vert="horz" lIns="91440" tIns="45720" rIns="91440" bIns="45720" rtlCol="0" anchor="b"/>
          <a:lstStyle>
            <a:lvl1pPr algn="r">
              <a:defRPr sz="1200"/>
            </a:lvl1pPr>
          </a:lstStyle>
          <a:p>
            <a:fld id="{5D9F5426-27A5-4531-AEAF-F216ECB52FC1}" type="slidenum">
              <a:rPr lang="en-GB" smtClean="0"/>
              <a:t>‹#›</a:t>
            </a:fld>
            <a:endParaRPr lang="en-GB" dirty="0"/>
          </a:p>
        </p:txBody>
      </p:sp>
    </p:spTree>
    <p:extLst>
      <p:ext uri="{BB962C8B-B14F-4D97-AF65-F5344CB8AC3E}">
        <p14:creationId xmlns:p14="http://schemas.microsoft.com/office/powerpoint/2010/main" val="1339084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r>
              <a:rPr lang="en-US" b="0" dirty="0"/>
              <a:t>This slide</a:t>
            </a:r>
            <a:r>
              <a:rPr lang="en-US" b="0" baseline="0" dirty="0"/>
              <a:t> introduces the Public Spaces and Urban Design activity. </a:t>
            </a:r>
          </a:p>
        </p:txBody>
      </p:sp>
      <p:sp>
        <p:nvSpPr>
          <p:cNvPr id="4" name="Slide Number Placeholder 3"/>
          <p:cNvSpPr>
            <a:spLocks noGrp="1"/>
          </p:cNvSpPr>
          <p:nvPr>
            <p:ph type="sldNum" sz="quarter" idx="10"/>
          </p:nvPr>
        </p:nvSpPr>
        <p:spPr/>
        <p:txBody>
          <a:bodyPr/>
          <a:lstStyle/>
          <a:p>
            <a:fld id="{5D9F5426-27A5-4531-AEAF-F216ECB52FC1}" type="slidenum">
              <a:rPr lang="en-GB" smtClean="0"/>
              <a:t>1</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Introduce the learning objectives</a:t>
            </a:r>
            <a:r>
              <a:rPr lang="en-US" b="0" baseline="0" dirty="0"/>
              <a:t> for todays session by reading through this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Ensure that your students understand the key terminology of the lesson. You may have to recap the meaning of the following words from your </a:t>
            </a:r>
            <a:r>
              <a:rPr lang="en-US" sz="1200" b="0" kern="1200" baseline="0" dirty="0">
                <a:solidFill>
                  <a:schemeClr val="tx1"/>
                </a:solidFill>
                <a:latin typeface="Arial" panose="020B0604020202020204" pitchFamily="34" charset="0"/>
                <a:ea typeface="+mn-ea"/>
                <a:cs typeface="Arial" panose="020B0604020202020204" pitchFamily="34" charset="0"/>
              </a:rPr>
              <a:t>students previous learning:</a:t>
            </a:r>
          </a:p>
          <a:p>
            <a:pPr marL="342900" lvl="0" indent="-342900">
              <a:buFont typeface="Arial"/>
              <a:buChar char="•"/>
            </a:pPr>
            <a:r>
              <a:rPr lang="en-GB" sz="1200" b="0" kern="1200" baseline="0" dirty="0">
                <a:solidFill>
                  <a:schemeClr val="tx1"/>
                </a:solidFill>
                <a:latin typeface="Arial" panose="020B0604020202020204" pitchFamily="34" charset="0"/>
                <a:ea typeface="+mn-ea"/>
                <a:cs typeface="Arial" panose="020B0604020202020204" pitchFamily="34" charset="0"/>
              </a:rPr>
              <a:t>create a design for a new public space</a:t>
            </a:r>
          </a:p>
          <a:p>
            <a:pPr marL="342900" lvl="0" indent="-342900">
              <a:buFont typeface="Arial"/>
              <a:buChar char="•"/>
            </a:pPr>
            <a:r>
              <a:rPr lang="en-GB" sz="1200" b="0" kern="1200" baseline="0" dirty="0">
                <a:solidFill>
                  <a:schemeClr val="tx1"/>
                </a:solidFill>
                <a:latin typeface="Arial" panose="020B0604020202020204" pitchFamily="34" charset="0"/>
                <a:ea typeface="+mn-ea"/>
                <a:cs typeface="Arial" panose="020B0604020202020204" pitchFamily="34" charset="0"/>
              </a:rPr>
              <a:t>use research to create a successful design</a:t>
            </a:r>
          </a:p>
          <a:p>
            <a:pPr marL="342900" lvl="0" indent="-342900">
              <a:buFont typeface="Arial"/>
              <a:buChar char="•"/>
            </a:pPr>
            <a:r>
              <a:rPr lang="en-GB" sz="1200" b="0" kern="1200" baseline="0" dirty="0">
                <a:solidFill>
                  <a:schemeClr val="tx1"/>
                </a:solidFill>
                <a:latin typeface="Arial" panose="020B0604020202020204" pitchFamily="34" charset="0"/>
                <a:ea typeface="+mn-ea"/>
                <a:cs typeface="Arial" panose="020B0604020202020204" pitchFamily="34" charset="0"/>
              </a:rPr>
              <a:t>understand how urban designers shape our urban environments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0" baseline="0" dirty="0"/>
              <a:t>In addition, you may wish to define problem solving and creativity for the purposes of this session. This lesson will focus on the problem-solving steps 7-10 from the Skills Builder framework, and most specifically on the importance of research in solving complex problems. This lesson also focuses on the creativity steps.  </a:t>
            </a:r>
          </a:p>
          <a:p>
            <a:endParaRPr lang="en-US" dirty="0"/>
          </a:p>
        </p:txBody>
      </p:sp>
      <p:sp>
        <p:nvSpPr>
          <p:cNvPr id="4" name="Slide Number Placeholder 3"/>
          <p:cNvSpPr>
            <a:spLocks noGrp="1"/>
          </p:cNvSpPr>
          <p:nvPr>
            <p:ph type="sldNum" sz="quarter" idx="10"/>
          </p:nvPr>
        </p:nvSpPr>
        <p:spPr/>
        <p:txBody>
          <a:bodyPr/>
          <a:lstStyle/>
          <a:p>
            <a:fld id="{5D9F5426-27A5-4531-AEAF-F216ECB52FC1}" type="slidenum">
              <a:rPr lang="en-GB" smtClean="0"/>
              <a:t>2</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 Design</a:t>
            </a:r>
            <a:r>
              <a:rPr lang="en-US" baseline="0" dirty="0"/>
              <a:t> and HS2</a:t>
            </a:r>
          </a:p>
          <a:p>
            <a:r>
              <a:rPr lang="en-US" b="0" baseline="0" dirty="0"/>
              <a:t>Use this slide to introduce the themes of the lesson, the lesson challenge and the job role of Urban Designers. Check that your students understand the key terminology on this slide. You will expand on the terms ‘place’ and ‘public space’ in the next slide: </a:t>
            </a:r>
          </a:p>
          <a:p>
            <a:pPr marL="171450" indent="-171450">
              <a:buFont typeface="Arial"/>
              <a:buChar char="•"/>
            </a:pPr>
            <a:endParaRPr lang="en-US" b="0" baseline="0" dirty="0"/>
          </a:p>
          <a:p>
            <a:pPr marL="171450" indent="-171450">
              <a:buFont typeface="Arial"/>
              <a:buChar char="•"/>
            </a:pPr>
            <a:r>
              <a:rPr lang="en-US" b="0" baseline="0" dirty="0"/>
              <a:t>Urban </a:t>
            </a:r>
            <a:r>
              <a:rPr lang="mr-IN" b="0" baseline="0" dirty="0"/>
              <a:t>–</a:t>
            </a:r>
            <a:r>
              <a:rPr lang="en-US" b="0" baseline="0" dirty="0"/>
              <a:t> Built up areas such as towns or cities.</a:t>
            </a:r>
          </a:p>
          <a:p>
            <a:pPr marL="171450" indent="-171450">
              <a:buFont typeface="Arial"/>
              <a:buChar char="•"/>
            </a:pPr>
            <a:r>
              <a:rPr lang="en-US" b="0" baseline="0" dirty="0"/>
              <a:t>Place </a:t>
            </a:r>
            <a:r>
              <a:rPr lang="mr-IN" b="0" baseline="0" dirty="0"/>
              <a:t>–</a:t>
            </a:r>
            <a:r>
              <a:rPr lang="en-US" b="0" baseline="0" dirty="0"/>
              <a:t>  An area with unique characteristics.</a:t>
            </a:r>
          </a:p>
          <a:p>
            <a:pPr marL="171450" indent="-171450">
              <a:buFont typeface="Arial"/>
              <a:buChar char="•"/>
            </a:pPr>
            <a:r>
              <a:rPr lang="en-US" b="0" baseline="0" dirty="0"/>
              <a:t>Public space </a:t>
            </a:r>
            <a:r>
              <a:rPr lang="mr-IN" b="0" baseline="0" dirty="0"/>
              <a:t>–</a:t>
            </a:r>
            <a:r>
              <a:rPr lang="en-US" b="0" baseline="0" dirty="0"/>
              <a:t> An area that is open to all people.</a:t>
            </a:r>
          </a:p>
          <a:p>
            <a:endParaRPr lang="en-US" b="0" baseline="0" dirty="0"/>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3</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Spaces</a:t>
            </a:r>
          </a:p>
          <a:p>
            <a:r>
              <a:rPr lang="en-US" b="0" dirty="0"/>
              <a:t>Use this slide to stimulate</a:t>
            </a:r>
            <a:r>
              <a:rPr lang="en-US" b="0" baseline="0" dirty="0"/>
              <a:t> your students’ ideas about public spaces. You could create a mind map or list on the board. For each answer ask how the spaces are used. Examples could include:</a:t>
            </a:r>
          </a:p>
          <a:p>
            <a:endParaRPr lang="en-US" b="0" baseline="0" dirty="0"/>
          </a:p>
          <a:p>
            <a:pPr marL="171450" indent="-171450">
              <a:buFont typeface="Arial"/>
              <a:buChar char="•"/>
            </a:pPr>
            <a:r>
              <a:rPr lang="en-US" b="0" baseline="0" dirty="0"/>
              <a:t>Parks </a:t>
            </a:r>
            <a:r>
              <a:rPr lang="mr-IN" b="0" baseline="0" dirty="0"/>
              <a:t>–</a:t>
            </a:r>
            <a:r>
              <a:rPr lang="en-US" b="0" baseline="0" dirty="0"/>
              <a:t> relaxing, playing sports, picnics, meeting friends, viewing wildlife.</a:t>
            </a:r>
          </a:p>
          <a:p>
            <a:pPr marL="171450" indent="-171450">
              <a:buFont typeface="Arial"/>
              <a:buChar char="•"/>
            </a:pPr>
            <a:r>
              <a:rPr lang="en-US" b="0" dirty="0"/>
              <a:t>Village</a:t>
            </a:r>
            <a:r>
              <a:rPr lang="en-US" b="0" baseline="0" dirty="0"/>
              <a:t> green </a:t>
            </a:r>
            <a:r>
              <a:rPr lang="mr-IN" b="0" baseline="0" dirty="0"/>
              <a:t>–</a:t>
            </a:r>
            <a:r>
              <a:rPr lang="en-US" b="0" baseline="0" dirty="0"/>
              <a:t> relaxing, playing sports, holding fairs.</a:t>
            </a:r>
          </a:p>
          <a:p>
            <a:pPr marL="171450" indent="-171450">
              <a:buFont typeface="Arial"/>
              <a:buChar char="•"/>
            </a:pPr>
            <a:r>
              <a:rPr lang="en-US" b="0" dirty="0"/>
              <a:t>Public square </a:t>
            </a:r>
            <a:r>
              <a:rPr lang="mr-IN" b="0" dirty="0"/>
              <a:t>–</a:t>
            </a:r>
            <a:r>
              <a:rPr lang="en-US" b="0" dirty="0"/>
              <a:t> meeting friends, relaxing, eating,</a:t>
            </a:r>
            <a:r>
              <a:rPr lang="en-US" b="0" baseline="0" dirty="0"/>
              <a:t> attending events such as outdoor concerts or theatre, protests, ceremonies, viewing public art or memorials, travelling, waiting for a train.</a:t>
            </a:r>
            <a:endParaRPr lang="en-US" b="0" dirty="0"/>
          </a:p>
          <a:p>
            <a:pPr marL="171450" indent="-171450">
              <a:buFont typeface="Arial"/>
              <a:buChar char="•"/>
            </a:pPr>
            <a:r>
              <a:rPr lang="en-US" b="0" dirty="0"/>
              <a:t>Market square </a:t>
            </a:r>
            <a:r>
              <a:rPr lang="mr-IN" b="0" dirty="0"/>
              <a:t>–</a:t>
            </a:r>
            <a:r>
              <a:rPr lang="en-US" b="0" dirty="0"/>
              <a:t> holding markets</a:t>
            </a:r>
            <a:r>
              <a:rPr lang="en-US" b="0" baseline="0" dirty="0"/>
              <a:t> and fairs, </a:t>
            </a:r>
            <a:r>
              <a:rPr lang="en-US" b="0" dirty="0"/>
              <a:t>meeting friends, relaxing.</a:t>
            </a:r>
          </a:p>
          <a:p>
            <a:pPr marL="171450" indent="-171450">
              <a:buFont typeface="Arial"/>
              <a:buChar char="•"/>
            </a:pPr>
            <a:r>
              <a:rPr lang="en-US" b="0" dirty="0"/>
              <a:t>Streets </a:t>
            </a:r>
            <a:r>
              <a:rPr lang="mr-IN" b="0" dirty="0"/>
              <a:t>–</a:t>
            </a:r>
            <a:r>
              <a:rPr lang="en-US" b="0" dirty="0"/>
              <a:t> travelling,</a:t>
            </a:r>
            <a:r>
              <a:rPr lang="en-US" b="0" baseline="0" dirty="0"/>
              <a:t> walking, holding markets.</a:t>
            </a:r>
            <a:endParaRPr lang="en-US" b="0" dirty="0"/>
          </a:p>
          <a:p>
            <a:pPr marL="171450" indent="-171450">
              <a:buFont typeface="Arial"/>
              <a:buChar char="•"/>
            </a:pPr>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4</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b="0" dirty="0"/>
              <a:t>Use this slide to introduce</a:t>
            </a:r>
            <a:r>
              <a:rPr lang="en-US" b="0" baseline="0" dirty="0"/>
              <a:t> the worksheet activities and the associated essential skills that your students will be using. To add depth and realism to the activity, give your students a local location for where the new public square will be built. This will help your students to focus their research and design with a real-life context in mind. You could draw the site on the whiteboard or provide the students with a map.</a:t>
            </a:r>
          </a:p>
          <a:p>
            <a:r>
              <a:rPr lang="en-US" b="0" baseline="0" dirty="0"/>
              <a:t>You could also create your own fictional site if there is not a suitable site nearby. </a:t>
            </a:r>
          </a:p>
        </p:txBody>
      </p:sp>
      <p:sp>
        <p:nvSpPr>
          <p:cNvPr id="4" name="Slide Number Placeholder 3"/>
          <p:cNvSpPr>
            <a:spLocks noGrp="1"/>
          </p:cNvSpPr>
          <p:nvPr>
            <p:ph type="sldNum" sz="quarter" idx="10"/>
          </p:nvPr>
        </p:nvSpPr>
        <p:spPr/>
        <p:txBody>
          <a:bodyPr/>
          <a:lstStyle/>
          <a:p>
            <a:fld id="{5D9F5426-27A5-4531-AEAF-F216ECB52FC1}" type="slidenum">
              <a:rPr lang="en-GB" smtClean="0"/>
              <a:t>5</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p>
          <a:p>
            <a:r>
              <a:rPr lang="en-US" b="0" dirty="0"/>
              <a:t>Use this slide to introduce Challenge</a:t>
            </a:r>
            <a:r>
              <a:rPr lang="en-US" b="0" baseline="0" dirty="0"/>
              <a:t> 1. The students should produce focused research to help them to create a successful design proposal. </a:t>
            </a:r>
          </a:p>
          <a:p>
            <a:r>
              <a:rPr lang="en-US" b="0" baseline="0" dirty="0"/>
              <a:t>You may wish to provide an example of a mood board. You should explain that the purpose of a mood board is to provide the designer with inspiration, and that it should include annotated images on the theme of ‘People, Place and Time’. Students may use the Internet to find images and to create their mood board. </a:t>
            </a:r>
          </a:p>
          <a:p>
            <a:r>
              <a:rPr lang="en-US" b="0" baseline="0" dirty="0"/>
              <a:t>You may wish to provide an example of user interview or create a worked list of questions on the classroom whiteboard with the students. </a:t>
            </a:r>
          </a:p>
          <a:p>
            <a:endParaRPr lang="en-US" b="0" dirty="0"/>
          </a:p>
        </p:txBody>
      </p:sp>
      <p:sp>
        <p:nvSpPr>
          <p:cNvPr id="4" name="Slide Number Placeholder 3"/>
          <p:cNvSpPr>
            <a:spLocks noGrp="1"/>
          </p:cNvSpPr>
          <p:nvPr>
            <p:ph type="sldNum" sz="quarter" idx="10"/>
          </p:nvPr>
        </p:nvSpPr>
        <p:spPr/>
        <p:txBody>
          <a:bodyPr/>
          <a:lstStyle/>
          <a:p>
            <a:fld id="{5D9F5426-27A5-4531-AEAF-F216ECB52FC1}" type="slidenum">
              <a:rPr lang="en-GB" smtClean="0"/>
              <a:t>6</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a:t>
            </a:r>
          </a:p>
          <a:p>
            <a:r>
              <a:rPr lang="en-US" b="0" dirty="0"/>
              <a:t>Use this slide to introduce</a:t>
            </a:r>
            <a:r>
              <a:rPr lang="en-US" b="0" baseline="0" dirty="0"/>
              <a:t> Challenge 2. Ensure that you have a wide range of materials for your students to use including white and </a:t>
            </a:r>
            <a:r>
              <a:rPr lang="en-GB" b="0" baseline="0" noProof="0" dirty="0"/>
              <a:t>coloured</a:t>
            </a:r>
            <a:r>
              <a:rPr lang="en-US" b="0" baseline="0" dirty="0"/>
              <a:t> A2 or A3 paper, </a:t>
            </a:r>
            <a:r>
              <a:rPr lang="en-GB" b="0" baseline="0" noProof="0" dirty="0"/>
              <a:t>colouring</a:t>
            </a:r>
            <a:r>
              <a:rPr lang="en-US" b="0" baseline="0" dirty="0"/>
              <a:t> pens, pencils and rulers. </a:t>
            </a:r>
          </a:p>
          <a:p>
            <a:r>
              <a:rPr lang="en-US" b="0" baseline="0" dirty="0"/>
              <a:t>You could create an example to demonstrate to your students how to sketch, annotate and present their ideas. You should </a:t>
            </a:r>
            <a:r>
              <a:rPr lang="en-GB" b="0" baseline="0" noProof="0" dirty="0"/>
              <a:t>emphasise</a:t>
            </a:r>
            <a:r>
              <a:rPr lang="en-US" b="0" baseline="0" dirty="0"/>
              <a:t> that they should draw in pencil.</a:t>
            </a:r>
          </a:p>
          <a:p>
            <a:r>
              <a:rPr lang="en-US" b="0" baseline="0" dirty="0"/>
              <a:t>Use the following questions to stimulate the students’ thoughts:</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ensure that everyone can access and use your public square?</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create different zones in your square for different activities e.g. eating lunch, relaxing, waiting for a train or meeting a friend?</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encourage biodiversity within your design?</a:t>
            </a:r>
          </a:p>
          <a:p>
            <a:pPr marL="171450" lvl="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How can you make sure that everyone feels safe and comfortable in your public square?</a:t>
            </a:r>
          </a:p>
          <a:p>
            <a:pPr marL="171450" indent="-171450">
              <a:buFont typeface="Arial"/>
              <a:buChar char="•"/>
            </a:pPr>
            <a:r>
              <a:rPr lang="en-GB" sz="1200" b="0" kern="1200" dirty="0">
                <a:solidFill>
                  <a:schemeClr val="tx1"/>
                </a:solidFill>
                <a:effectLst/>
                <a:latin typeface="Arial" panose="020B0604020202020204" pitchFamily="34" charset="0"/>
                <a:ea typeface="+mn-ea"/>
                <a:cs typeface="Arial" panose="020B0604020202020204" pitchFamily="34" charset="0"/>
              </a:rPr>
              <a:t>Who or what do you think should be the subject of public art in your public square?</a:t>
            </a:r>
            <a:r>
              <a:rPr lang="en-GB" b="0" dirty="0">
                <a:effectLst/>
              </a:rPr>
              <a:t> </a:t>
            </a:r>
            <a:endParaRPr lang="en-US"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7</a:t>
            </a:fld>
            <a:endParaRPr lang="en-GB" dirty="0"/>
          </a:p>
        </p:txBody>
      </p:sp>
    </p:spTree>
    <p:extLst>
      <p:ext uri="{BB962C8B-B14F-4D97-AF65-F5344CB8AC3E}">
        <p14:creationId xmlns:p14="http://schemas.microsoft.com/office/powerpoint/2010/main" val="3062048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a:t>
            </a:r>
            <a:r>
              <a:rPr lang="en-US" baseline="0" dirty="0"/>
              <a:t> 3: Evaluation and </a:t>
            </a:r>
            <a:r>
              <a:rPr lang="en-US" dirty="0"/>
              <a:t>Plenary</a:t>
            </a:r>
          </a:p>
          <a:p>
            <a:r>
              <a:rPr lang="en-GB" b="0" dirty="0"/>
              <a:t>Ask the</a:t>
            </a:r>
            <a:r>
              <a:rPr lang="en-GB" b="0" baseline="0" dirty="0"/>
              <a:t> students to evaluate their design by completing Challenge 3. Use the evaluation questions as a ‘jumping off’ point for the plenary. </a:t>
            </a:r>
          </a:p>
          <a:p>
            <a:r>
              <a:rPr lang="en-GB" b="0" baseline="0" dirty="0"/>
              <a:t>You could then use the following questions to review learning in the lesson and </a:t>
            </a:r>
            <a:r>
              <a:rPr lang="en-US" b="0" baseline="0" dirty="0"/>
              <a:t>provide students with a chance to show off what they have learned and to share ideas and skills:</a:t>
            </a:r>
          </a:p>
          <a:p>
            <a:pPr marL="171450" indent="-171450">
              <a:buFont typeface="Arial"/>
              <a:buChar char="•"/>
            </a:pPr>
            <a:r>
              <a:rPr lang="en-US" b="0" baseline="0" dirty="0"/>
              <a:t>What was the hardest thing about this challenge? How did you overcome this?</a:t>
            </a:r>
          </a:p>
          <a:p>
            <a:pPr marL="171450" indent="-171450">
              <a:buFont typeface="Arial"/>
              <a:buChar char="•"/>
            </a:pPr>
            <a:r>
              <a:rPr lang="en-US" b="0" baseline="0" dirty="0"/>
              <a:t>What did you enjoy about this challenge?</a:t>
            </a:r>
          </a:p>
          <a:p>
            <a:pPr marL="171450" indent="-171450">
              <a:buFont typeface="Arial"/>
              <a:buChar char="•"/>
            </a:pPr>
            <a:r>
              <a:rPr lang="en-US" b="0" baseline="0" dirty="0"/>
              <a:t>What makes for a good public space?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did the research process help you to create a successful design?</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did you use your skill of creativity in this challenge?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Why is it important to design for all people?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can you create a ‘place’?</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Why is it important to create a design that will last?</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b="0" baseline="0" dirty="0"/>
              <a:t>How do urban designers shape our urban environments?</a:t>
            </a:r>
          </a:p>
          <a:p>
            <a:endParaRPr lang="en-US" b="0" baseline="0" dirty="0"/>
          </a:p>
          <a:p>
            <a:r>
              <a:rPr lang="en-US" b="0" baseline="0" dirty="0"/>
              <a:t>Use the question on creativity and research skills to review the students’ improvement of their essential skills. You may wish to go through some common problems that individuals encountered and then ask the group how they would overcome them. </a:t>
            </a:r>
            <a:endParaRPr lang="en-GB" b="0" baseline="0" dirty="0"/>
          </a:p>
        </p:txBody>
      </p:sp>
      <p:sp>
        <p:nvSpPr>
          <p:cNvPr id="4" name="Slide Number Placeholder 3"/>
          <p:cNvSpPr>
            <a:spLocks noGrp="1"/>
          </p:cNvSpPr>
          <p:nvPr>
            <p:ph type="sldNum" sz="quarter" idx="10"/>
          </p:nvPr>
        </p:nvSpPr>
        <p:spPr/>
        <p:txBody>
          <a:bodyPr/>
          <a:lstStyle/>
          <a:p>
            <a:fld id="{5D9F5426-27A5-4531-AEAF-F216ECB52FC1}" type="slidenum">
              <a:rPr lang="en-GB" smtClean="0"/>
              <a:t>8</a:t>
            </a:fld>
            <a:endParaRPr lang="en-GB" dirty="0"/>
          </a:p>
        </p:txBody>
      </p:sp>
    </p:spTree>
    <p:extLst>
      <p:ext uri="{BB962C8B-B14F-4D97-AF65-F5344CB8AC3E}">
        <p14:creationId xmlns:p14="http://schemas.microsoft.com/office/powerpoint/2010/main" val="306204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2.xml"/><Relationship Id="rId5" Type="http://schemas.openxmlformats.org/officeDocument/2006/relationships/image" Target="../media/image10.jpg"/><Relationship Id="rId4" Type="http://schemas.openxmlformats.org/officeDocument/2006/relationships/image" Target="../media/image9.jpeg"/></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2.xml"/><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HS2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293506"/>
            <a:ext cx="10494169" cy="846113"/>
          </a:xfrm>
          <a:prstGeom prst="rect">
            <a:avLst/>
          </a:prstGeom>
        </p:spPr>
        <p:txBody>
          <a:bodyPr anchor="t"/>
          <a:lstStyle>
            <a:lvl1pPr algn="l">
              <a:defRPr sz="5400"/>
            </a:lvl1pPr>
          </a:lstStyle>
          <a:p>
            <a:r>
              <a:rPr lang="en-US" dirty="0"/>
              <a:t>Click to add title</a:t>
            </a:r>
            <a:endParaRPr lang="en-GB" dirty="0"/>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139619"/>
            <a:ext cx="10494169" cy="899888"/>
          </a:xfrm>
        </p:spPr>
        <p:txBody>
          <a:bodyPr/>
          <a:lstStyle>
            <a:lvl1pPr marL="0" indent="0" algn="l">
              <a:buNone/>
              <a:defRPr sz="22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4" name="Footer Placeholder 3"/>
          <p:cNvSpPr>
            <a:spLocks noGrp="1"/>
          </p:cNvSpPr>
          <p:nvPr>
            <p:ph type="ftr" sz="quarter" idx="10"/>
          </p:nvPr>
        </p:nvSpPr>
        <p:spPr/>
        <p:txBody>
          <a:bodyPr/>
          <a:lstStyle/>
          <a:p>
            <a:r>
              <a:rPr lang="en-GB" dirty="0"/>
              <a:t>www.hs2.org.uk</a:t>
            </a:r>
          </a:p>
        </p:txBody>
      </p:sp>
      <p:sp>
        <p:nvSpPr>
          <p:cNvPr id="5" name="Slide Number Placeholder 4"/>
          <p:cNvSpPr>
            <a:spLocks noGrp="1"/>
          </p:cNvSpPr>
          <p:nvPr>
            <p:ph type="sldNum" sz="quarter" idx="11"/>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a:prstGeom prst="rect">
            <a:avLst/>
          </a:prstGeo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prstGeom prst="rect">
            <a:avLst/>
          </a:prstGeo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66993186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22875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224454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4924956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52013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0650581"/>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328930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87279351"/>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0081752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461618568"/>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a:prstGeom prst="rect">
            <a:avLst/>
          </a:prstGeo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9203941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a:prstGeom prst="rect">
            <a:avLst/>
          </a:prstGeo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44134654"/>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a:prstGeom prst="rect">
            <a:avLst/>
          </a:prstGeo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980935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3D10FE7-9ABC-724B-AB6E-7A133D4CF6FE}"/>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6" name="Text Placeholder 6">
            <a:extLst>
              <a:ext uri="{FF2B5EF4-FFF2-40B4-BE49-F238E27FC236}">
                <a16:creationId xmlns:a16="http://schemas.microsoft.com/office/drawing/2014/main" id="{96E293E5-F86A-634D-82EB-20B0E15EC64E}"/>
              </a:ext>
            </a:extLst>
          </p:cNvPr>
          <p:cNvSpPr>
            <a:spLocks noGrp="1"/>
          </p:cNvSpPr>
          <p:nvPr>
            <p:ph type="body" sz="quarter" idx="13" hasCustomPrompt="1"/>
          </p:nvPr>
        </p:nvSpPr>
        <p:spPr>
          <a:xfrm>
            <a:off x="457200" y="1400401"/>
            <a:ext cx="8697074" cy="505530"/>
          </a:xfrm>
        </p:spPr>
        <p:txBody>
          <a:bodyPr/>
          <a:lstStyle>
            <a:lvl1pPr>
              <a:lnSpc>
                <a:spcPct val="100000"/>
              </a:lnSpc>
              <a:defRPr sz="1800" b="1">
                <a:solidFill>
                  <a:schemeClr val="bg2"/>
                </a:solidFill>
              </a:defRPr>
            </a:lvl1pPr>
          </a:lstStyle>
          <a:p>
            <a:pPr lvl="0"/>
            <a:r>
              <a:rPr lang="en-US" dirty="0"/>
              <a:t>Sub-heading</a:t>
            </a:r>
          </a:p>
        </p:txBody>
      </p:sp>
      <p:sp>
        <p:nvSpPr>
          <p:cNvPr id="7" name="Content Placeholder 2">
            <a:extLst>
              <a:ext uri="{FF2B5EF4-FFF2-40B4-BE49-F238E27FC236}">
                <a16:creationId xmlns:a16="http://schemas.microsoft.com/office/drawing/2014/main" id="{C7B39B37-1F05-354F-A66C-15BA6F940ADC}"/>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5251037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a:prstGeom prst="rect">
            <a:avLst/>
          </a:prstGeo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1308460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a:prstGeom prst="rect">
            <a:avLst/>
          </a:prstGeo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6049875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a:prstGeom prst="rect">
            <a:avLst/>
          </a:prstGeo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11277600" cy="943200"/>
          </a:xfrm>
          <a:prstGeom prst="rect">
            <a:avLst/>
          </a:prstGeom>
        </p:spPr>
        <p:txBody>
          <a:bodyPr/>
          <a:lstStyle>
            <a:lvl1pPr>
              <a:lnSpc>
                <a:spcPct val="100000"/>
              </a:lnSpc>
              <a:defRPr/>
            </a:lvl1pPr>
          </a:lstStyle>
          <a:p>
            <a:r>
              <a:rPr lang="en-US" dirty="0"/>
              <a:t>Title</a:t>
            </a:r>
            <a:endParaRPr lang="en-GB" dirty="0"/>
          </a:p>
        </p:txBody>
      </p:sp>
      <p:sp>
        <p:nvSpPr>
          <p:cNvPr id="9"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427035"/>
            <a:ext cx="8697074" cy="505530"/>
          </a:xfrm>
        </p:spPr>
        <p:txBody>
          <a:bodyPr/>
          <a:lstStyle>
            <a:lvl1pPr>
              <a:lnSpc>
                <a:spcPct val="100000"/>
              </a:lnSpc>
              <a:defRPr sz="1800" b="1">
                <a:solidFill>
                  <a:schemeClr val="tx2"/>
                </a:solidFill>
              </a:defRPr>
            </a:lvl1pPr>
          </a:lstStyle>
          <a:p>
            <a:pPr lvl="0"/>
            <a:r>
              <a:rPr lang="en-US" dirty="0"/>
              <a:t>Sub-heading</a:t>
            </a:r>
          </a:p>
        </p:txBody>
      </p:sp>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21118760"/>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a:prstGeom prst="rect">
            <a:avLst/>
          </a:prstGeo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17965830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277600" cy="968474"/>
          </a:xfrm>
          <a:prstGeom prst="rect">
            <a:avLst/>
          </a:prstGeom>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96204428"/>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a:prstGeom prst="rect">
            <a:avLst/>
          </a:prstGeo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10112941"/>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8015201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a:prstGeom prst="rect">
            <a:avLst/>
          </a:prstGeo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1527787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HS2 Title">
    <p:spTree>
      <p:nvGrpSpPr>
        <p:cNvPr id="1" name=""/>
        <p:cNvGrpSpPr/>
        <p:nvPr/>
      </p:nvGrpSpPr>
      <p:grpSpPr>
        <a:xfrm>
          <a:off x="0" y="0"/>
          <a:ext cx="0" cy="0"/>
          <a:chOff x="0" y="0"/>
          <a:chExt cx="0" cy="0"/>
        </a:xfrm>
      </p:grpSpPr>
      <p:pic>
        <p:nvPicPr>
          <p:cNvPr id="1026" name="Picture 2" descr="C:\Users\gemma.blackman\AppData\Local\Microsoft\Windows\Temporary Internet Files\Content.Outlook\BP02L1TK\HS2 PPTDarkBlue_FrontScree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3" y="0"/>
            <a:ext cx="1217173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id="{BF232B6E-E58E-AC40-8827-33A19A15C0B1}"/>
              </a:ext>
            </a:extLst>
          </p:cNvPr>
          <p:cNvSpPr txBox="1"/>
          <p:nvPr userDrawn="1"/>
        </p:nvSpPr>
        <p:spPr>
          <a:xfrm>
            <a:off x="3119179" y="6331428"/>
            <a:ext cx="8837624" cy="526572"/>
          </a:xfrm>
          <a:prstGeom prst="rect">
            <a:avLst/>
          </a:prstGeom>
          <a:noFill/>
        </p:spPr>
        <p:txBody>
          <a:bodyPr wrap="square" lIns="0" tIns="0" rIns="0" bIns="0" rtlCol="0">
            <a:noAutofit/>
          </a:bodyPr>
          <a:lstStyle/>
          <a:p>
            <a:pPr algn="r"/>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ENGINEERS WORKSHOP</a:t>
            </a:r>
            <a:endPar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410304042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27"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id="{E5684D44-EF23-CC46-8BBE-F649F4E5DBA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05474126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purple sub-heading">
    <p:spTree>
      <p:nvGrpSpPr>
        <p:cNvPr id="1" name=""/>
        <p:cNvGrpSpPr/>
        <p:nvPr/>
      </p:nvGrpSpPr>
      <p:grpSpPr>
        <a:xfrm>
          <a:off x="0" y="0"/>
          <a:ext cx="0" cy="0"/>
          <a:chOff x="0" y="0"/>
          <a:chExt cx="0" cy="0"/>
        </a:xfrm>
      </p:grpSpPr>
      <p:pic>
        <p:nvPicPr>
          <p:cNvPr id="4"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id="{895CFABD-E41D-694B-AE86-B7ABC04971FE}"/>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3691202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green sub-heading">
    <p:spTree>
      <p:nvGrpSpPr>
        <p:cNvPr id="1" name=""/>
        <p:cNvGrpSpPr/>
        <p:nvPr/>
      </p:nvGrpSpPr>
      <p:grpSpPr>
        <a:xfrm>
          <a:off x="0" y="0"/>
          <a:ext cx="0" cy="0"/>
          <a:chOff x="0" y="0"/>
          <a:chExt cx="0" cy="0"/>
        </a:xfrm>
      </p:grpSpPr>
      <p:pic>
        <p:nvPicPr>
          <p:cNvPr id="11"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F4E436B6-F6A6-1846-8109-62EAABBE2F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15" name="Content Placeholder 2">
            <a:extLst>
              <a:ext uri="{FF2B5EF4-FFF2-40B4-BE49-F238E27FC236}">
                <a16:creationId xmlns:a16="http://schemas.microsoft.com/office/drawing/2014/main" id="{C4415C16-BAD5-9A4D-B8E3-EF78A4FEBE7D}"/>
              </a:ext>
            </a:extLst>
          </p:cNvPr>
          <p:cNvSpPr>
            <a:spLocks noGrp="1"/>
          </p:cNvSpPr>
          <p:nvPr>
            <p:ph idx="1"/>
          </p:nvPr>
        </p:nvSpPr>
        <p:spPr>
          <a:xfrm>
            <a:off x="457200" y="2085654"/>
            <a:ext cx="11277600" cy="405829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2" name="TextBox 11">
            <a:extLst>
              <a:ext uri="{FF2B5EF4-FFF2-40B4-BE49-F238E27FC236}">
                <a16:creationId xmlns:a16="http://schemas.microsoft.com/office/drawing/2014/main" id="{CD037C5C-2A96-0944-838B-4C009933E229}"/>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3913524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a:prstGeom prst="rect">
            <a:avLst/>
          </a:prstGeo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ingle column short">
    <p:spTree>
      <p:nvGrpSpPr>
        <p:cNvPr id="1" name=""/>
        <p:cNvGrpSpPr/>
        <p:nvPr/>
      </p:nvGrpSpPr>
      <p:grpSpPr>
        <a:xfrm>
          <a:off x="0" y="0"/>
          <a:ext cx="0" cy="0"/>
          <a:chOff x="0" y="0"/>
          <a:chExt cx="0" cy="0"/>
        </a:xfrm>
      </p:grpSpPr>
      <p:pic>
        <p:nvPicPr>
          <p:cNvPr id="9"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a:extLst>
              <a:ext uri="{FF2B5EF4-FFF2-40B4-BE49-F238E27FC236}">
                <a16:creationId xmlns:a16="http://schemas.microsoft.com/office/drawing/2014/main" id="{542FAC5E-FF51-4048-B942-3DE7D03FCE03}"/>
              </a:ext>
            </a:extLst>
          </p:cNvPr>
          <p:cNvSpPr>
            <a:spLocks noGrp="1"/>
          </p:cNvSpPr>
          <p:nvPr>
            <p:ph type="title" hasCustomPrompt="1"/>
          </p:nvPr>
        </p:nvSpPr>
        <p:spPr>
          <a:xfrm>
            <a:off x="457200" y="457200"/>
            <a:ext cx="4350544" cy="1233488"/>
          </a:xfrm>
        </p:spPr>
        <p:txBody>
          <a:bodyPr/>
          <a:lstStyle>
            <a:lvl1pPr>
              <a:lnSpc>
                <a:spcPct val="100000"/>
              </a:lnSpc>
              <a:defRPr/>
            </a:lvl1pPr>
          </a:lstStyle>
          <a:p>
            <a:r>
              <a:rPr lang="en-US" dirty="0"/>
              <a:t>Title</a:t>
            </a:r>
            <a:endParaRPr lang="en-GB" dirty="0"/>
          </a:p>
        </p:txBody>
      </p:sp>
      <p:sp>
        <p:nvSpPr>
          <p:cNvPr id="3" name="Content Placeholder 2">
            <a:extLst>
              <a:ext uri="{FF2B5EF4-FFF2-40B4-BE49-F238E27FC236}">
                <a16:creationId xmlns:a16="http://schemas.microsoft.com/office/drawing/2014/main" id="{7EC6B012-86FA-4327-9ACE-99229DA9AF21}"/>
              </a:ext>
            </a:extLst>
          </p:cNvPr>
          <p:cNvSpPr>
            <a:spLocks noGrp="1"/>
          </p:cNvSpPr>
          <p:nvPr>
            <p:ph sz="half" idx="1"/>
          </p:nvPr>
        </p:nvSpPr>
        <p:spPr>
          <a:xfrm>
            <a:off x="457198" y="1977462"/>
            <a:ext cx="4350545" cy="4145936"/>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8" name="TextBox 7">
            <a:extLst>
              <a:ext uri="{FF2B5EF4-FFF2-40B4-BE49-F238E27FC236}">
                <a16:creationId xmlns:a16="http://schemas.microsoft.com/office/drawing/2014/main" id="{361B4260-39B9-7441-AC90-76AE426DB1B6}"/>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263466529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Large text pullout">
    <p:spTree>
      <p:nvGrpSpPr>
        <p:cNvPr id="1" name=""/>
        <p:cNvGrpSpPr/>
        <p:nvPr/>
      </p:nvGrpSpPr>
      <p:grpSpPr>
        <a:xfrm>
          <a:off x="0" y="0"/>
          <a:ext cx="0" cy="0"/>
          <a:chOff x="0" y="0"/>
          <a:chExt cx="0" cy="0"/>
        </a:xfrm>
      </p:grpSpPr>
      <p:pic>
        <p:nvPicPr>
          <p:cNvPr id="12" name="Picture 3" descr="C:\Users\gemma.blackman\AppData\Local\Microsoft\Windows\Temporary Internet Files\Content.Outlook\BP02L1TK\HS2 PPTBannerDarkBlue (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186944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Content Placeholder 10">
            <a:extLst>
              <a:ext uri="{FF2B5EF4-FFF2-40B4-BE49-F238E27FC236}">
                <a16:creationId xmlns:a16="http://schemas.microsoft.com/office/drawing/2014/main" id="{9EB08FFE-9DBC-479E-8FA9-48213EDC9B37}"/>
              </a:ext>
            </a:extLst>
          </p:cNvPr>
          <p:cNvSpPr>
            <a:spLocks noGrp="1"/>
          </p:cNvSpPr>
          <p:nvPr>
            <p:ph sz="quarter" idx="15"/>
          </p:nvPr>
        </p:nvSpPr>
        <p:spPr>
          <a:xfrm>
            <a:off x="457200" y="1371600"/>
            <a:ext cx="5716588" cy="3557588"/>
          </a:xfrm>
        </p:spPr>
        <p:txBody>
          <a:bodyPr/>
          <a:lstStyle>
            <a:lvl1pPr>
              <a:lnSpc>
                <a:spcPct val="100000"/>
              </a:lnSpc>
              <a:spcAft>
                <a:spcPts val="600"/>
              </a:spcAft>
              <a:defRPr sz="2200"/>
            </a:lvl1pPr>
            <a:lvl2pPr>
              <a:lnSpc>
                <a:spcPct val="100000"/>
              </a:lnSpc>
              <a:spcAft>
                <a:spcPts val="600"/>
              </a:spcAft>
              <a:buClr>
                <a:schemeClr val="bg2"/>
              </a:buClr>
              <a:defRPr sz="2200"/>
            </a:lvl2pPr>
            <a:lvl3pPr>
              <a:lnSpc>
                <a:spcPct val="100000"/>
              </a:lnSpc>
              <a:spcAft>
                <a:spcPts val="600"/>
              </a:spcAft>
              <a:buClr>
                <a:schemeClr val="bg2"/>
              </a:buClr>
              <a:defRPr sz="2200"/>
            </a:lvl3pPr>
            <a:lvl4pPr>
              <a:lnSpc>
                <a:spcPct val="100000"/>
              </a:lnSpc>
              <a:spcAft>
                <a:spcPts val="600"/>
              </a:spcAft>
              <a:buClr>
                <a:schemeClr val="bg2"/>
              </a:buClr>
              <a:defRPr sz="2200"/>
            </a:lvl4pPr>
            <a:lvl5pPr>
              <a:lnSpc>
                <a:spcPct val="100000"/>
              </a:lnSpc>
              <a:spcAft>
                <a:spcPts val="600"/>
              </a:spcAft>
              <a:buClr>
                <a:schemeClr val="bg2"/>
              </a:buClr>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a:extLst>
              <a:ext uri="{FF2B5EF4-FFF2-40B4-BE49-F238E27FC236}">
                <a16:creationId xmlns:a16="http://schemas.microsoft.com/office/drawing/2014/main" id="{BEFBD50B-600E-4750-B8D8-9C3C4CEEE9F3}"/>
              </a:ext>
            </a:extLst>
          </p:cNvPr>
          <p:cNvSpPr>
            <a:spLocks noGrp="1"/>
          </p:cNvSpPr>
          <p:nvPr>
            <p:ph type="title" hasCustomPrompt="1"/>
          </p:nvPr>
        </p:nvSpPr>
        <p:spPr>
          <a:xfrm>
            <a:off x="457200" y="457200"/>
            <a:ext cx="11277600" cy="842963"/>
          </a:xfrm>
        </p:spPr>
        <p:txBody>
          <a:bodyPr/>
          <a:lstStyle>
            <a:lvl1pPr>
              <a:lnSpc>
                <a:spcPct val="100000"/>
              </a:lnSpc>
              <a:defRPr/>
            </a:lvl1pPr>
          </a:lstStyle>
          <a:p>
            <a:r>
              <a:rPr lang="en-US" dirty="0"/>
              <a:t>Title</a:t>
            </a:r>
            <a:endParaRPr lang="en-GB" dirty="0"/>
          </a:p>
        </p:txBody>
      </p:sp>
      <p:sp>
        <p:nvSpPr>
          <p:cNvPr id="9" name="Text Placeholder 8">
            <a:extLst>
              <a:ext uri="{FF2B5EF4-FFF2-40B4-BE49-F238E27FC236}">
                <a16:creationId xmlns:a16="http://schemas.microsoft.com/office/drawing/2014/main" id="{72964537-5735-4295-9929-030B90E3625A}"/>
              </a:ext>
            </a:extLst>
          </p:cNvPr>
          <p:cNvSpPr>
            <a:spLocks noGrp="1"/>
          </p:cNvSpPr>
          <p:nvPr>
            <p:ph type="body" sz="quarter" idx="14"/>
          </p:nvPr>
        </p:nvSpPr>
        <p:spPr>
          <a:xfrm>
            <a:off x="7124400" y="1371600"/>
            <a:ext cx="4610400" cy="3557588"/>
          </a:xfrm>
        </p:spPr>
        <p:txBody>
          <a:bodyPr/>
          <a:lstStyle>
            <a:lvl1pPr>
              <a:lnSpc>
                <a:spcPct val="100000"/>
              </a:lnSpc>
              <a:spcAft>
                <a:spcPts val="600"/>
              </a:spcAft>
              <a:defRPr sz="1800"/>
            </a:lvl1pPr>
            <a:lvl2pPr>
              <a:lnSpc>
                <a:spcPct val="100000"/>
              </a:lnSpc>
              <a:spcAft>
                <a:spcPts val="600"/>
              </a:spcAft>
              <a:buClr>
                <a:schemeClr val="bg2"/>
              </a:buClr>
              <a:defRPr sz="1800"/>
            </a:lvl2pPr>
            <a:lvl3pPr>
              <a:lnSpc>
                <a:spcPct val="100000"/>
              </a:lnSpc>
              <a:spcAft>
                <a:spcPts val="600"/>
              </a:spcAft>
              <a:buClr>
                <a:schemeClr val="bg2"/>
              </a:buClr>
              <a:defRPr sz="1800"/>
            </a:lvl3pPr>
            <a:lvl4pPr>
              <a:lnSpc>
                <a:spcPct val="100000"/>
              </a:lnSpc>
              <a:spcAft>
                <a:spcPts val="600"/>
              </a:spcAft>
              <a:buClr>
                <a:schemeClr val="bg2"/>
              </a:buClr>
              <a:defRPr sz="1800"/>
            </a:lvl4pPr>
            <a:lvl5pPr>
              <a:lnSpc>
                <a:spcPct val="100000"/>
              </a:lnSpc>
              <a:spcAft>
                <a:spcPts val="600"/>
              </a:spcAft>
              <a:buClr>
                <a:schemeClr val="bg2"/>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
        <p:nvSpPr>
          <p:cNvPr id="10" name="TextBox 9">
            <a:extLst>
              <a:ext uri="{FF2B5EF4-FFF2-40B4-BE49-F238E27FC236}">
                <a16:creationId xmlns:a16="http://schemas.microsoft.com/office/drawing/2014/main" id="{C91D52D9-51CD-C441-8775-27E550CAE0E2}"/>
              </a:ext>
            </a:extLst>
          </p:cNvPr>
          <p:cNvSpPr txBox="1"/>
          <p:nvPr userDrawn="1"/>
        </p:nvSpPr>
        <p:spPr>
          <a:xfrm>
            <a:off x="2529908" y="1452855"/>
            <a:ext cx="10160000" cy="311421"/>
          </a:xfrm>
          <a:prstGeom prst="rect">
            <a:avLst/>
          </a:prstGeom>
          <a:noFill/>
        </p:spPr>
        <p:txBody>
          <a:bodyPr wrap="square" lIns="0" tIns="0" rIns="0" bIns="0" rtlCol="0" anchor="ctr">
            <a:noAutofit/>
          </a:bodyPr>
          <a:lstStyle/>
          <a:p>
            <a:pPr algn="l"/>
            <a:r>
              <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EPIC ENGINEERING: </a:t>
            </a:r>
            <a:r>
              <a:rPr lang="en-US" sz="3000" b="1" dirty="0">
                <a:solidFill>
                  <a:schemeClr val="bg1"/>
                </a:solidFill>
                <a:latin typeface="Arial" panose="020B0604020202020204" pitchFamily="34" charset="0"/>
                <a:ea typeface="Open Sans Condensed Light" panose="020B0306030504020204" pitchFamily="34" charset="0"/>
                <a:cs typeface="Arial" panose="020B0604020202020204" pitchFamily="34" charset="0"/>
              </a:rPr>
              <a:t>JOIN THE TEAM</a:t>
            </a:r>
            <a:endParaRPr lang="en-US" sz="3000" dirty="0">
              <a:solidFill>
                <a:schemeClr val="bg1"/>
              </a:solidFill>
              <a:latin typeface="Arial" panose="020B0604020202020204" pitchFamily="34" charset="0"/>
              <a:ea typeface="Open Sans Condensed Light" panose="020B0306030504020204" pitchFamily="34" charset="0"/>
              <a:cs typeface="Arial" panose="020B0604020202020204" pitchFamily="34" charset="0"/>
            </a:endParaRPr>
          </a:p>
        </p:txBody>
      </p:sp>
    </p:spTree>
    <p:extLst>
      <p:ext uri="{BB962C8B-B14F-4D97-AF65-F5344CB8AC3E}">
        <p14:creationId xmlns:p14="http://schemas.microsoft.com/office/powerpoint/2010/main" val="1143146173"/>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3861431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8015187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8127206" y="457200"/>
            <a:ext cx="3607594" cy="1271589"/>
          </a:xfrm>
        </p:spPr>
        <p:txBody>
          <a:bodyPr/>
          <a:lstStyle>
            <a:lvl1pPr>
              <a:lnSpc>
                <a:spcPct val="100000"/>
              </a:lnSpc>
              <a:defRPr/>
            </a:lvl1pPr>
          </a:lstStyle>
          <a:p>
            <a:r>
              <a:rPr lang="en-GB" dirty="0"/>
              <a:t>T</a:t>
            </a:r>
            <a:r>
              <a:rPr lang="en-US" dirty="0" err="1"/>
              <a:t>itle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54924739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Image and Righ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572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807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840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840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62090748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mage and Left Sidebar">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7930769-209D-4A5E-A54C-872BA0CD7DE2}"/>
              </a:ext>
            </a:extLst>
          </p:cNvPr>
          <p:cNvSpPr>
            <a:spLocks noGrp="1"/>
          </p:cNvSpPr>
          <p:nvPr>
            <p:ph type="pic" sz="quarter" idx="13"/>
          </p:nvPr>
        </p:nvSpPr>
        <p:spPr>
          <a:xfrm>
            <a:off x="4268400" y="457200"/>
            <a:ext cx="7466400" cy="5320800"/>
          </a:xfrm>
          <a:solidFill>
            <a:schemeClr val="bg1">
              <a:lumMod val="85000"/>
            </a:schemeClr>
          </a:solidFill>
        </p:spPr>
        <p:txBody>
          <a:bodyPr/>
          <a:lstStyle/>
          <a:p>
            <a:r>
              <a:rPr lang="en-US" dirty="0"/>
              <a:t>Click icon to add picture</a:t>
            </a:r>
            <a:endParaRPr lang="en-GB" dirty="0"/>
          </a:p>
        </p:txBody>
      </p:sp>
      <p:sp>
        <p:nvSpPr>
          <p:cNvPr id="8" name="Rectangle 7">
            <a:extLst>
              <a:ext uri="{FF2B5EF4-FFF2-40B4-BE49-F238E27FC236}">
                <a16:creationId xmlns:a16="http://schemas.microsoft.com/office/drawing/2014/main" id="{84D217F0-9454-42F7-B3C2-E127AEEF5754}"/>
              </a:ext>
            </a:extLst>
          </p:cNvPr>
          <p:cNvSpPr/>
          <p:nvPr/>
        </p:nvSpPr>
        <p:spPr>
          <a:xfrm>
            <a:off x="457200" y="457200"/>
            <a:ext cx="3657600" cy="5320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8">
            <a:extLst>
              <a:ext uri="{FF2B5EF4-FFF2-40B4-BE49-F238E27FC236}">
                <a16:creationId xmlns:a16="http://schemas.microsoft.com/office/drawing/2014/main" id="{F46E2C7C-7B4E-4A21-81AB-98547A745BF6}"/>
              </a:ext>
            </a:extLst>
          </p:cNvPr>
          <p:cNvSpPr>
            <a:spLocks noGrp="1"/>
          </p:cNvSpPr>
          <p:nvPr>
            <p:ph type="title" hasCustomPrompt="1"/>
          </p:nvPr>
        </p:nvSpPr>
        <p:spPr>
          <a:xfrm>
            <a:off x="786001" y="972000"/>
            <a:ext cx="2945418" cy="833438"/>
          </a:xfrm>
        </p:spPr>
        <p:txBody>
          <a:bodyPr/>
          <a:lstStyle>
            <a:lvl1pPr>
              <a:lnSpc>
                <a:spcPct val="100000"/>
              </a:lnSpc>
              <a:defRPr>
                <a:solidFill>
                  <a:schemeClr val="bg1"/>
                </a:solidFill>
              </a:defRPr>
            </a:lvl1pPr>
          </a:lstStyle>
          <a:p>
            <a:r>
              <a:rPr lang="en-US" dirty="0"/>
              <a:t>Title</a:t>
            </a:r>
            <a:endParaRPr lang="en-GB" dirty="0"/>
          </a:p>
        </p:txBody>
      </p:sp>
      <p:sp>
        <p:nvSpPr>
          <p:cNvPr id="11" name="Text Placeholder 10">
            <a:extLst>
              <a:ext uri="{FF2B5EF4-FFF2-40B4-BE49-F238E27FC236}">
                <a16:creationId xmlns:a16="http://schemas.microsoft.com/office/drawing/2014/main" id="{AF026B8B-A5B8-4077-A7EE-25EF2EB4DE52}"/>
              </a:ext>
            </a:extLst>
          </p:cNvPr>
          <p:cNvSpPr>
            <a:spLocks noGrp="1"/>
          </p:cNvSpPr>
          <p:nvPr>
            <p:ph type="body" sz="quarter" idx="14"/>
          </p:nvPr>
        </p:nvSpPr>
        <p:spPr>
          <a:xfrm>
            <a:off x="786001" y="2134800"/>
            <a:ext cx="2945418" cy="3471863"/>
          </a:xfrm>
        </p:spPr>
        <p:txBody>
          <a:bodyPr/>
          <a:lstStyle>
            <a:lvl1pPr>
              <a:lnSpc>
                <a:spcPct val="100000"/>
              </a:lnSpc>
              <a:spcAft>
                <a:spcPts val="600"/>
              </a:spcAft>
              <a:defRPr>
                <a:solidFill>
                  <a:schemeClr val="bg1"/>
                </a:solidFill>
              </a:defRPr>
            </a:lvl1pPr>
            <a:lvl2pPr>
              <a:lnSpc>
                <a:spcPct val="100000"/>
              </a:lnSpc>
              <a:spcAft>
                <a:spcPts val="600"/>
              </a:spcAft>
              <a:defRPr>
                <a:solidFill>
                  <a:schemeClr val="bg1"/>
                </a:solidFill>
              </a:defRPr>
            </a:lvl2pPr>
            <a:lvl3pPr>
              <a:lnSpc>
                <a:spcPct val="100000"/>
              </a:lnSpc>
              <a:spcAft>
                <a:spcPts val="600"/>
              </a:spcAft>
              <a:defRPr>
                <a:solidFill>
                  <a:schemeClr val="bg1"/>
                </a:solidFill>
              </a:defRPr>
            </a:lvl3pPr>
            <a:lvl4pPr>
              <a:lnSpc>
                <a:spcPct val="100000"/>
              </a:lnSpc>
              <a:spcAft>
                <a:spcPts val="600"/>
              </a:spcAft>
              <a:defRPr>
                <a:solidFill>
                  <a:schemeClr val="bg1"/>
                </a:solidFill>
              </a:defRPr>
            </a:lvl4pPr>
            <a:lvl5pPr>
              <a:lnSpc>
                <a:spcPct val="100000"/>
              </a:lnSpc>
              <a:spcAft>
                <a:spcPts val="600"/>
              </a:spcAft>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5879038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image portrait small on right">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7375616" cy="5536224"/>
          </a:xfrm>
          <a:solidFill>
            <a:schemeClr val="tx1"/>
          </a:solidFill>
          <a:ln>
            <a:noFill/>
          </a:ln>
        </p:spPr>
        <p:txBody>
          <a:bodyPr lIns="360000" tIns="360000" rIns="360000" bIns="360000"/>
          <a:lstStyle>
            <a:lvl1pPr>
              <a:lnSpc>
                <a:spcPct val="100000"/>
              </a:lnSpc>
              <a:defRPr>
                <a:solidFill>
                  <a:schemeClr val="bg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1335874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on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8980488" cy="2665125"/>
          </a:xfrm>
        </p:spPr>
        <p:txBody>
          <a:bodyPr/>
          <a:lstStyle>
            <a:lvl1pPr>
              <a:lnSpc>
                <a:spcPct val="100000"/>
              </a:lnSpc>
              <a:spcAft>
                <a:spcPts val="600"/>
              </a:spcAft>
              <a:defRPr sz="5000" b="1" i="0">
                <a:solidFill>
                  <a:schemeClr val="bg1"/>
                </a:solidFill>
                <a:latin typeface="+mn-lt"/>
              </a:defRPr>
            </a:lvl1pPr>
            <a:lvl2pPr marL="0" indent="0">
              <a:lnSpc>
                <a:spcPct val="100000"/>
              </a:lnSpc>
              <a:spcBef>
                <a:spcPts val="2400"/>
              </a:spcBef>
              <a:spcAft>
                <a:spcPts val="600"/>
              </a:spcAft>
              <a:buNone/>
              <a:defRPr sz="2400" b="1" i="0">
                <a:solidFill>
                  <a:schemeClr val="bg1"/>
                </a:solidFill>
                <a:latin typeface="+mn-lt"/>
              </a:defRPr>
            </a:lvl2pPr>
          </a:lstStyle>
          <a:p>
            <a:pPr lvl="0"/>
            <a:r>
              <a:rPr lang="en-US" dirty="0"/>
              <a:t>Title</a:t>
            </a:r>
          </a:p>
          <a:p>
            <a:pPr lvl="1"/>
            <a:r>
              <a:rPr lang="en-US" dirty="0"/>
              <a:t>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41082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 images landscap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4168478"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19" name="Text Placeholder 4"/>
          <p:cNvSpPr>
            <a:spLocks noGrp="1"/>
          </p:cNvSpPr>
          <p:nvPr>
            <p:ph type="body" sz="quarter" idx="15" hasCustomPrompt="1"/>
          </p:nvPr>
        </p:nvSpPr>
        <p:spPr>
          <a:xfrm>
            <a:off x="8036334" y="3036696"/>
            <a:ext cx="3663950" cy="268288"/>
          </a:xfrm>
        </p:spPr>
        <p:txBody>
          <a:bodyPr lIns="36000" tIns="0" rIns="36000" bIns="0"/>
          <a:lstStyle>
            <a:lvl1pPr>
              <a:lnSpc>
                <a:spcPct val="100000"/>
              </a:lnSpc>
              <a:defRPr sz="1400" b="1" baseline="0">
                <a:solidFill>
                  <a:schemeClr val="tx1"/>
                </a:solidFill>
              </a:defRPr>
            </a:lvl1pPr>
          </a:lstStyle>
          <a:p>
            <a:pPr lvl="0"/>
            <a:r>
              <a:rPr lang="en-US" dirty="0"/>
              <a:t>Image caption</a:t>
            </a:r>
          </a:p>
        </p:txBody>
      </p:sp>
      <p:sp>
        <p:nvSpPr>
          <p:cNvPr id="22" name="Text Placeholder 4"/>
          <p:cNvSpPr>
            <a:spLocks noGrp="1"/>
          </p:cNvSpPr>
          <p:nvPr>
            <p:ph type="body" sz="quarter" idx="17" hasCustomPrompt="1"/>
          </p:nvPr>
        </p:nvSpPr>
        <p:spPr>
          <a:xfrm>
            <a:off x="4167790"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24" name="Text Placeholder 4"/>
          <p:cNvSpPr>
            <a:spLocks noGrp="1"/>
          </p:cNvSpPr>
          <p:nvPr>
            <p:ph type="body" sz="quarter" idx="19" hasCustomPrompt="1"/>
          </p:nvPr>
        </p:nvSpPr>
        <p:spPr>
          <a:xfrm>
            <a:off x="8036334" y="6011808"/>
            <a:ext cx="3663950" cy="268288"/>
          </a:xfrm>
        </p:spPr>
        <p:txBody>
          <a:bodyPr lIns="36000" tIns="0" rIns="36000" bIns="0"/>
          <a:lstStyle>
            <a:lvl1pPr>
              <a:lnSpc>
                <a:spcPct val="100000"/>
              </a:lnSpc>
              <a:defRPr sz="1400" b="1" baseline="0">
                <a:solidFill>
                  <a:schemeClr val="tx1"/>
                </a:solidFill>
              </a:defRPr>
            </a:lvl1pPr>
          </a:lstStyle>
          <a:p>
            <a:pPr lvl="0"/>
            <a:r>
              <a:rPr lang="en-US"/>
              <a:t>Image caption</a:t>
            </a:r>
            <a:endParaRPr lang="en-US" dirty="0"/>
          </a:p>
        </p:txBody>
      </p:sp>
      <p:sp>
        <p:nvSpPr>
          <p:cNvPr id="15" name="Picture Placeholder 16"/>
          <p:cNvSpPr>
            <a:spLocks noGrp="1"/>
          </p:cNvSpPr>
          <p:nvPr>
            <p:ph type="pic" sz="quarter" idx="12"/>
          </p:nvPr>
        </p:nvSpPr>
        <p:spPr>
          <a:xfrm>
            <a:off x="4168478" y="457199"/>
            <a:ext cx="3664638" cy="2578116"/>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2578116"/>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2"/>
            <a:ext cx="3664638" cy="2578116"/>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2"/>
            <a:ext cx="3664638" cy="2578116"/>
          </a:xfrm>
        </p:spPr>
        <p:txBody>
          <a:bodyPr/>
          <a:lstStyle/>
          <a:p>
            <a:r>
              <a:rPr lang="en-US" dirty="0"/>
              <a:t>Click icon to add picture</a:t>
            </a:r>
          </a:p>
        </p:txBody>
      </p:sp>
      <p:sp>
        <p:nvSpPr>
          <p:cNvPr id="13"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8485568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text pullout">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images landscape NoCaption">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8"/>
            <a:ext cx="3664638" cy="2768325"/>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8"/>
            <a:ext cx="3664638" cy="2768325"/>
          </a:xfrm>
        </p:spPr>
        <p:txBody>
          <a:bodyPr/>
          <a:lstStyle/>
          <a:p>
            <a:r>
              <a:rPr lang="en-US" dirty="0"/>
              <a:t>Click icon to add picture</a:t>
            </a:r>
          </a:p>
        </p:txBody>
      </p:sp>
      <p:sp>
        <p:nvSpPr>
          <p:cNvPr id="20" name="Picture Placeholder 16"/>
          <p:cNvSpPr>
            <a:spLocks noGrp="1"/>
          </p:cNvSpPr>
          <p:nvPr>
            <p:ph type="pic" sz="quarter" idx="16"/>
          </p:nvPr>
        </p:nvSpPr>
        <p:spPr>
          <a:xfrm>
            <a:off x="4168478" y="3433691"/>
            <a:ext cx="3664638" cy="2768325"/>
          </a:xfrm>
        </p:spPr>
        <p:txBody>
          <a:bodyPr/>
          <a:lstStyle/>
          <a:p>
            <a:r>
              <a:rPr lang="en-US" dirty="0"/>
              <a:t>Click icon to add picture</a:t>
            </a:r>
          </a:p>
        </p:txBody>
      </p:sp>
      <p:sp>
        <p:nvSpPr>
          <p:cNvPr id="23" name="Picture Placeholder 16"/>
          <p:cNvSpPr>
            <a:spLocks noGrp="1"/>
          </p:cNvSpPr>
          <p:nvPr>
            <p:ph type="pic" sz="quarter" idx="18"/>
          </p:nvPr>
        </p:nvSpPr>
        <p:spPr>
          <a:xfrm>
            <a:off x="8036334" y="3433691"/>
            <a:ext cx="3664638" cy="2768325"/>
          </a:xfrm>
        </p:spPr>
        <p:txBody>
          <a:bodyPr/>
          <a:lstStyle/>
          <a:p>
            <a:r>
              <a:rPr lang="en-US" dirty="0"/>
              <a:t>Click icon to add picture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2898086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20" name="Picture Placeholder 16"/>
          <p:cNvSpPr>
            <a:spLocks noGrp="1"/>
          </p:cNvSpPr>
          <p:nvPr>
            <p:ph type="pic" sz="quarter" idx="15"/>
          </p:nvPr>
        </p:nvSpPr>
        <p:spPr>
          <a:xfrm>
            <a:off x="9037637" y="2297726"/>
            <a:ext cx="2697163" cy="3421062"/>
          </a:xfrm>
        </p:spPr>
        <p:txBody>
          <a:bodyPr/>
          <a:lstStyle/>
          <a:p>
            <a:r>
              <a:rPr lang="en-US" dirty="0"/>
              <a:t>Click icon to add picture</a:t>
            </a:r>
          </a:p>
        </p:txBody>
      </p:sp>
      <p:sp>
        <p:nvSpPr>
          <p:cNvPr id="19" name="Picture Placeholder 16"/>
          <p:cNvSpPr>
            <a:spLocks noGrp="1"/>
          </p:cNvSpPr>
          <p:nvPr>
            <p:ph type="pic" sz="quarter" idx="14"/>
          </p:nvPr>
        </p:nvSpPr>
        <p:spPr>
          <a:xfrm>
            <a:off x="6178336" y="2297726"/>
            <a:ext cx="2697163" cy="3421062"/>
          </a:xfrm>
        </p:spPr>
        <p:txBody>
          <a:bodyPr/>
          <a:lstStyle/>
          <a:p>
            <a:r>
              <a:rPr lang="en-US" dirty="0"/>
              <a:t>Click icon to add picture</a:t>
            </a:r>
          </a:p>
        </p:txBody>
      </p:sp>
      <p:sp>
        <p:nvSpPr>
          <p:cNvPr id="18" name="Picture Placeholder 16"/>
          <p:cNvSpPr>
            <a:spLocks noGrp="1"/>
          </p:cNvSpPr>
          <p:nvPr>
            <p:ph type="pic" sz="quarter" idx="13"/>
          </p:nvPr>
        </p:nvSpPr>
        <p:spPr>
          <a:xfrm>
            <a:off x="3316286" y="2297726"/>
            <a:ext cx="2697163" cy="3421062"/>
          </a:xfrm>
        </p:spPr>
        <p:txBody>
          <a:bodyPr/>
          <a:lstStyle/>
          <a:p>
            <a:r>
              <a:rPr lang="en-US" dirty="0"/>
              <a:t>Click icon to add picture</a:t>
            </a:r>
          </a:p>
        </p:txBody>
      </p:sp>
      <p:sp>
        <p:nvSpPr>
          <p:cNvPr id="17" name="Picture Placeholder 16"/>
          <p:cNvSpPr>
            <a:spLocks noGrp="1"/>
          </p:cNvSpPr>
          <p:nvPr>
            <p:ph type="pic" sz="quarter" idx="12"/>
          </p:nvPr>
        </p:nvSpPr>
        <p:spPr>
          <a:xfrm>
            <a:off x="457200" y="2298423"/>
            <a:ext cx="2697163" cy="3421062"/>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0" name="Text Placeholder 4"/>
          <p:cNvSpPr>
            <a:spLocks noGrp="1"/>
          </p:cNvSpPr>
          <p:nvPr>
            <p:ph type="body" sz="quarter" idx="17" hasCustomPrompt="1"/>
          </p:nvPr>
        </p:nvSpPr>
        <p:spPr>
          <a:xfrm>
            <a:off x="3316285" y="1875935"/>
            <a:ext cx="2697163"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1" name="Text Placeholder 4"/>
          <p:cNvSpPr>
            <a:spLocks noGrp="1"/>
          </p:cNvSpPr>
          <p:nvPr>
            <p:ph type="body" sz="quarter" idx="18" hasCustomPrompt="1"/>
          </p:nvPr>
        </p:nvSpPr>
        <p:spPr>
          <a:xfrm>
            <a:off x="6175370" y="1879653"/>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2" name="Text Placeholder 4"/>
          <p:cNvSpPr>
            <a:spLocks noGrp="1"/>
          </p:cNvSpPr>
          <p:nvPr>
            <p:ph type="body" sz="quarter" idx="19" hasCustomPrompt="1"/>
          </p:nvPr>
        </p:nvSpPr>
        <p:spPr>
          <a:xfrm>
            <a:off x="9037637" y="1875935"/>
            <a:ext cx="2697163"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4"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08341011"/>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images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7" name="Picture Placeholder 16"/>
          <p:cNvSpPr>
            <a:spLocks noGrp="1"/>
          </p:cNvSpPr>
          <p:nvPr>
            <p:ph type="pic" sz="quarter" idx="12"/>
          </p:nvPr>
        </p:nvSpPr>
        <p:spPr>
          <a:xfrm>
            <a:off x="457200" y="2298422"/>
            <a:ext cx="3502617" cy="3759477"/>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1875935"/>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298422"/>
            <a:ext cx="3502617" cy="3759477"/>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298422"/>
            <a:ext cx="3502617" cy="3759477"/>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1875935"/>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446356"/>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images landsca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GB" dirty="0"/>
              <a:t>T</a:t>
            </a:r>
            <a:r>
              <a:rPr lang="en-US" dirty="0" err="1"/>
              <a:t>itle</a:t>
            </a:r>
            <a:endParaRPr lang="en-US" dirty="0"/>
          </a:p>
        </p:txBody>
      </p:sp>
      <p:sp>
        <p:nvSpPr>
          <p:cNvPr id="17" name="Picture Placeholder 16"/>
          <p:cNvSpPr>
            <a:spLocks noGrp="1"/>
          </p:cNvSpPr>
          <p:nvPr>
            <p:ph type="pic" sz="quarter" idx="12"/>
          </p:nvPr>
        </p:nvSpPr>
        <p:spPr>
          <a:xfrm>
            <a:off x="457200" y="2593698"/>
            <a:ext cx="3502617" cy="2254528"/>
          </a:xfrm>
        </p:spPr>
        <p:txBody>
          <a:bodyPr/>
          <a:lstStyle/>
          <a:p>
            <a:r>
              <a:rPr lang="en-US" dirty="0"/>
              <a:t>Click icon to add picture</a:t>
            </a:r>
          </a:p>
        </p:txBody>
      </p:sp>
      <p:sp>
        <p:nvSpPr>
          <p:cNvPr id="9" name="Text Placeholder 4"/>
          <p:cNvSpPr>
            <a:spLocks noGrp="1"/>
          </p:cNvSpPr>
          <p:nvPr>
            <p:ph type="body" sz="quarter" idx="16" hasCustomPrompt="1"/>
          </p:nvPr>
        </p:nvSpPr>
        <p:spPr>
          <a:xfrm>
            <a:off x="457200" y="2171210"/>
            <a:ext cx="3502617" cy="346798"/>
          </a:xfrm>
        </p:spPr>
        <p:txBody>
          <a:bodyPr lIns="36000" rIns="36000" anchor="ctr"/>
          <a:lstStyle>
            <a:lvl1pPr algn="ctr">
              <a:lnSpc>
                <a:spcPct val="100000"/>
              </a:lnSpc>
              <a:defRPr sz="1400" b="1" baseline="0">
                <a:solidFill>
                  <a:schemeClr val="tx1"/>
                </a:solidFill>
              </a:defRPr>
            </a:lvl1pPr>
          </a:lstStyle>
          <a:p>
            <a:pPr lvl="0"/>
            <a:r>
              <a:rPr lang="en-US" dirty="0"/>
              <a:t>Image caption</a:t>
            </a:r>
          </a:p>
        </p:txBody>
      </p:sp>
      <p:sp>
        <p:nvSpPr>
          <p:cNvPr id="14" name="Picture Placeholder 16">
            <a:extLst>
              <a:ext uri="{FF2B5EF4-FFF2-40B4-BE49-F238E27FC236}">
                <a16:creationId xmlns:a16="http://schemas.microsoft.com/office/drawing/2014/main" id="{816C8664-9D57-004C-8828-4995435B9D18}"/>
              </a:ext>
            </a:extLst>
          </p:cNvPr>
          <p:cNvSpPr>
            <a:spLocks noGrp="1"/>
          </p:cNvSpPr>
          <p:nvPr>
            <p:ph type="pic" sz="quarter" idx="17"/>
          </p:nvPr>
        </p:nvSpPr>
        <p:spPr>
          <a:xfrm>
            <a:off x="4344691" y="2593698"/>
            <a:ext cx="3502617" cy="2254528"/>
          </a:xfrm>
        </p:spPr>
        <p:txBody>
          <a:bodyPr/>
          <a:lstStyle/>
          <a:p>
            <a:r>
              <a:rPr lang="en-US" dirty="0"/>
              <a:t>Click icon to add picture</a:t>
            </a:r>
          </a:p>
        </p:txBody>
      </p:sp>
      <p:sp>
        <p:nvSpPr>
          <p:cNvPr id="15" name="Text Placeholder 4">
            <a:extLst>
              <a:ext uri="{FF2B5EF4-FFF2-40B4-BE49-F238E27FC236}">
                <a16:creationId xmlns:a16="http://schemas.microsoft.com/office/drawing/2014/main" id="{A7B664CB-DC96-D448-8F67-2EECACCF5845}"/>
              </a:ext>
            </a:extLst>
          </p:cNvPr>
          <p:cNvSpPr>
            <a:spLocks noGrp="1"/>
          </p:cNvSpPr>
          <p:nvPr>
            <p:ph type="body" sz="quarter" idx="18" hasCustomPrompt="1"/>
          </p:nvPr>
        </p:nvSpPr>
        <p:spPr>
          <a:xfrm>
            <a:off x="4344691"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6" name="Picture Placeholder 16">
            <a:extLst>
              <a:ext uri="{FF2B5EF4-FFF2-40B4-BE49-F238E27FC236}">
                <a16:creationId xmlns:a16="http://schemas.microsoft.com/office/drawing/2014/main" id="{961A3E26-10AE-D840-9A88-406553A0DE93}"/>
              </a:ext>
            </a:extLst>
          </p:cNvPr>
          <p:cNvSpPr>
            <a:spLocks noGrp="1"/>
          </p:cNvSpPr>
          <p:nvPr>
            <p:ph type="pic" sz="quarter" idx="19"/>
          </p:nvPr>
        </p:nvSpPr>
        <p:spPr>
          <a:xfrm>
            <a:off x="8232183" y="2593698"/>
            <a:ext cx="3502617" cy="2254528"/>
          </a:xfrm>
        </p:spPr>
        <p:txBody>
          <a:bodyPr/>
          <a:lstStyle/>
          <a:p>
            <a:r>
              <a:rPr lang="en-US" dirty="0"/>
              <a:t>Click icon to add picture</a:t>
            </a:r>
          </a:p>
        </p:txBody>
      </p:sp>
      <p:sp>
        <p:nvSpPr>
          <p:cNvPr id="21" name="Text Placeholder 4">
            <a:extLst>
              <a:ext uri="{FF2B5EF4-FFF2-40B4-BE49-F238E27FC236}">
                <a16:creationId xmlns:a16="http://schemas.microsoft.com/office/drawing/2014/main" id="{509374E9-FB6C-4B49-9868-7D7F27EC950B}"/>
              </a:ext>
            </a:extLst>
          </p:cNvPr>
          <p:cNvSpPr>
            <a:spLocks noGrp="1"/>
          </p:cNvSpPr>
          <p:nvPr>
            <p:ph type="body" sz="quarter" idx="20" hasCustomPrompt="1"/>
          </p:nvPr>
        </p:nvSpPr>
        <p:spPr>
          <a:xfrm>
            <a:off x="8232183" y="2171210"/>
            <a:ext cx="3502617" cy="346798"/>
          </a:xfrm>
        </p:spPr>
        <p:txBody>
          <a:bodyPr lIns="36000" rIns="36000" anchor="ctr"/>
          <a:lstStyle>
            <a:lvl1pPr algn="ctr">
              <a:lnSpc>
                <a:spcPct val="100000"/>
              </a:lnSpc>
              <a:defRPr sz="1400" b="1" baseline="0">
                <a:solidFill>
                  <a:schemeClr val="tx1"/>
                </a:solidFill>
              </a:defRPr>
            </a:lvl1pPr>
          </a:lstStyle>
          <a:p>
            <a:pPr lvl="0"/>
            <a:r>
              <a:rPr lang="en-US"/>
              <a:t>Image caption</a:t>
            </a:r>
            <a:endParaRPr lang="en-US"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1"/>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86811807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images landscape">
    <p:spTree>
      <p:nvGrpSpPr>
        <p:cNvPr id="1" name=""/>
        <p:cNvGrpSpPr/>
        <p:nvPr/>
      </p:nvGrpSpPr>
      <p:grpSpPr>
        <a:xfrm>
          <a:off x="0" y="0"/>
          <a:ext cx="0" cy="0"/>
          <a:chOff x="0" y="0"/>
          <a:chExt cx="0" cy="0"/>
        </a:xfrm>
      </p:grpSpPr>
      <p:sp>
        <p:nvSpPr>
          <p:cNvPr id="19" name="Picture Placeholder 16"/>
          <p:cNvSpPr>
            <a:spLocks noGrp="1"/>
          </p:cNvSpPr>
          <p:nvPr>
            <p:ph type="pic" sz="quarter" idx="14"/>
          </p:nvPr>
        </p:nvSpPr>
        <p:spPr>
          <a:xfrm>
            <a:off x="6178336" y="1875935"/>
            <a:ext cx="5556464" cy="3421062"/>
          </a:xfrm>
        </p:spPr>
        <p:txBody>
          <a:bodyPr/>
          <a:lstStyle/>
          <a:p>
            <a:r>
              <a:rPr lang="en-US" dirty="0"/>
              <a:t>Click icon to add picture</a:t>
            </a:r>
          </a:p>
        </p:txBody>
      </p:sp>
      <p:sp>
        <p:nvSpPr>
          <p:cNvPr id="11" name="Text Placeholder 4"/>
          <p:cNvSpPr>
            <a:spLocks noGrp="1"/>
          </p:cNvSpPr>
          <p:nvPr>
            <p:ph type="body" sz="quarter" idx="18" hasCustomPrompt="1"/>
          </p:nvPr>
        </p:nvSpPr>
        <p:spPr>
          <a:xfrm>
            <a:off x="6175370" y="5364261"/>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17" name="Picture Placeholder 16"/>
          <p:cNvSpPr>
            <a:spLocks noGrp="1"/>
          </p:cNvSpPr>
          <p:nvPr>
            <p:ph type="pic" sz="quarter" idx="12"/>
          </p:nvPr>
        </p:nvSpPr>
        <p:spPr>
          <a:xfrm>
            <a:off x="457200" y="1875935"/>
            <a:ext cx="5556248" cy="3421062"/>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8" name="Text Placeholder 4">
            <a:extLst>
              <a:ext uri="{FF2B5EF4-FFF2-40B4-BE49-F238E27FC236}">
                <a16:creationId xmlns:a16="http://schemas.microsoft.com/office/drawing/2014/main" id="{2A0022C7-7D4A-EE40-93C5-68D26840EEF0}"/>
              </a:ext>
            </a:extLst>
          </p:cNvPr>
          <p:cNvSpPr>
            <a:spLocks noGrp="1"/>
          </p:cNvSpPr>
          <p:nvPr>
            <p:ph type="body" sz="quarter" idx="19" hasCustomPrompt="1"/>
          </p:nvPr>
        </p:nvSpPr>
        <p:spPr>
          <a:xfrm>
            <a:off x="457200" y="5388268"/>
            <a:ext cx="5556464" cy="346798"/>
          </a:xfrm>
        </p:spPr>
        <p:txBody>
          <a:bodyPr lIns="36000" rIns="36000" anchor="ctr"/>
          <a:lstStyle>
            <a:lvl1pPr algn="l">
              <a:lnSpc>
                <a:spcPct val="100000"/>
              </a:lnSpc>
              <a:defRPr sz="20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40601670"/>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mages portrait">
    <p:spTree>
      <p:nvGrpSpPr>
        <p:cNvPr id="1" name=""/>
        <p:cNvGrpSpPr/>
        <p:nvPr/>
      </p:nvGrpSpPr>
      <p:grpSpPr>
        <a:xfrm>
          <a:off x="0" y="0"/>
          <a:ext cx="0" cy="0"/>
          <a:chOff x="0" y="0"/>
          <a:chExt cx="0" cy="0"/>
        </a:xfrm>
      </p:grpSpPr>
      <p:sp>
        <p:nvSpPr>
          <p:cNvPr id="15" name="Picture Placeholder 16"/>
          <p:cNvSpPr>
            <a:spLocks noGrp="1"/>
          </p:cNvSpPr>
          <p:nvPr>
            <p:ph type="pic" sz="quarter" idx="12"/>
          </p:nvPr>
        </p:nvSpPr>
        <p:spPr>
          <a:xfrm>
            <a:off x="4168478" y="457199"/>
            <a:ext cx="3664638" cy="5536224"/>
          </a:xfrm>
        </p:spPr>
        <p:txBody>
          <a:bodyPr/>
          <a:lstStyle/>
          <a:p>
            <a:r>
              <a:rPr lang="en-US" dirty="0"/>
              <a:t>Click icon to add picture</a:t>
            </a:r>
          </a:p>
        </p:txBody>
      </p:sp>
      <p:sp>
        <p:nvSpPr>
          <p:cNvPr id="34" name="TextBox 33">
            <a:extLst>
              <a:ext uri="{FF2B5EF4-FFF2-40B4-BE49-F238E27FC236}">
                <a16:creationId xmlns:a16="http://schemas.microsoft.com/office/drawing/2014/main" id="{974F1D84-DDEE-41A1-933C-81803DAA1FD8}"/>
              </a:ext>
            </a:extLst>
          </p:cNvPr>
          <p:cNvSpPr txBox="1"/>
          <p:nvPr userDrawn="1"/>
        </p:nvSpPr>
        <p:spPr>
          <a:xfrm>
            <a:off x="4273578" y="3304984"/>
            <a:ext cx="549831" cy="184666"/>
          </a:xfrm>
          <a:prstGeom prst="rect">
            <a:avLst/>
          </a:prstGeom>
          <a:noFill/>
        </p:spPr>
        <p:txBody>
          <a:bodyPr wrap="none" lIns="0" tIns="0" rIns="0" bIns="0" rtlCol="0">
            <a:spAutoFit/>
          </a:bodyPr>
          <a:lstStyle/>
          <a:p>
            <a:pPr algn="l"/>
            <a:r>
              <a:rPr lang="en-GB" sz="1200" dirty="0">
                <a:solidFill>
                  <a:schemeClr val="bg1"/>
                </a:solidFill>
              </a:rPr>
              <a:t>London</a:t>
            </a:r>
          </a:p>
        </p:txBody>
      </p:sp>
      <p:sp>
        <p:nvSpPr>
          <p:cNvPr id="45"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p:spPr>
        <p:txBody>
          <a:bodyPr/>
          <a:lstStyle>
            <a:lvl1pPr>
              <a:lnSpc>
                <a:spcPct val="100000"/>
              </a:lnSpc>
              <a:defRPr>
                <a:solidFill>
                  <a:schemeClr val="tx1"/>
                </a:solidFill>
              </a:defRPr>
            </a:lvl1pPr>
          </a:lstStyle>
          <a:p>
            <a:r>
              <a:rPr lang="en-US" dirty="0"/>
              <a:t>Title</a:t>
            </a:r>
            <a:endParaRPr lang="en-GB" dirty="0"/>
          </a:p>
        </p:txBody>
      </p:sp>
      <p:sp>
        <p:nvSpPr>
          <p:cNvPr id="18" name="Picture Placeholder 16"/>
          <p:cNvSpPr>
            <a:spLocks noGrp="1"/>
          </p:cNvSpPr>
          <p:nvPr>
            <p:ph type="pic" sz="quarter" idx="14"/>
          </p:nvPr>
        </p:nvSpPr>
        <p:spPr>
          <a:xfrm>
            <a:off x="8036334" y="457199"/>
            <a:ext cx="3664638" cy="5536224"/>
          </a:xfrm>
        </p:spPr>
        <p:txBody>
          <a:bodyPr/>
          <a:lstStyle/>
          <a:p>
            <a:r>
              <a:rPr lang="en-US" dirty="0"/>
              <a:t>Click icon to add picture</a:t>
            </a:r>
          </a:p>
        </p:txBody>
      </p:sp>
      <p:sp>
        <p:nvSpPr>
          <p:cNvPr id="22" name="Text Placeholder 4"/>
          <p:cNvSpPr>
            <a:spLocks noGrp="1"/>
          </p:cNvSpPr>
          <p:nvPr>
            <p:ph type="body" sz="quarter" idx="17" hasCustomPrompt="1"/>
          </p:nvPr>
        </p:nvSpPr>
        <p:spPr>
          <a:xfrm>
            <a:off x="4168866"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dirty="0"/>
              <a:t>Image caption</a:t>
            </a:r>
          </a:p>
        </p:txBody>
      </p:sp>
      <p:sp>
        <p:nvSpPr>
          <p:cNvPr id="24" name="Text Placeholder 4"/>
          <p:cNvSpPr>
            <a:spLocks noGrp="1"/>
          </p:cNvSpPr>
          <p:nvPr>
            <p:ph type="body" sz="quarter" idx="19" hasCustomPrompt="1"/>
          </p:nvPr>
        </p:nvSpPr>
        <p:spPr>
          <a:xfrm>
            <a:off x="8036722" y="6053122"/>
            <a:ext cx="3663950" cy="268288"/>
          </a:xfrm>
        </p:spPr>
        <p:txBody>
          <a:bodyPr lIns="36000" rIns="36000" anchor="ctr"/>
          <a:lstStyle>
            <a:lvl1pPr>
              <a:lnSpc>
                <a:spcPct val="100000"/>
              </a:lnSpc>
              <a:defRPr sz="1400" b="1" baseline="0">
                <a:solidFill>
                  <a:schemeClr val="tx1"/>
                </a:solidFill>
                <a:latin typeface="+mn-lt"/>
                <a:ea typeface="Open Sans Semibold" panose="020B0706030804020204" pitchFamily="34" charset="0"/>
                <a:cs typeface="Open Sans Semibold" panose="020B0706030804020204" pitchFamily="34" charset="0"/>
              </a:defRPr>
            </a:lvl1pPr>
          </a:lstStyle>
          <a:p>
            <a:pPr lvl="0"/>
            <a:r>
              <a:rPr lang="en-US"/>
              <a:t>Image caption</a:t>
            </a:r>
            <a:endParaRPr lang="en-US"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5532193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ix images landscape">
    <p:spTree>
      <p:nvGrpSpPr>
        <p:cNvPr id="1" name=""/>
        <p:cNvGrpSpPr/>
        <p:nvPr/>
      </p:nvGrpSpPr>
      <p:grpSpPr>
        <a:xfrm>
          <a:off x="0" y="0"/>
          <a:ext cx="0" cy="0"/>
          <a:chOff x="0" y="0"/>
          <a:chExt cx="0" cy="0"/>
        </a:xfrm>
      </p:grpSpPr>
      <p:sp>
        <p:nvSpPr>
          <p:cNvPr id="14" name="Picture Placeholder 2"/>
          <p:cNvSpPr>
            <a:spLocks noGrp="1"/>
          </p:cNvSpPr>
          <p:nvPr>
            <p:ph type="pic" sz="quarter" idx="21"/>
          </p:nvPr>
        </p:nvSpPr>
        <p:spPr>
          <a:xfrm>
            <a:off x="4403195" y="1796508"/>
            <a:ext cx="3385609" cy="1963737"/>
          </a:xfrm>
        </p:spPr>
        <p:txBody>
          <a:bodyPr/>
          <a:lstStyle>
            <a:lvl1pPr>
              <a:defRPr/>
            </a:lvl1pPr>
          </a:lstStyle>
          <a:p>
            <a:r>
              <a:rPr lang="en-US" dirty="0"/>
              <a:t>Click icon to add picture</a:t>
            </a:r>
            <a:endParaRPr lang="en-GB" dirty="0"/>
          </a:p>
        </p:txBody>
      </p:sp>
      <p:sp>
        <p:nvSpPr>
          <p:cNvPr id="13" name="Picture Placeholder 2"/>
          <p:cNvSpPr>
            <a:spLocks noGrp="1"/>
          </p:cNvSpPr>
          <p:nvPr>
            <p:ph type="pic" sz="quarter" idx="20"/>
          </p:nvPr>
        </p:nvSpPr>
        <p:spPr>
          <a:xfrm>
            <a:off x="457200" y="4119733"/>
            <a:ext cx="3385609" cy="1963737"/>
          </a:xfrm>
        </p:spPr>
        <p:txBody>
          <a:bodyPr/>
          <a:lstStyle>
            <a:lvl1pPr>
              <a:defRPr/>
            </a:lvl1pPr>
          </a:lstStyle>
          <a:p>
            <a:r>
              <a:rPr lang="en-US" dirty="0"/>
              <a:t>Click icon to add picture</a:t>
            </a:r>
            <a:endParaRPr lang="en-GB" dirty="0"/>
          </a:p>
        </p:txBody>
      </p:sp>
      <p:sp>
        <p:nvSpPr>
          <p:cNvPr id="3" name="Picture Placeholder 2"/>
          <p:cNvSpPr>
            <a:spLocks noGrp="1"/>
          </p:cNvSpPr>
          <p:nvPr>
            <p:ph type="pic" sz="quarter" idx="19"/>
          </p:nvPr>
        </p:nvSpPr>
        <p:spPr>
          <a:xfrm>
            <a:off x="457200" y="1800525"/>
            <a:ext cx="3385609"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8" name="Picture Placeholder 2"/>
          <p:cNvSpPr>
            <a:spLocks noGrp="1"/>
          </p:cNvSpPr>
          <p:nvPr>
            <p:ph type="pic" sz="quarter" idx="22"/>
          </p:nvPr>
        </p:nvSpPr>
        <p:spPr>
          <a:xfrm>
            <a:off x="8349191" y="1800523"/>
            <a:ext cx="3385609" cy="1963737"/>
          </a:xfrm>
        </p:spPr>
        <p:txBody>
          <a:bodyPr/>
          <a:lstStyle>
            <a:lvl1pPr>
              <a:defRPr/>
            </a:lvl1pPr>
          </a:lstStyle>
          <a:p>
            <a:r>
              <a:rPr lang="en-US" dirty="0"/>
              <a:t>Click icon to add picture</a:t>
            </a:r>
            <a:endParaRPr lang="en-GB" dirty="0"/>
          </a:p>
        </p:txBody>
      </p:sp>
      <p:sp>
        <p:nvSpPr>
          <p:cNvPr id="19" name="Picture Placeholder 2"/>
          <p:cNvSpPr>
            <a:spLocks noGrp="1"/>
          </p:cNvSpPr>
          <p:nvPr>
            <p:ph type="pic" sz="quarter" idx="23"/>
          </p:nvPr>
        </p:nvSpPr>
        <p:spPr>
          <a:xfrm>
            <a:off x="4403195" y="4118886"/>
            <a:ext cx="3385609"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24"/>
          </p:nvPr>
        </p:nvSpPr>
        <p:spPr>
          <a:xfrm>
            <a:off x="8349190" y="4118887"/>
            <a:ext cx="3385609" cy="1963737"/>
          </a:xfrm>
        </p:spPr>
        <p:txBody>
          <a:bodyPr/>
          <a:lstStyle>
            <a:lvl1pPr>
              <a:defRPr/>
            </a:lvl1pPr>
          </a:lstStyle>
          <a:p>
            <a:r>
              <a:rPr lang="en-US" dirty="0"/>
              <a:t>Click icon to add picture</a:t>
            </a:r>
            <a:endParaRPr lang="en-GB" dirty="0"/>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2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91792818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ight images square">
    <p:spTree>
      <p:nvGrpSpPr>
        <p:cNvPr id="1" name=""/>
        <p:cNvGrpSpPr/>
        <p:nvPr/>
      </p:nvGrpSpPr>
      <p:grpSpPr>
        <a:xfrm>
          <a:off x="0" y="0"/>
          <a:ext cx="0" cy="0"/>
          <a:chOff x="0" y="0"/>
          <a:chExt cx="0" cy="0"/>
        </a:xfrm>
      </p:grpSpPr>
      <p:sp>
        <p:nvSpPr>
          <p:cNvPr id="3" name="Picture Placeholder 2"/>
          <p:cNvSpPr>
            <a:spLocks noGrp="1"/>
          </p:cNvSpPr>
          <p:nvPr>
            <p:ph type="pic" sz="quarter" idx="19"/>
          </p:nvPr>
        </p:nvSpPr>
        <p:spPr>
          <a:xfrm>
            <a:off x="699727" y="1599451"/>
            <a:ext cx="2126202" cy="1963737"/>
          </a:xfrm>
        </p:spPr>
        <p:txBody>
          <a:bodyPr/>
          <a:lstStyle>
            <a:lvl1pPr>
              <a:defRPr/>
            </a:lvl1pPr>
          </a:lstStyle>
          <a:p>
            <a:r>
              <a:rPr lang="en-US" dirty="0"/>
              <a:t>Click icon to add picture</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1" name="Picture Placeholder 2"/>
          <p:cNvSpPr>
            <a:spLocks noGrp="1"/>
          </p:cNvSpPr>
          <p:nvPr>
            <p:ph type="pic" sz="quarter" idx="27"/>
          </p:nvPr>
        </p:nvSpPr>
        <p:spPr>
          <a:xfrm>
            <a:off x="699727" y="3967576"/>
            <a:ext cx="2126202" cy="1963737"/>
          </a:xfrm>
        </p:spPr>
        <p:txBody>
          <a:bodyPr/>
          <a:lstStyle>
            <a:lvl1pPr>
              <a:defRPr/>
            </a:lvl1pPr>
          </a:lstStyle>
          <a:p>
            <a:r>
              <a:rPr lang="en-US" dirty="0"/>
              <a:t>Click icon to add picture</a:t>
            </a:r>
            <a:endParaRPr lang="en-GB" dirty="0"/>
          </a:p>
        </p:txBody>
      </p:sp>
      <p:sp>
        <p:nvSpPr>
          <p:cNvPr id="17" name="Text Placeholder 3"/>
          <p:cNvSpPr>
            <a:spLocks noGrp="1"/>
          </p:cNvSpPr>
          <p:nvPr>
            <p:ph type="body" sz="quarter" idx="31" hasCustomPrompt="1"/>
          </p:nvPr>
        </p:nvSpPr>
        <p:spPr>
          <a:xfrm>
            <a:off x="699727"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1" name="Text Placeholder 3"/>
          <p:cNvSpPr>
            <a:spLocks noGrp="1"/>
          </p:cNvSpPr>
          <p:nvPr>
            <p:ph type="body" sz="quarter" idx="32" hasCustomPrompt="1"/>
          </p:nvPr>
        </p:nvSpPr>
        <p:spPr>
          <a:xfrm>
            <a:off x="699727"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19" name="Picture Placeholder 2"/>
          <p:cNvSpPr>
            <a:spLocks noGrp="1"/>
          </p:cNvSpPr>
          <p:nvPr>
            <p:ph type="pic" sz="quarter" idx="33"/>
          </p:nvPr>
        </p:nvSpPr>
        <p:spPr>
          <a:xfrm>
            <a:off x="3577572" y="1599451"/>
            <a:ext cx="2126202" cy="1963737"/>
          </a:xfrm>
        </p:spPr>
        <p:txBody>
          <a:bodyPr/>
          <a:lstStyle>
            <a:lvl1pPr>
              <a:defRPr/>
            </a:lvl1pPr>
          </a:lstStyle>
          <a:p>
            <a:r>
              <a:rPr lang="en-US" dirty="0"/>
              <a:t>Click icon to add picture</a:t>
            </a:r>
            <a:endParaRPr lang="en-GB" dirty="0"/>
          </a:p>
        </p:txBody>
      </p:sp>
      <p:sp>
        <p:nvSpPr>
          <p:cNvPr id="20" name="Picture Placeholder 2"/>
          <p:cNvSpPr>
            <a:spLocks noGrp="1"/>
          </p:cNvSpPr>
          <p:nvPr>
            <p:ph type="pic" sz="quarter" idx="34"/>
          </p:nvPr>
        </p:nvSpPr>
        <p:spPr>
          <a:xfrm>
            <a:off x="3577572" y="3967576"/>
            <a:ext cx="2126202" cy="1963737"/>
          </a:xfrm>
        </p:spPr>
        <p:txBody>
          <a:bodyPr/>
          <a:lstStyle>
            <a:lvl1pPr>
              <a:defRPr/>
            </a:lvl1pPr>
          </a:lstStyle>
          <a:p>
            <a:r>
              <a:rPr lang="en-US" dirty="0"/>
              <a:t>Click icon to add picture</a:t>
            </a:r>
            <a:endParaRPr lang="en-GB" dirty="0"/>
          </a:p>
        </p:txBody>
      </p:sp>
      <p:sp>
        <p:nvSpPr>
          <p:cNvPr id="27" name="Text Placeholder 3"/>
          <p:cNvSpPr>
            <a:spLocks noGrp="1"/>
          </p:cNvSpPr>
          <p:nvPr>
            <p:ph type="body" sz="quarter" idx="35" hasCustomPrompt="1"/>
          </p:nvPr>
        </p:nvSpPr>
        <p:spPr>
          <a:xfrm>
            <a:off x="3577572" y="3561179"/>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8" name="Text Placeholder 3"/>
          <p:cNvSpPr>
            <a:spLocks noGrp="1"/>
          </p:cNvSpPr>
          <p:nvPr>
            <p:ph type="body" sz="quarter" idx="36" hasCustomPrompt="1"/>
          </p:nvPr>
        </p:nvSpPr>
        <p:spPr>
          <a:xfrm>
            <a:off x="3577572" y="5943027"/>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9" name="Picture Placeholder 2"/>
          <p:cNvSpPr>
            <a:spLocks noGrp="1"/>
          </p:cNvSpPr>
          <p:nvPr>
            <p:ph type="pic" sz="quarter" idx="37"/>
          </p:nvPr>
        </p:nvSpPr>
        <p:spPr>
          <a:xfrm>
            <a:off x="6455417" y="1597442"/>
            <a:ext cx="2126202" cy="1963737"/>
          </a:xfrm>
        </p:spPr>
        <p:txBody>
          <a:bodyPr/>
          <a:lstStyle>
            <a:lvl1pPr>
              <a:defRPr/>
            </a:lvl1pPr>
          </a:lstStyle>
          <a:p>
            <a:r>
              <a:rPr lang="en-US" dirty="0"/>
              <a:t>Click icon to add picture</a:t>
            </a:r>
            <a:endParaRPr lang="en-GB" dirty="0"/>
          </a:p>
        </p:txBody>
      </p:sp>
      <p:sp>
        <p:nvSpPr>
          <p:cNvPr id="30" name="Picture Placeholder 2"/>
          <p:cNvSpPr>
            <a:spLocks noGrp="1"/>
          </p:cNvSpPr>
          <p:nvPr>
            <p:ph type="pic" sz="quarter" idx="38"/>
          </p:nvPr>
        </p:nvSpPr>
        <p:spPr>
          <a:xfrm>
            <a:off x="6455417" y="3965567"/>
            <a:ext cx="2126202" cy="1963737"/>
          </a:xfrm>
        </p:spPr>
        <p:txBody>
          <a:bodyPr/>
          <a:lstStyle>
            <a:lvl1pPr>
              <a:defRPr/>
            </a:lvl1pPr>
          </a:lstStyle>
          <a:p>
            <a:r>
              <a:rPr lang="en-US" dirty="0"/>
              <a:t>Click icon to add picture</a:t>
            </a:r>
            <a:endParaRPr lang="en-GB" dirty="0"/>
          </a:p>
        </p:txBody>
      </p:sp>
      <p:sp>
        <p:nvSpPr>
          <p:cNvPr id="31" name="Text Placeholder 3"/>
          <p:cNvSpPr>
            <a:spLocks noGrp="1"/>
          </p:cNvSpPr>
          <p:nvPr>
            <p:ph type="body" sz="quarter" idx="39" hasCustomPrompt="1"/>
          </p:nvPr>
        </p:nvSpPr>
        <p:spPr>
          <a:xfrm>
            <a:off x="6455417"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2" name="Text Placeholder 3"/>
          <p:cNvSpPr>
            <a:spLocks noGrp="1"/>
          </p:cNvSpPr>
          <p:nvPr>
            <p:ph type="body" sz="quarter" idx="40" hasCustomPrompt="1"/>
          </p:nvPr>
        </p:nvSpPr>
        <p:spPr>
          <a:xfrm>
            <a:off x="6455417"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3" name="Picture Placeholder 2"/>
          <p:cNvSpPr>
            <a:spLocks noGrp="1"/>
          </p:cNvSpPr>
          <p:nvPr>
            <p:ph type="pic" sz="quarter" idx="41"/>
          </p:nvPr>
        </p:nvSpPr>
        <p:spPr>
          <a:xfrm>
            <a:off x="9333262" y="1597442"/>
            <a:ext cx="2126202" cy="1963737"/>
          </a:xfrm>
        </p:spPr>
        <p:txBody>
          <a:bodyPr/>
          <a:lstStyle>
            <a:lvl1pPr>
              <a:defRPr/>
            </a:lvl1pPr>
          </a:lstStyle>
          <a:p>
            <a:r>
              <a:rPr lang="en-US" dirty="0"/>
              <a:t>Click icon to add picture</a:t>
            </a:r>
            <a:endParaRPr lang="en-GB" dirty="0"/>
          </a:p>
        </p:txBody>
      </p:sp>
      <p:sp>
        <p:nvSpPr>
          <p:cNvPr id="34" name="Picture Placeholder 2"/>
          <p:cNvSpPr>
            <a:spLocks noGrp="1"/>
          </p:cNvSpPr>
          <p:nvPr>
            <p:ph type="pic" sz="quarter" idx="42"/>
          </p:nvPr>
        </p:nvSpPr>
        <p:spPr>
          <a:xfrm>
            <a:off x="9333262" y="3965567"/>
            <a:ext cx="2126202" cy="1963737"/>
          </a:xfrm>
        </p:spPr>
        <p:txBody>
          <a:bodyPr/>
          <a:lstStyle>
            <a:lvl1pPr>
              <a:defRPr/>
            </a:lvl1pPr>
          </a:lstStyle>
          <a:p>
            <a:r>
              <a:rPr lang="en-US" dirty="0"/>
              <a:t>Click icon to add picture</a:t>
            </a:r>
            <a:endParaRPr lang="en-GB" dirty="0"/>
          </a:p>
        </p:txBody>
      </p:sp>
      <p:sp>
        <p:nvSpPr>
          <p:cNvPr id="35" name="Text Placeholder 3"/>
          <p:cNvSpPr>
            <a:spLocks noGrp="1"/>
          </p:cNvSpPr>
          <p:nvPr>
            <p:ph type="body" sz="quarter" idx="43" hasCustomPrompt="1"/>
          </p:nvPr>
        </p:nvSpPr>
        <p:spPr>
          <a:xfrm>
            <a:off x="9333262" y="3559170"/>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36" name="Text Placeholder 3"/>
          <p:cNvSpPr>
            <a:spLocks noGrp="1"/>
          </p:cNvSpPr>
          <p:nvPr>
            <p:ph type="body" sz="quarter" idx="44" hasCustomPrompt="1"/>
          </p:nvPr>
        </p:nvSpPr>
        <p:spPr>
          <a:xfrm>
            <a:off x="9333262" y="5941018"/>
            <a:ext cx="2126202" cy="293086"/>
          </a:xfrm>
          <a:noFill/>
        </p:spPr>
        <p:txBody>
          <a:bodyPr/>
          <a:lstStyle>
            <a:lvl1pPr>
              <a:lnSpc>
                <a:spcPct val="100000"/>
              </a:lnSpc>
              <a:defRPr sz="16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Text</a:t>
            </a:r>
            <a:endParaRPr lang="en-GB" dirty="0"/>
          </a:p>
        </p:txBody>
      </p:sp>
      <p:sp>
        <p:nvSpPr>
          <p:cNvPr id="2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45"/>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96561928"/>
      </p:ext>
    </p:extLst>
  </p:cSld>
  <p:clrMapOvr>
    <a:masterClrMapping/>
  </p:clrMapOvr>
  <p:transition>
    <p:fade/>
  </p:transition>
  <p:extLst>
    <p:ext uri="{DCECCB84-F9BA-43D5-87BE-67443E8EF086}">
      <p15:sldGuideLst xmlns:p15="http://schemas.microsoft.com/office/powerpoint/2012/main">
        <p15:guide id="1" orient="horz" pos="1003">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7" name="Picture Placeholder 16"/>
          <p:cNvSpPr>
            <a:spLocks noGrp="1"/>
          </p:cNvSpPr>
          <p:nvPr>
            <p:ph type="pic" sz="quarter" idx="12"/>
          </p:nvPr>
        </p:nvSpPr>
        <p:spPr>
          <a:xfrm>
            <a:off x="457200" y="1609234"/>
            <a:ext cx="11277600" cy="4543915"/>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06459088"/>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7" name="Picture Placeholder 16"/>
          <p:cNvSpPr>
            <a:spLocks noGrp="1"/>
          </p:cNvSpPr>
          <p:nvPr>
            <p:ph type="pic" sz="quarter" idx="12"/>
          </p:nvPr>
        </p:nvSpPr>
        <p:spPr>
          <a:xfrm>
            <a:off x="-104775" y="-74295"/>
            <a:ext cx="12296775" cy="7067549"/>
          </a:xfrm>
        </p:spPr>
        <p:txBody>
          <a:bodyPr/>
          <a:lstStyle/>
          <a:p>
            <a:r>
              <a:rPr lang="en-US" dirty="0"/>
              <a:t>Click icon to add picture</a:t>
            </a:r>
          </a:p>
        </p:txBody>
      </p:sp>
      <p:sp>
        <p:nvSpPr>
          <p:cNvPr id="2" name="Title 1"/>
          <p:cNvSpPr>
            <a:spLocks noGrp="1"/>
          </p:cNvSpPr>
          <p:nvPr>
            <p:ph type="title" hasCustomPrompt="1"/>
          </p:nvPr>
        </p:nvSpPr>
        <p:spPr/>
        <p:txBody>
          <a:bodyPr/>
          <a:lstStyle>
            <a:lvl1pPr>
              <a:lnSpc>
                <a:spcPct val="100000"/>
              </a:lnSpc>
              <a:defRPr>
                <a:solidFill>
                  <a:schemeClr val="bg1"/>
                </a:solidFill>
                <a:effectLst>
                  <a:outerShdw blurRad="63500" sx="102000" sy="102000" algn="ctr" rotWithShape="0">
                    <a:prstClr val="black">
                      <a:alpha val="40000"/>
                    </a:prstClr>
                  </a:outerShdw>
                </a:effectLst>
              </a:defRPr>
            </a:lvl1pPr>
          </a:lstStyle>
          <a:p>
            <a:r>
              <a:rPr lang="en-US" dirty="0"/>
              <a:t>Title</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6944270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1406069"/>
            <a:ext cx="11277600" cy="2880000"/>
          </a:xfrm>
        </p:spPr>
        <p:txBody>
          <a:bodyPr/>
          <a:lstStyle>
            <a:lvl1pPr>
              <a:lnSpc>
                <a:spcPct val="100000"/>
              </a:lnSpc>
              <a:defRPr sz="4000" b="1">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”Quote here - use purple text from palette to highlight specific words/phrases.”</a:t>
            </a:r>
          </a:p>
        </p:txBody>
      </p:sp>
      <p:sp>
        <p:nvSpPr>
          <p:cNvPr id="2" name="TextBox 1"/>
          <p:cNvSpPr txBox="1"/>
          <p:nvPr userDrawn="1"/>
        </p:nvSpPr>
        <p:spPr>
          <a:xfrm>
            <a:off x="8386354" y="6374674"/>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6" name="TextBox 5"/>
          <p:cNvSpPr txBox="1"/>
          <p:nvPr userDrawn="1"/>
        </p:nvSpPr>
        <p:spPr>
          <a:xfrm>
            <a:off x="2409825" y="6410325"/>
            <a:ext cx="914400" cy="91440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 name="Text Placeholder 7">
            <a:extLst>
              <a:ext uri="{FF2B5EF4-FFF2-40B4-BE49-F238E27FC236}">
                <a16:creationId xmlns:a16="http://schemas.microsoft.com/office/drawing/2014/main" id="{8B4A6BDB-F2D8-7B41-9F83-779E9FB47EA1}"/>
              </a:ext>
            </a:extLst>
          </p:cNvPr>
          <p:cNvSpPr>
            <a:spLocks noGrp="1"/>
          </p:cNvSpPr>
          <p:nvPr>
            <p:ph type="body" sz="quarter" idx="14" hasCustomPrompt="1"/>
          </p:nvPr>
        </p:nvSpPr>
        <p:spPr>
          <a:xfrm>
            <a:off x="7269933" y="4548404"/>
            <a:ext cx="4464867" cy="553143"/>
          </a:xfrm>
        </p:spPr>
        <p:txBody>
          <a:bodyPr anchor="ctr"/>
          <a:lstStyle>
            <a:lvl1pPr algn="r">
              <a:lnSpc>
                <a:spcPct val="100000"/>
              </a:lnSpc>
              <a:defRPr sz="3600" b="1" i="0">
                <a:ln>
                  <a:noFill/>
                </a:ln>
                <a:solidFill>
                  <a:schemeClr val="tx1"/>
                </a:solidFill>
                <a:latin typeface="+mn-lt"/>
              </a:defRPr>
            </a:lvl1pPr>
            <a:lvl2pPr marL="0" indent="0">
              <a:buNone/>
              <a:defRPr/>
            </a:lvl2pPr>
          </a:lstStyle>
          <a:p>
            <a:pPr lvl="0"/>
            <a:r>
              <a:rPr lang="en-US" dirty="0"/>
              <a:t>Name of contact</a:t>
            </a:r>
          </a:p>
        </p:txBody>
      </p:sp>
      <p:sp>
        <p:nvSpPr>
          <p:cNvPr id="9" name="Text Placeholder 7">
            <a:extLst>
              <a:ext uri="{FF2B5EF4-FFF2-40B4-BE49-F238E27FC236}">
                <a16:creationId xmlns:a16="http://schemas.microsoft.com/office/drawing/2014/main" id="{3B5E7D28-58DB-D84C-BB55-7B09C62C94D4}"/>
              </a:ext>
            </a:extLst>
          </p:cNvPr>
          <p:cNvSpPr>
            <a:spLocks noGrp="1"/>
          </p:cNvSpPr>
          <p:nvPr>
            <p:ph type="body" sz="quarter" idx="15" hasCustomPrompt="1"/>
          </p:nvPr>
        </p:nvSpPr>
        <p:spPr>
          <a:xfrm>
            <a:off x="7269933" y="5219626"/>
            <a:ext cx="4464867" cy="561975"/>
          </a:xfrm>
        </p:spPr>
        <p:txBody>
          <a:bodyPr/>
          <a:lstStyle>
            <a:lvl1pPr algn="r">
              <a:lnSpc>
                <a:spcPct val="100000"/>
              </a:lnSpc>
              <a:defRPr sz="2800">
                <a:ln>
                  <a:noFill/>
                </a:ln>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stStyle>
          <a:p>
            <a:pPr lvl="0"/>
            <a:r>
              <a:rPr lang="en-US" dirty="0"/>
              <a:t>Job title</a:t>
            </a:r>
          </a:p>
        </p:txBody>
      </p:sp>
      <p:sp>
        <p:nvSpPr>
          <p:cNvPr id="11"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6"/>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3" name="SmartArt Placeholder 62">
            <a:extLst>
              <a:ext uri="{FF2B5EF4-FFF2-40B4-BE49-F238E27FC236}">
                <a16:creationId xmlns:a16="http://schemas.microsoft.com/office/drawing/2014/main" id="{212B6F16-E0D2-814A-83CF-F2D9F7713856}"/>
              </a:ext>
            </a:extLst>
          </p:cNvPr>
          <p:cNvSpPr>
            <a:spLocks noGrp="1"/>
          </p:cNvSpPr>
          <p:nvPr>
            <p:ph type="dgm" sz="quarter" idx="37" hasCustomPrompt="1"/>
          </p:nvPr>
        </p:nvSpPr>
        <p:spPr>
          <a:xfrm>
            <a:off x="547715" y="1670050"/>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p:txBody>
          <a:bodyPr/>
          <a:lstStyle>
            <a:lvl1pPr>
              <a:lnSpc>
                <a:spcPct val="100000"/>
              </a:lnSpc>
              <a:defRPr/>
            </a:lvl1pPr>
          </a:lstStyle>
          <a:p>
            <a:r>
              <a:rPr lang="en-US" dirty="0"/>
              <a:t>Suggested title: Agenda</a:t>
            </a:r>
            <a:endParaRPr lang="en-GB" dirty="0"/>
          </a:p>
        </p:txBody>
      </p:sp>
      <p:sp>
        <p:nvSpPr>
          <p:cNvPr id="14" name="Text Placeholder 13">
            <a:extLst>
              <a:ext uri="{FF2B5EF4-FFF2-40B4-BE49-F238E27FC236}">
                <a16:creationId xmlns:a16="http://schemas.microsoft.com/office/drawing/2014/main" id="{B8FC3DC0-8351-9A4C-B707-70EAD96EB4D3}"/>
              </a:ext>
            </a:extLst>
          </p:cNvPr>
          <p:cNvSpPr>
            <a:spLocks noGrp="1"/>
          </p:cNvSpPr>
          <p:nvPr>
            <p:ph type="body" sz="quarter" idx="13" hasCustomPrompt="1"/>
          </p:nvPr>
        </p:nvSpPr>
        <p:spPr>
          <a:xfrm>
            <a:off x="547225" y="166958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5" name="Text Placeholder 13">
            <a:extLst>
              <a:ext uri="{FF2B5EF4-FFF2-40B4-BE49-F238E27FC236}">
                <a16:creationId xmlns:a16="http://schemas.microsoft.com/office/drawing/2014/main" id="{6CEFFB62-FD42-1145-B8B7-C7CF7F73891A}"/>
              </a:ext>
            </a:extLst>
          </p:cNvPr>
          <p:cNvSpPr>
            <a:spLocks noGrp="1"/>
          </p:cNvSpPr>
          <p:nvPr>
            <p:ph type="body" sz="quarter" idx="14" hasCustomPrompt="1"/>
          </p:nvPr>
        </p:nvSpPr>
        <p:spPr>
          <a:xfrm>
            <a:off x="1883848" y="166958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202675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7" name="Text Placeholder 13">
            <a:extLst>
              <a:ext uri="{FF2B5EF4-FFF2-40B4-BE49-F238E27FC236}">
                <a16:creationId xmlns:a16="http://schemas.microsoft.com/office/drawing/2014/main" id="{C4901FF4-BEDE-AC46-8C8F-C4BDCCF2470A}"/>
              </a:ext>
            </a:extLst>
          </p:cNvPr>
          <p:cNvSpPr>
            <a:spLocks noGrp="1"/>
          </p:cNvSpPr>
          <p:nvPr>
            <p:ph type="body" sz="quarter" idx="16" hasCustomPrompt="1"/>
          </p:nvPr>
        </p:nvSpPr>
        <p:spPr>
          <a:xfrm>
            <a:off x="1883848" y="202675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4" name="SmartArt Placeholder 62">
            <a:extLst>
              <a:ext uri="{FF2B5EF4-FFF2-40B4-BE49-F238E27FC236}">
                <a16:creationId xmlns:a16="http://schemas.microsoft.com/office/drawing/2014/main" id="{148F0C48-0919-6940-93FB-00E0D97D285D}"/>
              </a:ext>
            </a:extLst>
          </p:cNvPr>
          <p:cNvSpPr>
            <a:spLocks noGrp="1"/>
          </p:cNvSpPr>
          <p:nvPr>
            <p:ph type="dgm" sz="quarter" idx="38" hasCustomPrompt="1"/>
          </p:nvPr>
        </p:nvSpPr>
        <p:spPr>
          <a:xfrm>
            <a:off x="547715" y="238417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65" name="Text Placeholder 13">
            <a:extLst>
              <a:ext uri="{FF2B5EF4-FFF2-40B4-BE49-F238E27FC236}">
                <a16:creationId xmlns:a16="http://schemas.microsoft.com/office/drawing/2014/main" id="{FE44350B-B402-C542-BC2A-F5F9E3814A3E}"/>
              </a:ext>
            </a:extLst>
          </p:cNvPr>
          <p:cNvSpPr>
            <a:spLocks noGrp="1"/>
          </p:cNvSpPr>
          <p:nvPr>
            <p:ph type="body" sz="quarter" idx="39" hasCustomPrompt="1"/>
          </p:nvPr>
        </p:nvSpPr>
        <p:spPr>
          <a:xfrm>
            <a:off x="547225" y="238371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6" name="Text Placeholder 13">
            <a:extLst>
              <a:ext uri="{FF2B5EF4-FFF2-40B4-BE49-F238E27FC236}">
                <a16:creationId xmlns:a16="http://schemas.microsoft.com/office/drawing/2014/main" id="{74124C0B-5C31-F946-848A-0F0EB71D954D}"/>
              </a:ext>
            </a:extLst>
          </p:cNvPr>
          <p:cNvSpPr>
            <a:spLocks noGrp="1"/>
          </p:cNvSpPr>
          <p:nvPr>
            <p:ph type="body" sz="quarter" idx="40" hasCustomPrompt="1"/>
          </p:nvPr>
        </p:nvSpPr>
        <p:spPr>
          <a:xfrm>
            <a:off x="1883848" y="238371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7" name="Text Placeholder 13">
            <a:extLst>
              <a:ext uri="{FF2B5EF4-FFF2-40B4-BE49-F238E27FC236}">
                <a16:creationId xmlns:a16="http://schemas.microsoft.com/office/drawing/2014/main" id="{9D7A714D-D166-A34F-8574-B7CEB3744314}"/>
              </a:ext>
            </a:extLst>
          </p:cNvPr>
          <p:cNvSpPr>
            <a:spLocks noGrp="1"/>
          </p:cNvSpPr>
          <p:nvPr>
            <p:ph type="body" sz="quarter" idx="41" hasCustomPrompt="1"/>
          </p:nvPr>
        </p:nvSpPr>
        <p:spPr>
          <a:xfrm>
            <a:off x="547225" y="274087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68" name="Text Placeholder 13">
            <a:extLst>
              <a:ext uri="{FF2B5EF4-FFF2-40B4-BE49-F238E27FC236}">
                <a16:creationId xmlns:a16="http://schemas.microsoft.com/office/drawing/2014/main" id="{179D8575-2EE8-1E4E-A510-2033EDDAE14F}"/>
              </a:ext>
            </a:extLst>
          </p:cNvPr>
          <p:cNvSpPr>
            <a:spLocks noGrp="1"/>
          </p:cNvSpPr>
          <p:nvPr>
            <p:ph type="body" sz="quarter" idx="42" hasCustomPrompt="1"/>
          </p:nvPr>
        </p:nvSpPr>
        <p:spPr>
          <a:xfrm>
            <a:off x="1883848" y="274087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69" name="SmartArt Placeholder 62">
            <a:extLst>
              <a:ext uri="{FF2B5EF4-FFF2-40B4-BE49-F238E27FC236}">
                <a16:creationId xmlns:a16="http://schemas.microsoft.com/office/drawing/2014/main" id="{ECBC3B98-2CA6-EB41-82EC-D1811410A4F3}"/>
              </a:ext>
            </a:extLst>
          </p:cNvPr>
          <p:cNvSpPr>
            <a:spLocks noGrp="1"/>
          </p:cNvSpPr>
          <p:nvPr>
            <p:ph type="dgm" sz="quarter" idx="43" hasCustomPrompt="1"/>
          </p:nvPr>
        </p:nvSpPr>
        <p:spPr>
          <a:xfrm>
            <a:off x="547715" y="3097086"/>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0" name="Text Placeholder 13">
            <a:extLst>
              <a:ext uri="{FF2B5EF4-FFF2-40B4-BE49-F238E27FC236}">
                <a16:creationId xmlns:a16="http://schemas.microsoft.com/office/drawing/2014/main" id="{010F887A-E638-5348-8238-A1D2A06D2894}"/>
              </a:ext>
            </a:extLst>
          </p:cNvPr>
          <p:cNvSpPr>
            <a:spLocks noGrp="1"/>
          </p:cNvSpPr>
          <p:nvPr>
            <p:ph type="body" sz="quarter" idx="44" hasCustomPrompt="1"/>
          </p:nvPr>
        </p:nvSpPr>
        <p:spPr>
          <a:xfrm>
            <a:off x="547225" y="309662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1" name="Text Placeholder 13">
            <a:extLst>
              <a:ext uri="{FF2B5EF4-FFF2-40B4-BE49-F238E27FC236}">
                <a16:creationId xmlns:a16="http://schemas.microsoft.com/office/drawing/2014/main" id="{629194BB-D13A-B94D-8E7C-C5C9FE796F94}"/>
              </a:ext>
            </a:extLst>
          </p:cNvPr>
          <p:cNvSpPr>
            <a:spLocks noGrp="1"/>
          </p:cNvSpPr>
          <p:nvPr>
            <p:ph type="body" sz="quarter" idx="45" hasCustomPrompt="1"/>
          </p:nvPr>
        </p:nvSpPr>
        <p:spPr>
          <a:xfrm>
            <a:off x="1883848" y="309662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2" name="Text Placeholder 13">
            <a:extLst>
              <a:ext uri="{FF2B5EF4-FFF2-40B4-BE49-F238E27FC236}">
                <a16:creationId xmlns:a16="http://schemas.microsoft.com/office/drawing/2014/main" id="{F366BE82-873B-9140-A152-7B1C9A0A3A1D}"/>
              </a:ext>
            </a:extLst>
          </p:cNvPr>
          <p:cNvSpPr>
            <a:spLocks noGrp="1"/>
          </p:cNvSpPr>
          <p:nvPr>
            <p:ph type="body" sz="quarter" idx="46" hasCustomPrompt="1"/>
          </p:nvPr>
        </p:nvSpPr>
        <p:spPr>
          <a:xfrm>
            <a:off x="547225" y="345378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3" name="Text Placeholder 13">
            <a:extLst>
              <a:ext uri="{FF2B5EF4-FFF2-40B4-BE49-F238E27FC236}">
                <a16:creationId xmlns:a16="http://schemas.microsoft.com/office/drawing/2014/main" id="{A72AFFCA-3971-0C4F-ACBB-930BECC76257}"/>
              </a:ext>
            </a:extLst>
          </p:cNvPr>
          <p:cNvSpPr>
            <a:spLocks noGrp="1"/>
          </p:cNvSpPr>
          <p:nvPr>
            <p:ph type="body" sz="quarter" idx="47" hasCustomPrompt="1"/>
          </p:nvPr>
        </p:nvSpPr>
        <p:spPr>
          <a:xfrm>
            <a:off x="1883848" y="345378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4" name="SmartArt Placeholder 62">
            <a:extLst>
              <a:ext uri="{FF2B5EF4-FFF2-40B4-BE49-F238E27FC236}">
                <a16:creationId xmlns:a16="http://schemas.microsoft.com/office/drawing/2014/main" id="{2FAB2B70-F52A-1D44-8643-9B2F4F58D6A0}"/>
              </a:ext>
            </a:extLst>
          </p:cNvPr>
          <p:cNvSpPr>
            <a:spLocks noGrp="1"/>
          </p:cNvSpPr>
          <p:nvPr>
            <p:ph type="dgm" sz="quarter" idx="48" hasCustomPrompt="1"/>
          </p:nvPr>
        </p:nvSpPr>
        <p:spPr>
          <a:xfrm>
            <a:off x="547715" y="38112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75" name="Text Placeholder 13">
            <a:extLst>
              <a:ext uri="{FF2B5EF4-FFF2-40B4-BE49-F238E27FC236}">
                <a16:creationId xmlns:a16="http://schemas.microsoft.com/office/drawing/2014/main" id="{7EFD8762-810B-7E44-9080-EDA7BD134462}"/>
              </a:ext>
            </a:extLst>
          </p:cNvPr>
          <p:cNvSpPr>
            <a:spLocks noGrp="1"/>
          </p:cNvSpPr>
          <p:nvPr>
            <p:ph type="body" sz="quarter" idx="49" hasCustomPrompt="1"/>
          </p:nvPr>
        </p:nvSpPr>
        <p:spPr>
          <a:xfrm>
            <a:off x="547225" y="38107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6" name="Text Placeholder 13">
            <a:extLst>
              <a:ext uri="{FF2B5EF4-FFF2-40B4-BE49-F238E27FC236}">
                <a16:creationId xmlns:a16="http://schemas.microsoft.com/office/drawing/2014/main" id="{9A9953FB-B942-2349-BEBB-B54FCA37AFA7}"/>
              </a:ext>
            </a:extLst>
          </p:cNvPr>
          <p:cNvSpPr>
            <a:spLocks noGrp="1"/>
          </p:cNvSpPr>
          <p:nvPr>
            <p:ph type="body" sz="quarter" idx="50" hasCustomPrompt="1"/>
          </p:nvPr>
        </p:nvSpPr>
        <p:spPr>
          <a:xfrm>
            <a:off x="1883848" y="38107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7" name="Text Placeholder 13">
            <a:extLst>
              <a:ext uri="{FF2B5EF4-FFF2-40B4-BE49-F238E27FC236}">
                <a16:creationId xmlns:a16="http://schemas.microsoft.com/office/drawing/2014/main" id="{E8DF94C7-0B49-A849-B8BD-B96CF93625B0}"/>
              </a:ext>
            </a:extLst>
          </p:cNvPr>
          <p:cNvSpPr>
            <a:spLocks noGrp="1"/>
          </p:cNvSpPr>
          <p:nvPr>
            <p:ph type="body" sz="quarter" idx="51" hasCustomPrompt="1"/>
          </p:nvPr>
        </p:nvSpPr>
        <p:spPr>
          <a:xfrm>
            <a:off x="547225" y="41679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78" name="Text Placeholder 13">
            <a:extLst>
              <a:ext uri="{FF2B5EF4-FFF2-40B4-BE49-F238E27FC236}">
                <a16:creationId xmlns:a16="http://schemas.microsoft.com/office/drawing/2014/main" id="{E3AA9170-4408-454B-927E-8C53391B10A4}"/>
              </a:ext>
            </a:extLst>
          </p:cNvPr>
          <p:cNvSpPr>
            <a:spLocks noGrp="1"/>
          </p:cNvSpPr>
          <p:nvPr>
            <p:ph type="body" sz="quarter" idx="52" hasCustomPrompt="1"/>
          </p:nvPr>
        </p:nvSpPr>
        <p:spPr>
          <a:xfrm>
            <a:off x="1883848" y="41679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79" name="SmartArt Placeholder 62">
            <a:extLst>
              <a:ext uri="{FF2B5EF4-FFF2-40B4-BE49-F238E27FC236}">
                <a16:creationId xmlns:a16="http://schemas.microsoft.com/office/drawing/2014/main" id="{5A12EE5E-A6BF-E64F-9E52-3DD1CF6528E2}"/>
              </a:ext>
            </a:extLst>
          </p:cNvPr>
          <p:cNvSpPr>
            <a:spLocks noGrp="1"/>
          </p:cNvSpPr>
          <p:nvPr>
            <p:ph type="dgm" sz="quarter" idx="53" hasCustomPrompt="1"/>
          </p:nvPr>
        </p:nvSpPr>
        <p:spPr>
          <a:xfrm>
            <a:off x="547689" y="4536385"/>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0" name="Text Placeholder 13">
            <a:extLst>
              <a:ext uri="{FF2B5EF4-FFF2-40B4-BE49-F238E27FC236}">
                <a16:creationId xmlns:a16="http://schemas.microsoft.com/office/drawing/2014/main" id="{C4E0A4DE-2EA6-7644-9A08-8B73AFF77DA3}"/>
              </a:ext>
            </a:extLst>
          </p:cNvPr>
          <p:cNvSpPr>
            <a:spLocks noGrp="1"/>
          </p:cNvSpPr>
          <p:nvPr>
            <p:ph type="body" sz="quarter" idx="54" hasCustomPrompt="1"/>
          </p:nvPr>
        </p:nvSpPr>
        <p:spPr>
          <a:xfrm>
            <a:off x="547199" y="453592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1" name="Text Placeholder 13">
            <a:extLst>
              <a:ext uri="{FF2B5EF4-FFF2-40B4-BE49-F238E27FC236}">
                <a16:creationId xmlns:a16="http://schemas.microsoft.com/office/drawing/2014/main" id="{3C8DE332-2ED6-904D-92D4-A829CDC63E49}"/>
              </a:ext>
            </a:extLst>
          </p:cNvPr>
          <p:cNvSpPr>
            <a:spLocks noGrp="1"/>
          </p:cNvSpPr>
          <p:nvPr>
            <p:ph type="body" sz="quarter" idx="55" hasCustomPrompt="1"/>
          </p:nvPr>
        </p:nvSpPr>
        <p:spPr>
          <a:xfrm>
            <a:off x="1883822" y="453592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2" name="Text Placeholder 13">
            <a:extLst>
              <a:ext uri="{FF2B5EF4-FFF2-40B4-BE49-F238E27FC236}">
                <a16:creationId xmlns:a16="http://schemas.microsoft.com/office/drawing/2014/main" id="{A90A7B0F-4839-D645-95FA-D06BFECF672C}"/>
              </a:ext>
            </a:extLst>
          </p:cNvPr>
          <p:cNvSpPr>
            <a:spLocks noGrp="1"/>
          </p:cNvSpPr>
          <p:nvPr>
            <p:ph type="body" sz="quarter" idx="56" hasCustomPrompt="1"/>
          </p:nvPr>
        </p:nvSpPr>
        <p:spPr>
          <a:xfrm>
            <a:off x="547199" y="489308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3" name="Text Placeholder 13">
            <a:extLst>
              <a:ext uri="{FF2B5EF4-FFF2-40B4-BE49-F238E27FC236}">
                <a16:creationId xmlns:a16="http://schemas.microsoft.com/office/drawing/2014/main" id="{D36F4330-851C-CF4A-94D5-5F2CE791F512}"/>
              </a:ext>
            </a:extLst>
          </p:cNvPr>
          <p:cNvSpPr>
            <a:spLocks noGrp="1"/>
          </p:cNvSpPr>
          <p:nvPr>
            <p:ph type="body" sz="quarter" idx="57" hasCustomPrompt="1"/>
          </p:nvPr>
        </p:nvSpPr>
        <p:spPr>
          <a:xfrm>
            <a:off x="1883822" y="489308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4" name="SmartArt Placeholder 62">
            <a:extLst>
              <a:ext uri="{FF2B5EF4-FFF2-40B4-BE49-F238E27FC236}">
                <a16:creationId xmlns:a16="http://schemas.microsoft.com/office/drawing/2014/main" id="{4E24CE58-86AF-0C40-8595-20C7C8155350}"/>
              </a:ext>
            </a:extLst>
          </p:cNvPr>
          <p:cNvSpPr>
            <a:spLocks noGrp="1"/>
          </p:cNvSpPr>
          <p:nvPr>
            <p:ph type="dgm" sz="quarter" idx="58" hasCustomPrompt="1"/>
          </p:nvPr>
        </p:nvSpPr>
        <p:spPr>
          <a:xfrm>
            <a:off x="547689" y="5250511"/>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85" name="Text Placeholder 13">
            <a:extLst>
              <a:ext uri="{FF2B5EF4-FFF2-40B4-BE49-F238E27FC236}">
                <a16:creationId xmlns:a16="http://schemas.microsoft.com/office/drawing/2014/main" id="{9D3EE5FC-57B2-494A-823F-F63C62CE1C1B}"/>
              </a:ext>
            </a:extLst>
          </p:cNvPr>
          <p:cNvSpPr>
            <a:spLocks noGrp="1"/>
          </p:cNvSpPr>
          <p:nvPr>
            <p:ph type="body" sz="quarter" idx="59" hasCustomPrompt="1"/>
          </p:nvPr>
        </p:nvSpPr>
        <p:spPr>
          <a:xfrm>
            <a:off x="547199" y="5250046"/>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6" name="Text Placeholder 13">
            <a:extLst>
              <a:ext uri="{FF2B5EF4-FFF2-40B4-BE49-F238E27FC236}">
                <a16:creationId xmlns:a16="http://schemas.microsoft.com/office/drawing/2014/main" id="{6F824B84-DA2A-6246-B761-6AEC93ACAC1D}"/>
              </a:ext>
            </a:extLst>
          </p:cNvPr>
          <p:cNvSpPr>
            <a:spLocks noGrp="1"/>
          </p:cNvSpPr>
          <p:nvPr>
            <p:ph type="body" sz="quarter" idx="60" hasCustomPrompt="1"/>
          </p:nvPr>
        </p:nvSpPr>
        <p:spPr>
          <a:xfrm>
            <a:off x="1883822" y="5250046"/>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7" name="Text Placeholder 13">
            <a:extLst>
              <a:ext uri="{FF2B5EF4-FFF2-40B4-BE49-F238E27FC236}">
                <a16:creationId xmlns:a16="http://schemas.microsoft.com/office/drawing/2014/main" id="{E73F10E2-3C04-634E-93DD-C701C76BE82C}"/>
              </a:ext>
            </a:extLst>
          </p:cNvPr>
          <p:cNvSpPr>
            <a:spLocks noGrp="1"/>
          </p:cNvSpPr>
          <p:nvPr>
            <p:ph type="body" sz="quarter" idx="61" hasCustomPrompt="1"/>
          </p:nvPr>
        </p:nvSpPr>
        <p:spPr>
          <a:xfrm>
            <a:off x="547199" y="560721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88" name="Text Placeholder 13">
            <a:extLst>
              <a:ext uri="{FF2B5EF4-FFF2-40B4-BE49-F238E27FC236}">
                <a16:creationId xmlns:a16="http://schemas.microsoft.com/office/drawing/2014/main" id="{77DC81B4-B14C-9B42-B8EC-9E9B363D0CAC}"/>
              </a:ext>
            </a:extLst>
          </p:cNvPr>
          <p:cNvSpPr>
            <a:spLocks noGrp="1"/>
          </p:cNvSpPr>
          <p:nvPr>
            <p:ph type="body" sz="quarter" idx="62" hasCustomPrompt="1"/>
          </p:nvPr>
        </p:nvSpPr>
        <p:spPr>
          <a:xfrm>
            <a:off x="1883822" y="560721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89" name="SmartArt Placeholder 62">
            <a:extLst>
              <a:ext uri="{FF2B5EF4-FFF2-40B4-BE49-F238E27FC236}">
                <a16:creationId xmlns:a16="http://schemas.microsoft.com/office/drawing/2014/main" id="{F4C94132-F5BD-8B46-9588-C3222863EF1B}"/>
              </a:ext>
            </a:extLst>
          </p:cNvPr>
          <p:cNvSpPr>
            <a:spLocks noGrp="1"/>
          </p:cNvSpPr>
          <p:nvPr>
            <p:ph type="dgm" sz="quarter" idx="63" hasCustomPrompt="1"/>
          </p:nvPr>
        </p:nvSpPr>
        <p:spPr>
          <a:xfrm>
            <a:off x="6392836" y="1668277"/>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0" name="Text Placeholder 13">
            <a:extLst>
              <a:ext uri="{FF2B5EF4-FFF2-40B4-BE49-F238E27FC236}">
                <a16:creationId xmlns:a16="http://schemas.microsoft.com/office/drawing/2014/main" id="{9EACC04B-AA2B-994F-B301-F5C463EF1C97}"/>
              </a:ext>
            </a:extLst>
          </p:cNvPr>
          <p:cNvSpPr>
            <a:spLocks noGrp="1"/>
          </p:cNvSpPr>
          <p:nvPr>
            <p:ph type="body" sz="quarter" idx="64" hasCustomPrompt="1"/>
          </p:nvPr>
        </p:nvSpPr>
        <p:spPr>
          <a:xfrm>
            <a:off x="6392346" y="1667812"/>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1" name="Text Placeholder 13">
            <a:extLst>
              <a:ext uri="{FF2B5EF4-FFF2-40B4-BE49-F238E27FC236}">
                <a16:creationId xmlns:a16="http://schemas.microsoft.com/office/drawing/2014/main" id="{91A12B76-C0F8-394E-9FCA-475176D61C9C}"/>
              </a:ext>
            </a:extLst>
          </p:cNvPr>
          <p:cNvSpPr>
            <a:spLocks noGrp="1"/>
          </p:cNvSpPr>
          <p:nvPr>
            <p:ph type="body" sz="quarter" idx="65" hasCustomPrompt="1"/>
          </p:nvPr>
        </p:nvSpPr>
        <p:spPr>
          <a:xfrm>
            <a:off x="7728969" y="1667812"/>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2" name="Text Placeholder 13">
            <a:extLst>
              <a:ext uri="{FF2B5EF4-FFF2-40B4-BE49-F238E27FC236}">
                <a16:creationId xmlns:a16="http://schemas.microsoft.com/office/drawing/2014/main" id="{4F793747-083E-6749-956F-3D4049986DF5}"/>
              </a:ext>
            </a:extLst>
          </p:cNvPr>
          <p:cNvSpPr>
            <a:spLocks noGrp="1"/>
          </p:cNvSpPr>
          <p:nvPr>
            <p:ph type="body" sz="quarter" idx="66" hasCustomPrompt="1"/>
          </p:nvPr>
        </p:nvSpPr>
        <p:spPr>
          <a:xfrm>
            <a:off x="6392346" y="2024979"/>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3" name="Text Placeholder 13">
            <a:extLst>
              <a:ext uri="{FF2B5EF4-FFF2-40B4-BE49-F238E27FC236}">
                <a16:creationId xmlns:a16="http://schemas.microsoft.com/office/drawing/2014/main" id="{468FC420-561D-A049-A479-B0539EDB2732}"/>
              </a:ext>
            </a:extLst>
          </p:cNvPr>
          <p:cNvSpPr>
            <a:spLocks noGrp="1"/>
          </p:cNvSpPr>
          <p:nvPr>
            <p:ph type="body" sz="quarter" idx="67" hasCustomPrompt="1"/>
          </p:nvPr>
        </p:nvSpPr>
        <p:spPr>
          <a:xfrm>
            <a:off x="7728969" y="2024979"/>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4" name="SmartArt Placeholder 62">
            <a:extLst>
              <a:ext uri="{FF2B5EF4-FFF2-40B4-BE49-F238E27FC236}">
                <a16:creationId xmlns:a16="http://schemas.microsoft.com/office/drawing/2014/main" id="{43F930A9-34E2-464A-86A6-7631CC02A513}"/>
              </a:ext>
            </a:extLst>
          </p:cNvPr>
          <p:cNvSpPr>
            <a:spLocks noGrp="1"/>
          </p:cNvSpPr>
          <p:nvPr>
            <p:ph type="dgm" sz="quarter" idx="68" hasCustomPrompt="1"/>
          </p:nvPr>
        </p:nvSpPr>
        <p:spPr>
          <a:xfrm>
            <a:off x="6392836" y="238240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95" name="Text Placeholder 13">
            <a:extLst>
              <a:ext uri="{FF2B5EF4-FFF2-40B4-BE49-F238E27FC236}">
                <a16:creationId xmlns:a16="http://schemas.microsoft.com/office/drawing/2014/main" id="{48EC371A-BEA4-E347-B435-31D68E3B2827}"/>
              </a:ext>
            </a:extLst>
          </p:cNvPr>
          <p:cNvSpPr>
            <a:spLocks noGrp="1"/>
          </p:cNvSpPr>
          <p:nvPr>
            <p:ph type="body" sz="quarter" idx="69" hasCustomPrompt="1"/>
          </p:nvPr>
        </p:nvSpPr>
        <p:spPr>
          <a:xfrm>
            <a:off x="6392346" y="238193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6" name="Text Placeholder 13">
            <a:extLst>
              <a:ext uri="{FF2B5EF4-FFF2-40B4-BE49-F238E27FC236}">
                <a16:creationId xmlns:a16="http://schemas.microsoft.com/office/drawing/2014/main" id="{0C966EDD-8DD2-EF4E-8FDF-BEBC82810A1B}"/>
              </a:ext>
            </a:extLst>
          </p:cNvPr>
          <p:cNvSpPr>
            <a:spLocks noGrp="1"/>
          </p:cNvSpPr>
          <p:nvPr>
            <p:ph type="body" sz="quarter" idx="70" hasCustomPrompt="1"/>
          </p:nvPr>
        </p:nvSpPr>
        <p:spPr>
          <a:xfrm>
            <a:off x="7728969" y="238193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7" name="Text Placeholder 13">
            <a:extLst>
              <a:ext uri="{FF2B5EF4-FFF2-40B4-BE49-F238E27FC236}">
                <a16:creationId xmlns:a16="http://schemas.microsoft.com/office/drawing/2014/main" id="{8B3297F5-1D85-C14A-B604-E06F2AE48BF6}"/>
              </a:ext>
            </a:extLst>
          </p:cNvPr>
          <p:cNvSpPr>
            <a:spLocks noGrp="1"/>
          </p:cNvSpPr>
          <p:nvPr>
            <p:ph type="body" sz="quarter" idx="71" hasCustomPrompt="1"/>
          </p:nvPr>
        </p:nvSpPr>
        <p:spPr>
          <a:xfrm>
            <a:off x="6392346" y="273910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98" name="Text Placeholder 13">
            <a:extLst>
              <a:ext uri="{FF2B5EF4-FFF2-40B4-BE49-F238E27FC236}">
                <a16:creationId xmlns:a16="http://schemas.microsoft.com/office/drawing/2014/main" id="{7CAA2403-C340-0049-A8E5-3C2D367092EF}"/>
              </a:ext>
            </a:extLst>
          </p:cNvPr>
          <p:cNvSpPr>
            <a:spLocks noGrp="1"/>
          </p:cNvSpPr>
          <p:nvPr>
            <p:ph type="body" sz="quarter" idx="72" hasCustomPrompt="1"/>
          </p:nvPr>
        </p:nvSpPr>
        <p:spPr>
          <a:xfrm>
            <a:off x="7728969" y="273910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99" name="SmartArt Placeholder 62">
            <a:extLst>
              <a:ext uri="{FF2B5EF4-FFF2-40B4-BE49-F238E27FC236}">
                <a16:creationId xmlns:a16="http://schemas.microsoft.com/office/drawing/2014/main" id="{AEF3D2FB-E031-A543-BDE7-F33EC8422DD0}"/>
              </a:ext>
            </a:extLst>
          </p:cNvPr>
          <p:cNvSpPr>
            <a:spLocks noGrp="1"/>
          </p:cNvSpPr>
          <p:nvPr>
            <p:ph type="dgm" sz="quarter" idx="73" hasCustomPrompt="1"/>
          </p:nvPr>
        </p:nvSpPr>
        <p:spPr>
          <a:xfrm>
            <a:off x="6392836" y="3095313"/>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0" name="Text Placeholder 13">
            <a:extLst>
              <a:ext uri="{FF2B5EF4-FFF2-40B4-BE49-F238E27FC236}">
                <a16:creationId xmlns:a16="http://schemas.microsoft.com/office/drawing/2014/main" id="{857CD44E-2FDB-E047-A552-8CA495C45F41}"/>
              </a:ext>
            </a:extLst>
          </p:cNvPr>
          <p:cNvSpPr>
            <a:spLocks noGrp="1"/>
          </p:cNvSpPr>
          <p:nvPr>
            <p:ph type="body" sz="quarter" idx="74" hasCustomPrompt="1"/>
          </p:nvPr>
        </p:nvSpPr>
        <p:spPr>
          <a:xfrm>
            <a:off x="6392346" y="3094848"/>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1" name="Text Placeholder 13">
            <a:extLst>
              <a:ext uri="{FF2B5EF4-FFF2-40B4-BE49-F238E27FC236}">
                <a16:creationId xmlns:a16="http://schemas.microsoft.com/office/drawing/2014/main" id="{46DE0E77-E34D-4742-AE57-A06AB4FEE444}"/>
              </a:ext>
            </a:extLst>
          </p:cNvPr>
          <p:cNvSpPr>
            <a:spLocks noGrp="1"/>
          </p:cNvSpPr>
          <p:nvPr>
            <p:ph type="body" sz="quarter" idx="75" hasCustomPrompt="1"/>
          </p:nvPr>
        </p:nvSpPr>
        <p:spPr>
          <a:xfrm>
            <a:off x="7728969" y="3094848"/>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2" name="Text Placeholder 13">
            <a:extLst>
              <a:ext uri="{FF2B5EF4-FFF2-40B4-BE49-F238E27FC236}">
                <a16:creationId xmlns:a16="http://schemas.microsoft.com/office/drawing/2014/main" id="{2707CEBD-B6A4-2041-8D36-FBB05C289133}"/>
              </a:ext>
            </a:extLst>
          </p:cNvPr>
          <p:cNvSpPr>
            <a:spLocks noGrp="1"/>
          </p:cNvSpPr>
          <p:nvPr>
            <p:ph type="body" sz="quarter" idx="76" hasCustomPrompt="1"/>
          </p:nvPr>
        </p:nvSpPr>
        <p:spPr>
          <a:xfrm>
            <a:off x="6392346" y="3452015"/>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3" name="Text Placeholder 13">
            <a:extLst>
              <a:ext uri="{FF2B5EF4-FFF2-40B4-BE49-F238E27FC236}">
                <a16:creationId xmlns:a16="http://schemas.microsoft.com/office/drawing/2014/main" id="{2E1BF832-9EDA-2A48-A7D3-B2BB6C9E55F4}"/>
              </a:ext>
            </a:extLst>
          </p:cNvPr>
          <p:cNvSpPr>
            <a:spLocks noGrp="1"/>
          </p:cNvSpPr>
          <p:nvPr>
            <p:ph type="body" sz="quarter" idx="77" hasCustomPrompt="1"/>
          </p:nvPr>
        </p:nvSpPr>
        <p:spPr>
          <a:xfrm>
            <a:off x="7728969" y="3452015"/>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4" name="SmartArt Placeholder 62">
            <a:extLst>
              <a:ext uri="{FF2B5EF4-FFF2-40B4-BE49-F238E27FC236}">
                <a16:creationId xmlns:a16="http://schemas.microsoft.com/office/drawing/2014/main" id="{16A12CE5-6E1C-B94F-AFC8-2063D73F82D9}"/>
              </a:ext>
            </a:extLst>
          </p:cNvPr>
          <p:cNvSpPr>
            <a:spLocks noGrp="1"/>
          </p:cNvSpPr>
          <p:nvPr>
            <p:ph type="dgm" sz="quarter" idx="78" hasCustomPrompt="1"/>
          </p:nvPr>
        </p:nvSpPr>
        <p:spPr>
          <a:xfrm>
            <a:off x="6392836" y="3809439"/>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05" name="Text Placeholder 13">
            <a:extLst>
              <a:ext uri="{FF2B5EF4-FFF2-40B4-BE49-F238E27FC236}">
                <a16:creationId xmlns:a16="http://schemas.microsoft.com/office/drawing/2014/main" id="{89CD92D7-39F9-3F42-AA2D-D6DD2C2CDE54}"/>
              </a:ext>
            </a:extLst>
          </p:cNvPr>
          <p:cNvSpPr>
            <a:spLocks noGrp="1"/>
          </p:cNvSpPr>
          <p:nvPr>
            <p:ph type="body" sz="quarter" idx="79" hasCustomPrompt="1"/>
          </p:nvPr>
        </p:nvSpPr>
        <p:spPr>
          <a:xfrm>
            <a:off x="6392346" y="380897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6" name="Text Placeholder 13">
            <a:extLst>
              <a:ext uri="{FF2B5EF4-FFF2-40B4-BE49-F238E27FC236}">
                <a16:creationId xmlns:a16="http://schemas.microsoft.com/office/drawing/2014/main" id="{6CAC9A07-BC03-0A4A-B842-3331895FE554}"/>
              </a:ext>
            </a:extLst>
          </p:cNvPr>
          <p:cNvSpPr>
            <a:spLocks noGrp="1"/>
          </p:cNvSpPr>
          <p:nvPr>
            <p:ph type="body" sz="quarter" idx="80" hasCustomPrompt="1"/>
          </p:nvPr>
        </p:nvSpPr>
        <p:spPr>
          <a:xfrm>
            <a:off x="7728969" y="380897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7" name="Text Placeholder 13">
            <a:extLst>
              <a:ext uri="{FF2B5EF4-FFF2-40B4-BE49-F238E27FC236}">
                <a16:creationId xmlns:a16="http://schemas.microsoft.com/office/drawing/2014/main" id="{58799F7A-9DC7-5046-9946-6F313D234992}"/>
              </a:ext>
            </a:extLst>
          </p:cNvPr>
          <p:cNvSpPr>
            <a:spLocks noGrp="1"/>
          </p:cNvSpPr>
          <p:nvPr>
            <p:ph type="body" sz="quarter" idx="81" hasCustomPrompt="1"/>
          </p:nvPr>
        </p:nvSpPr>
        <p:spPr>
          <a:xfrm>
            <a:off x="6392346" y="4166141"/>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08" name="Text Placeholder 13">
            <a:extLst>
              <a:ext uri="{FF2B5EF4-FFF2-40B4-BE49-F238E27FC236}">
                <a16:creationId xmlns:a16="http://schemas.microsoft.com/office/drawing/2014/main" id="{3AA6541C-8234-344B-AFB6-C87AE151354D}"/>
              </a:ext>
            </a:extLst>
          </p:cNvPr>
          <p:cNvSpPr>
            <a:spLocks noGrp="1"/>
          </p:cNvSpPr>
          <p:nvPr>
            <p:ph type="body" sz="quarter" idx="82" hasCustomPrompt="1"/>
          </p:nvPr>
        </p:nvSpPr>
        <p:spPr>
          <a:xfrm>
            <a:off x="7728969" y="4166141"/>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09" name="SmartArt Placeholder 62">
            <a:extLst>
              <a:ext uri="{FF2B5EF4-FFF2-40B4-BE49-F238E27FC236}">
                <a16:creationId xmlns:a16="http://schemas.microsoft.com/office/drawing/2014/main" id="{4247C634-EDAB-E54C-8783-3222C82EA6E9}"/>
              </a:ext>
            </a:extLst>
          </p:cNvPr>
          <p:cNvSpPr>
            <a:spLocks noGrp="1"/>
          </p:cNvSpPr>
          <p:nvPr>
            <p:ph type="dgm" sz="quarter" idx="83" hasCustomPrompt="1"/>
          </p:nvPr>
        </p:nvSpPr>
        <p:spPr>
          <a:xfrm>
            <a:off x="6392810" y="4534612"/>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0" name="Text Placeholder 13">
            <a:extLst>
              <a:ext uri="{FF2B5EF4-FFF2-40B4-BE49-F238E27FC236}">
                <a16:creationId xmlns:a16="http://schemas.microsoft.com/office/drawing/2014/main" id="{8F6F467F-C4AA-0447-9442-2E5651F8422D}"/>
              </a:ext>
            </a:extLst>
          </p:cNvPr>
          <p:cNvSpPr>
            <a:spLocks noGrp="1"/>
          </p:cNvSpPr>
          <p:nvPr>
            <p:ph type="body" sz="quarter" idx="84" hasCustomPrompt="1"/>
          </p:nvPr>
        </p:nvSpPr>
        <p:spPr>
          <a:xfrm>
            <a:off x="6392320" y="4534147"/>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1" name="Text Placeholder 13">
            <a:extLst>
              <a:ext uri="{FF2B5EF4-FFF2-40B4-BE49-F238E27FC236}">
                <a16:creationId xmlns:a16="http://schemas.microsoft.com/office/drawing/2014/main" id="{8EA54117-BF2A-5641-9DAB-D86EFED900C4}"/>
              </a:ext>
            </a:extLst>
          </p:cNvPr>
          <p:cNvSpPr>
            <a:spLocks noGrp="1"/>
          </p:cNvSpPr>
          <p:nvPr>
            <p:ph type="body" sz="quarter" idx="85" hasCustomPrompt="1"/>
          </p:nvPr>
        </p:nvSpPr>
        <p:spPr>
          <a:xfrm>
            <a:off x="7728943" y="4534147"/>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2" name="Text Placeholder 13">
            <a:extLst>
              <a:ext uri="{FF2B5EF4-FFF2-40B4-BE49-F238E27FC236}">
                <a16:creationId xmlns:a16="http://schemas.microsoft.com/office/drawing/2014/main" id="{F6D1CE01-8FB8-2D49-A82D-3A7F77DEE34C}"/>
              </a:ext>
            </a:extLst>
          </p:cNvPr>
          <p:cNvSpPr>
            <a:spLocks noGrp="1"/>
          </p:cNvSpPr>
          <p:nvPr>
            <p:ph type="body" sz="quarter" idx="86" hasCustomPrompt="1"/>
          </p:nvPr>
        </p:nvSpPr>
        <p:spPr>
          <a:xfrm>
            <a:off x="6392320" y="4891314"/>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3" name="Text Placeholder 13">
            <a:extLst>
              <a:ext uri="{FF2B5EF4-FFF2-40B4-BE49-F238E27FC236}">
                <a16:creationId xmlns:a16="http://schemas.microsoft.com/office/drawing/2014/main" id="{B5620BDA-BF20-F04E-A32F-FF5F4BC7BE42}"/>
              </a:ext>
            </a:extLst>
          </p:cNvPr>
          <p:cNvSpPr>
            <a:spLocks noGrp="1"/>
          </p:cNvSpPr>
          <p:nvPr>
            <p:ph type="body" sz="quarter" idx="87" hasCustomPrompt="1"/>
          </p:nvPr>
        </p:nvSpPr>
        <p:spPr>
          <a:xfrm>
            <a:off x="7728943" y="4891314"/>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4" name="SmartArt Placeholder 62">
            <a:extLst>
              <a:ext uri="{FF2B5EF4-FFF2-40B4-BE49-F238E27FC236}">
                <a16:creationId xmlns:a16="http://schemas.microsoft.com/office/drawing/2014/main" id="{B4721741-51FE-FE40-B652-63679F533AB4}"/>
              </a:ext>
            </a:extLst>
          </p:cNvPr>
          <p:cNvSpPr>
            <a:spLocks noGrp="1"/>
          </p:cNvSpPr>
          <p:nvPr>
            <p:ph type="dgm" sz="quarter" idx="88" hasCustomPrompt="1"/>
          </p:nvPr>
        </p:nvSpPr>
        <p:spPr>
          <a:xfrm>
            <a:off x="6392810" y="5248738"/>
            <a:ext cx="5260975" cy="323850"/>
          </a:xfrm>
          <a:solidFill>
            <a:schemeClr val="accent6">
              <a:lumMod val="60000"/>
              <a:lumOff val="40000"/>
            </a:schemeClr>
          </a:solidFill>
          <a:ln>
            <a:noFill/>
          </a:ln>
        </p:spPr>
        <p:txBody>
          <a:bodyPr lIns="36000" tIns="36000" rIns="36000" bIns="36000"/>
          <a:lstStyle>
            <a:lvl1pPr algn="r">
              <a:lnSpc>
                <a:spcPct val="100000"/>
              </a:lnSpc>
              <a:defRPr sz="800">
                <a:latin typeface="Open Sans" panose="020B0606030504020204" pitchFamily="34" charset="0"/>
                <a:ea typeface="Open Sans" panose="020B0606030504020204" pitchFamily="34" charset="0"/>
                <a:cs typeface="Open Sans" panose="020B0606030504020204" pitchFamily="34" charset="0"/>
              </a:defRPr>
            </a:lvl1pPr>
          </a:lstStyle>
          <a:p>
            <a:r>
              <a:rPr lang="en-GB" dirty="0"/>
              <a:t>Delete / duplicate as required</a:t>
            </a:r>
            <a:endParaRPr lang="en-US" dirty="0"/>
          </a:p>
        </p:txBody>
      </p:sp>
      <p:sp>
        <p:nvSpPr>
          <p:cNvPr id="115" name="Text Placeholder 13">
            <a:extLst>
              <a:ext uri="{FF2B5EF4-FFF2-40B4-BE49-F238E27FC236}">
                <a16:creationId xmlns:a16="http://schemas.microsoft.com/office/drawing/2014/main" id="{1C41AB08-283E-AB42-858C-A77C1A8AE9E0}"/>
              </a:ext>
            </a:extLst>
          </p:cNvPr>
          <p:cNvSpPr>
            <a:spLocks noGrp="1"/>
          </p:cNvSpPr>
          <p:nvPr>
            <p:ph type="body" sz="quarter" idx="89" hasCustomPrompt="1"/>
          </p:nvPr>
        </p:nvSpPr>
        <p:spPr>
          <a:xfrm>
            <a:off x="6392320" y="5248273"/>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6" name="Text Placeholder 13">
            <a:extLst>
              <a:ext uri="{FF2B5EF4-FFF2-40B4-BE49-F238E27FC236}">
                <a16:creationId xmlns:a16="http://schemas.microsoft.com/office/drawing/2014/main" id="{C19AE65C-AB52-F641-9C0B-46FA78506C5B}"/>
              </a:ext>
            </a:extLst>
          </p:cNvPr>
          <p:cNvSpPr>
            <a:spLocks noGrp="1"/>
          </p:cNvSpPr>
          <p:nvPr>
            <p:ph type="body" sz="quarter" idx="90" hasCustomPrompt="1"/>
          </p:nvPr>
        </p:nvSpPr>
        <p:spPr>
          <a:xfrm>
            <a:off x="7728943" y="5248273"/>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7" name="Text Placeholder 13">
            <a:extLst>
              <a:ext uri="{FF2B5EF4-FFF2-40B4-BE49-F238E27FC236}">
                <a16:creationId xmlns:a16="http://schemas.microsoft.com/office/drawing/2014/main" id="{D42F5088-27FB-F64F-BF49-930374E98F2F}"/>
              </a:ext>
            </a:extLst>
          </p:cNvPr>
          <p:cNvSpPr>
            <a:spLocks noGrp="1"/>
          </p:cNvSpPr>
          <p:nvPr>
            <p:ph type="body" sz="quarter" idx="91" hasCustomPrompt="1"/>
          </p:nvPr>
        </p:nvSpPr>
        <p:spPr>
          <a:xfrm>
            <a:off x="6392320" y="5605440"/>
            <a:ext cx="1191067" cy="324107"/>
          </a:xfrm>
        </p:spPr>
        <p:txBody>
          <a:bodyPr lIns="36000" tIns="36000" rIns="36000" bIns="36000" anchor="ctr"/>
          <a:lstStyle>
            <a:lvl1pPr algn="r">
              <a:lnSpc>
                <a:spcPct val="100000"/>
              </a:lnSpc>
              <a:defRPr sz="1600"/>
            </a:lvl1pPr>
          </a:lstStyle>
          <a:p>
            <a:pPr lvl="0"/>
            <a:r>
              <a:rPr lang="en-US" dirty="0"/>
              <a:t>Time</a:t>
            </a:r>
          </a:p>
        </p:txBody>
      </p:sp>
      <p:sp>
        <p:nvSpPr>
          <p:cNvPr id="118" name="Text Placeholder 13">
            <a:extLst>
              <a:ext uri="{FF2B5EF4-FFF2-40B4-BE49-F238E27FC236}">
                <a16:creationId xmlns:a16="http://schemas.microsoft.com/office/drawing/2014/main" id="{A173C30C-C36F-EF45-9C1C-B41E9CFBF869}"/>
              </a:ext>
            </a:extLst>
          </p:cNvPr>
          <p:cNvSpPr>
            <a:spLocks noGrp="1"/>
          </p:cNvSpPr>
          <p:nvPr>
            <p:ph type="body" sz="quarter" idx="92" hasCustomPrompt="1"/>
          </p:nvPr>
        </p:nvSpPr>
        <p:spPr>
          <a:xfrm>
            <a:off x="7728943" y="5605440"/>
            <a:ext cx="3924868" cy="324107"/>
          </a:xfrm>
        </p:spPr>
        <p:txBody>
          <a:bodyPr lIns="36000" tIns="36000" rIns="36000" bIns="36000" anchor="ctr"/>
          <a:lstStyle>
            <a:lvl1pPr algn="l">
              <a:lnSpc>
                <a:spcPct val="100000"/>
              </a:lnSpc>
              <a:defRPr sz="1600"/>
            </a:lvl1pPr>
          </a:lstStyle>
          <a:p>
            <a:pPr lvl="0"/>
            <a:r>
              <a:rPr lang="en-US" dirty="0"/>
              <a:t>Agenda item</a:t>
            </a:r>
          </a:p>
        </p:txBody>
      </p:sp>
      <p:sp>
        <p:nvSpPr>
          <p:cNvPr id="1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9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534519579"/>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200" y="469392"/>
            <a:ext cx="7269734" cy="968474"/>
          </a:xfrm>
        </p:spPr>
        <p:txBody>
          <a:bodyPr/>
          <a:lstStyle>
            <a:lvl1pPr>
              <a:lnSpc>
                <a:spcPct val="100000"/>
              </a:lnSpc>
              <a:defRPr/>
            </a:lvl1pPr>
          </a:lstStyle>
          <a:p>
            <a:r>
              <a:rPr lang="en-US" dirty="0"/>
              <a:t>Schedule title</a:t>
            </a:r>
            <a:endParaRPr lang="en-GB" dirty="0"/>
          </a:p>
        </p:txBody>
      </p:sp>
      <p:sp>
        <p:nvSpPr>
          <p:cNvPr id="16" name="Text Placeholder 13">
            <a:extLst>
              <a:ext uri="{FF2B5EF4-FFF2-40B4-BE49-F238E27FC236}">
                <a16:creationId xmlns:a16="http://schemas.microsoft.com/office/drawing/2014/main" id="{129BFD6B-D563-0042-8384-41242F22B78A}"/>
              </a:ext>
            </a:extLst>
          </p:cNvPr>
          <p:cNvSpPr>
            <a:spLocks noGrp="1"/>
          </p:cNvSpPr>
          <p:nvPr>
            <p:ph type="body" sz="quarter" idx="15" hasCustomPrompt="1"/>
          </p:nvPr>
        </p:nvSpPr>
        <p:spPr>
          <a:xfrm>
            <a:off x="547225" y="1983209"/>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19" name="Text Placeholder 13">
            <a:extLst>
              <a:ext uri="{FF2B5EF4-FFF2-40B4-BE49-F238E27FC236}">
                <a16:creationId xmlns:a16="http://schemas.microsoft.com/office/drawing/2014/main" id="{DFBA8BCA-E875-7F4E-A834-259130898944}"/>
              </a:ext>
            </a:extLst>
          </p:cNvPr>
          <p:cNvSpPr>
            <a:spLocks noGrp="1"/>
          </p:cNvSpPr>
          <p:nvPr>
            <p:ph type="body" sz="quarter" idx="63" hasCustomPrompt="1"/>
          </p:nvPr>
        </p:nvSpPr>
        <p:spPr>
          <a:xfrm>
            <a:off x="178543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20" name="Text Placeholder 13">
            <a:extLst>
              <a:ext uri="{FF2B5EF4-FFF2-40B4-BE49-F238E27FC236}">
                <a16:creationId xmlns:a16="http://schemas.microsoft.com/office/drawing/2014/main" id="{82088DE0-7429-344A-BF59-ED6FCA6FBCD1}"/>
              </a:ext>
            </a:extLst>
          </p:cNvPr>
          <p:cNvSpPr>
            <a:spLocks noGrp="1"/>
          </p:cNvSpPr>
          <p:nvPr>
            <p:ph type="body" sz="quarter" idx="64" hasCustomPrompt="1"/>
          </p:nvPr>
        </p:nvSpPr>
        <p:spPr>
          <a:xfrm>
            <a:off x="547225" y="237548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1" name="Text Placeholder 13">
            <a:extLst>
              <a:ext uri="{FF2B5EF4-FFF2-40B4-BE49-F238E27FC236}">
                <a16:creationId xmlns:a16="http://schemas.microsoft.com/office/drawing/2014/main" id="{C0CC2A2E-61DE-634A-81F9-F6E9D6EDC461}"/>
              </a:ext>
            </a:extLst>
          </p:cNvPr>
          <p:cNvSpPr>
            <a:spLocks noGrp="1"/>
          </p:cNvSpPr>
          <p:nvPr>
            <p:ph type="body" sz="quarter" idx="65" hasCustomPrompt="1"/>
          </p:nvPr>
        </p:nvSpPr>
        <p:spPr>
          <a:xfrm>
            <a:off x="547199" y="2761545"/>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2" name="Text Placeholder 13">
            <a:extLst>
              <a:ext uri="{FF2B5EF4-FFF2-40B4-BE49-F238E27FC236}">
                <a16:creationId xmlns:a16="http://schemas.microsoft.com/office/drawing/2014/main" id="{F8E8D78C-FD43-6B47-BFA3-A5FF653884E9}"/>
              </a:ext>
            </a:extLst>
          </p:cNvPr>
          <p:cNvSpPr>
            <a:spLocks noGrp="1"/>
          </p:cNvSpPr>
          <p:nvPr>
            <p:ph type="body" sz="quarter" idx="66" hasCustomPrompt="1"/>
          </p:nvPr>
        </p:nvSpPr>
        <p:spPr>
          <a:xfrm>
            <a:off x="547198" y="3144676"/>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7" name="Text Placeholder 13">
            <a:extLst>
              <a:ext uri="{FF2B5EF4-FFF2-40B4-BE49-F238E27FC236}">
                <a16:creationId xmlns:a16="http://schemas.microsoft.com/office/drawing/2014/main" id="{F67A0A54-1919-1246-8F14-6B773854ED8B}"/>
              </a:ext>
            </a:extLst>
          </p:cNvPr>
          <p:cNvSpPr>
            <a:spLocks noGrp="1"/>
          </p:cNvSpPr>
          <p:nvPr>
            <p:ph type="body" sz="quarter" idx="67" hasCustomPrompt="1"/>
          </p:nvPr>
        </p:nvSpPr>
        <p:spPr>
          <a:xfrm>
            <a:off x="547225" y="352735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8" name="Text Placeholder 13">
            <a:extLst>
              <a:ext uri="{FF2B5EF4-FFF2-40B4-BE49-F238E27FC236}">
                <a16:creationId xmlns:a16="http://schemas.microsoft.com/office/drawing/2014/main" id="{DCB96053-D343-1E4C-80AB-F27FEA3D1CA5}"/>
              </a:ext>
            </a:extLst>
          </p:cNvPr>
          <p:cNvSpPr>
            <a:spLocks noGrp="1"/>
          </p:cNvSpPr>
          <p:nvPr>
            <p:ph type="body" sz="quarter" idx="68" hasCustomPrompt="1"/>
          </p:nvPr>
        </p:nvSpPr>
        <p:spPr>
          <a:xfrm>
            <a:off x="547225" y="3907632"/>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29" name="Text Placeholder 13">
            <a:extLst>
              <a:ext uri="{FF2B5EF4-FFF2-40B4-BE49-F238E27FC236}">
                <a16:creationId xmlns:a16="http://schemas.microsoft.com/office/drawing/2014/main" id="{8036E36E-DAF0-F94C-9F52-6EAFFF05D724}"/>
              </a:ext>
            </a:extLst>
          </p:cNvPr>
          <p:cNvSpPr>
            <a:spLocks noGrp="1"/>
          </p:cNvSpPr>
          <p:nvPr>
            <p:ph type="body" sz="quarter" idx="69" hasCustomPrompt="1"/>
          </p:nvPr>
        </p:nvSpPr>
        <p:spPr>
          <a:xfrm>
            <a:off x="547199" y="4288250"/>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0" name="Text Placeholder 13">
            <a:extLst>
              <a:ext uri="{FF2B5EF4-FFF2-40B4-BE49-F238E27FC236}">
                <a16:creationId xmlns:a16="http://schemas.microsoft.com/office/drawing/2014/main" id="{4F3CA523-45DB-144C-9A6E-4A6EA68FF8F4}"/>
              </a:ext>
            </a:extLst>
          </p:cNvPr>
          <p:cNvSpPr>
            <a:spLocks noGrp="1"/>
          </p:cNvSpPr>
          <p:nvPr>
            <p:ph type="body" sz="quarter" idx="70" hasCustomPrompt="1"/>
          </p:nvPr>
        </p:nvSpPr>
        <p:spPr>
          <a:xfrm>
            <a:off x="547198" y="4671381"/>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1" name="Text Placeholder 13">
            <a:extLst>
              <a:ext uri="{FF2B5EF4-FFF2-40B4-BE49-F238E27FC236}">
                <a16:creationId xmlns:a16="http://schemas.microsoft.com/office/drawing/2014/main" id="{9AE82DBE-F207-EA45-B231-DEE98C7C3BA8}"/>
              </a:ext>
            </a:extLst>
          </p:cNvPr>
          <p:cNvSpPr>
            <a:spLocks noGrp="1"/>
          </p:cNvSpPr>
          <p:nvPr>
            <p:ph type="body" sz="quarter" idx="71" hasCustomPrompt="1"/>
          </p:nvPr>
        </p:nvSpPr>
        <p:spPr>
          <a:xfrm>
            <a:off x="547225" y="5053608"/>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2" name="Text Placeholder 13">
            <a:extLst>
              <a:ext uri="{FF2B5EF4-FFF2-40B4-BE49-F238E27FC236}">
                <a16:creationId xmlns:a16="http://schemas.microsoft.com/office/drawing/2014/main" id="{F8900B26-515F-674A-B4B6-B9CBBE078F83}"/>
              </a:ext>
            </a:extLst>
          </p:cNvPr>
          <p:cNvSpPr>
            <a:spLocks noGrp="1"/>
          </p:cNvSpPr>
          <p:nvPr>
            <p:ph type="body" sz="quarter" idx="72" hasCustomPrompt="1"/>
          </p:nvPr>
        </p:nvSpPr>
        <p:spPr>
          <a:xfrm>
            <a:off x="547225" y="5428123"/>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33" name="Text Placeholder 13">
            <a:extLst>
              <a:ext uri="{FF2B5EF4-FFF2-40B4-BE49-F238E27FC236}">
                <a16:creationId xmlns:a16="http://schemas.microsoft.com/office/drawing/2014/main" id="{8182585A-9232-A041-8859-86194597BA1B}"/>
              </a:ext>
            </a:extLst>
          </p:cNvPr>
          <p:cNvSpPr>
            <a:spLocks noGrp="1"/>
          </p:cNvSpPr>
          <p:nvPr>
            <p:ph type="body" sz="quarter" idx="73" hasCustomPrompt="1"/>
          </p:nvPr>
        </p:nvSpPr>
        <p:spPr>
          <a:xfrm>
            <a:off x="547199" y="5807814"/>
            <a:ext cx="1191067" cy="324107"/>
          </a:xfrm>
          <a:solidFill>
            <a:schemeClr val="tx1"/>
          </a:solidFill>
        </p:spPr>
        <p:txBody>
          <a:bodyPr lIns="36000" tIns="36000" rIns="36000" bIns="36000" anchor="ctr"/>
          <a:lstStyle>
            <a:lvl1pPr algn="l">
              <a:lnSpc>
                <a:spcPct val="100000"/>
              </a:lnSpc>
              <a:defRPr sz="1000">
                <a:solidFill>
                  <a:schemeClr val="bg1"/>
                </a:solidFill>
              </a:defRPr>
            </a:lvl1pPr>
          </a:lstStyle>
          <a:p>
            <a:pPr lvl="0"/>
            <a:r>
              <a:rPr lang="en-US" dirty="0"/>
              <a:t>Milestone</a:t>
            </a:r>
          </a:p>
        </p:txBody>
      </p:sp>
      <p:sp>
        <p:nvSpPr>
          <p:cNvPr id="147" name="Text Placeholder 13">
            <a:extLst>
              <a:ext uri="{FF2B5EF4-FFF2-40B4-BE49-F238E27FC236}">
                <a16:creationId xmlns:a16="http://schemas.microsoft.com/office/drawing/2014/main" id="{FA0791B6-7F06-0944-A97B-01E9E43D3F87}"/>
              </a:ext>
            </a:extLst>
          </p:cNvPr>
          <p:cNvSpPr>
            <a:spLocks noGrp="1"/>
          </p:cNvSpPr>
          <p:nvPr>
            <p:ph type="body" sz="quarter" idx="74" hasCustomPrompt="1"/>
          </p:nvPr>
        </p:nvSpPr>
        <p:spPr>
          <a:xfrm>
            <a:off x="278692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8" name="Text Placeholder 13">
            <a:extLst>
              <a:ext uri="{FF2B5EF4-FFF2-40B4-BE49-F238E27FC236}">
                <a16:creationId xmlns:a16="http://schemas.microsoft.com/office/drawing/2014/main" id="{620FFA3F-315D-5148-9C9F-8E4B80422BBF}"/>
              </a:ext>
            </a:extLst>
          </p:cNvPr>
          <p:cNvSpPr>
            <a:spLocks noGrp="1"/>
          </p:cNvSpPr>
          <p:nvPr>
            <p:ph type="body" sz="quarter" idx="75" hasCustomPrompt="1"/>
          </p:nvPr>
        </p:nvSpPr>
        <p:spPr>
          <a:xfrm>
            <a:off x="3788405"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49" name="Text Placeholder 13">
            <a:extLst>
              <a:ext uri="{FF2B5EF4-FFF2-40B4-BE49-F238E27FC236}">
                <a16:creationId xmlns:a16="http://schemas.microsoft.com/office/drawing/2014/main" id="{A9631397-CB8B-A942-89F3-AA6D9F991442}"/>
              </a:ext>
            </a:extLst>
          </p:cNvPr>
          <p:cNvSpPr>
            <a:spLocks noGrp="1"/>
          </p:cNvSpPr>
          <p:nvPr>
            <p:ph type="body" sz="quarter" idx="76" hasCustomPrompt="1"/>
          </p:nvPr>
        </p:nvSpPr>
        <p:spPr>
          <a:xfrm>
            <a:off x="4789890" y="15778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0" name="Text Placeholder 13">
            <a:extLst>
              <a:ext uri="{FF2B5EF4-FFF2-40B4-BE49-F238E27FC236}">
                <a16:creationId xmlns:a16="http://schemas.microsoft.com/office/drawing/2014/main" id="{5AADC139-7C18-A945-8888-BB29AB7271B8}"/>
              </a:ext>
            </a:extLst>
          </p:cNvPr>
          <p:cNvSpPr>
            <a:spLocks noGrp="1"/>
          </p:cNvSpPr>
          <p:nvPr>
            <p:ph type="body" sz="quarter" idx="77" hasCustomPrompt="1"/>
          </p:nvPr>
        </p:nvSpPr>
        <p:spPr>
          <a:xfrm>
            <a:off x="579137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1" name="Text Placeholder 13">
            <a:extLst>
              <a:ext uri="{FF2B5EF4-FFF2-40B4-BE49-F238E27FC236}">
                <a16:creationId xmlns:a16="http://schemas.microsoft.com/office/drawing/2014/main" id="{4BFB230B-36C7-C54B-9BF3-334120B9335F}"/>
              </a:ext>
            </a:extLst>
          </p:cNvPr>
          <p:cNvSpPr>
            <a:spLocks noGrp="1"/>
          </p:cNvSpPr>
          <p:nvPr>
            <p:ph type="body" sz="quarter" idx="78" hasCustomPrompt="1"/>
          </p:nvPr>
        </p:nvSpPr>
        <p:spPr>
          <a:xfrm>
            <a:off x="679286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2" name="Text Placeholder 13">
            <a:extLst>
              <a:ext uri="{FF2B5EF4-FFF2-40B4-BE49-F238E27FC236}">
                <a16:creationId xmlns:a16="http://schemas.microsoft.com/office/drawing/2014/main" id="{CA9FB207-E614-D04F-85D5-AC05A06942DA}"/>
              </a:ext>
            </a:extLst>
          </p:cNvPr>
          <p:cNvSpPr>
            <a:spLocks noGrp="1"/>
          </p:cNvSpPr>
          <p:nvPr>
            <p:ph type="body" sz="quarter" idx="79" hasCustomPrompt="1"/>
          </p:nvPr>
        </p:nvSpPr>
        <p:spPr>
          <a:xfrm>
            <a:off x="779434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3" name="Text Placeholder 13">
            <a:extLst>
              <a:ext uri="{FF2B5EF4-FFF2-40B4-BE49-F238E27FC236}">
                <a16:creationId xmlns:a16="http://schemas.microsoft.com/office/drawing/2014/main" id="{C46DF494-10DA-ED47-A97E-B90C2D7D671D}"/>
              </a:ext>
            </a:extLst>
          </p:cNvPr>
          <p:cNvSpPr>
            <a:spLocks noGrp="1"/>
          </p:cNvSpPr>
          <p:nvPr>
            <p:ph type="body" sz="quarter" idx="80" hasCustomPrompt="1"/>
          </p:nvPr>
        </p:nvSpPr>
        <p:spPr>
          <a:xfrm>
            <a:off x="879583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4" name="Text Placeholder 13">
            <a:extLst>
              <a:ext uri="{FF2B5EF4-FFF2-40B4-BE49-F238E27FC236}">
                <a16:creationId xmlns:a16="http://schemas.microsoft.com/office/drawing/2014/main" id="{0F8B7831-37F7-B547-B21B-8BDF5FFFE04E}"/>
              </a:ext>
            </a:extLst>
          </p:cNvPr>
          <p:cNvSpPr>
            <a:spLocks noGrp="1"/>
          </p:cNvSpPr>
          <p:nvPr>
            <p:ph type="body" sz="quarter" idx="81" hasCustomPrompt="1"/>
          </p:nvPr>
        </p:nvSpPr>
        <p:spPr>
          <a:xfrm>
            <a:off x="9797315"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155" name="Text Placeholder 13">
            <a:extLst>
              <a:ext uri="{FF2B5EF4-FFF2-40B4-BE49-F238E27FC236}">
                <a16:creationId xmlns:a16="http://schemas.microsoft.com/office/drawing/2014/main" id="{D625DF05-5606-604F-B453-D21A60E7D554}"/>
              </a:ext>
            </a:extLst>
          </p:cNvPr>
          <p:cNvSpPr>
            <a:spLocks noGrp="1"/>
          </p:cNvSpPr>
          <p:nvPr>
            <p:ph type="body" sz="quarter" idx="82" hasCustomPrompt="1"/>
          </p:nvPr>
        </p:nvSpPr>
        <p:spPr>
          <a:xfrm>
            <a:off x="10798800" y="1582567"/>
            <a:ext cx="936000" cy="324107"/>
          </a:xfrm>
          <a:solidFill>
            <a:schemeClr val="tx1"/>
          </a:solidFill>
        </p:spPr>
        <p:txBody>
          <a:bodyPr lIns="36000" tIns="36000" rIns="36000" bIns="36000" anchor="ctr"/>
          <a:lstStyle>
            <a:lvl1pPr algn="r">
              <a:lnSpc>
                <a:spcPct val="100000"/>
              </a:lnSpc>
              <a:defRPr>
                <a:solidFill>
                  <a:schemeClr val="bg1"/>
                </a:solidFill>
              </a:defRPr>
            </a:lvl1pPr>
          </a:lstStyle>
          <a:p>
            <a:pPr lvl="0"/>
            <a:r>
              <a:rPr lang="en-US" dirty="0"/>
              <a:t>Time</a:t>
            </a:r>
          </a:p>
        </p:txBody>
      </p:sp>
      <p:sp>
        <p:nvSpPr>
          <p:cNvPr id="5" name="SmartArt Placeholder 4">
            <a:extLst>
              <a:ext uri="{FF2B5EF4-FFF2-40B4-BE49-F238E27FC236}">
                <a16:creationId xmlns:a16="http://schemas.microsoft.com/office/drawing/2014/main" id="{D3904BEC-59C0-9D43-99B5-CA3295CCBA64}"/>
              </a:ext>
            </a:extLst>
          </p:cNvPr>
          <p:cNvSpPr>
            <a:spLocks noGrp="1"/>
          </p:cNvSpPr>
          <p:nvPr>
            <p:ph type="dgm" sz="quarter" idx="83" hasCustomPrompt="1"/>
          </p:nvPr>
        </p:nvSpPr>
        <p:spPr>
          <a:xfrm>
            <a:off x="178639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59" name="SmartArt Placeholder 4">
            <a:extLst>
              <a:ext uri="{FF2B5EF4-FFF2-40B4-BE49-F238E27FC236}">
                <a16:creationId xmlns:a16="http://schemas.microsoft.com/office/drawing/2014/main" id="{500C9191-DB47-2E4E-87A8-05477F83D34A}"/>
              </a:ext>
            </a:extLst>
          </p:cNvPr>
          <p:cNvSpPr>
            <a:spLocks noGrp="1"/>
          </p:cNvSpPr>
          <p:nvPr>
            <p:ph type="dgm" sz="quarter" idx="84" hasCustomPrompt="1"/>
          </p:nvPr>
        </p:nvSpPr>
        <p:spPr>
          <a:xfrm>
            <a:off x="178639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0" name="SmartArt Placeholder 4">
            <a:extLst>
              <a:ext uri="{FF2B5EF4-FFF2-40B4-BE49-F238E27FC236}">
                <a16:creationId xmlns:a16="http://schemas.microsoft.com/office/drawing/2014/main" id="{BE2B7141-0CE5-784F-9DA5-C445AF4F51C7}"/>
              </a:ext>
            </a:extLst>
          </p:cNvPr>
          <p:cNvSpPr>
            <a:spLocks noGrp="1"/>
          </p:cNvSpPr>
          <p:nvPr>
            <p:ph type="dgm" sz="quarter" idx="85" hasCustomPrompt="1"/>
          </p:nvPr>
        </p:nvSpPr>
        <p:spPr>
          <a:xfrm>
            <a:off x="178543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1" name="SmartArt Placeholder 4">
            <a:extLst>
              <a:ext uri="{FF2B5EF4-FFF2-40B4-BE49-F238E27FC236}">
                <a16:creationId xmlns:a16="http://schemas.microsoft.com/office/drawing/2014/main" id="{AF93DD85-9FE9-AF45-BEC9-783B65A434D2}"/>
              </a:ext>
            </a:extLst>
          </p:cNvPr>
          <p:cNvSpPr>
            <a:spLocks noGrp="1"/>
          </p:cNvSpPr>
          <p:nvPr>
            <p:ph type="dgm" sz="quarter" idx="86" hasCustomPrompt="1"/>
          </p:nvPr>
        </p:nvSpPr>
        <p:spPr>
          <a:xfrm>
            <a:off x="178543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2" name="SmartArt Placeholder 4">
            <a:extLst>
              <a:ext uri="{FF2B5EF4-FFF2-40B4-BE49-F238E27FC236}">
                <a16:creationId xmlns:a16="http://schemas.microsoft.com/office/drawing/2014/main" id="{62413477-E4D6-604B-8561-735A7FE8E62C}"/>
              </a:ext>
            </a:extLst>
          </p:cNvPr>
          <p:cNvSpPr>
            <a:spLocks noGrp="1"/>
          </p:cNvSpPr>
          <p:nvPr>
            <p:ph type="dgm" sz="quarter" idx="87" hasCustomPrompt="1"/>
          </p:nvPr>
        </p:nvSpPr>
        <p:spPr>
          <a:xfrm>
            <a:off x="178543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3" name="SmartArt Placeholder 4">
            <a:extLst>
              <a:ext uri="{FF2B5EF4-FFF2-40B4-BE49-F238E27FC236}">
                <a16:creationId xmlns:a16="http://schemas.microsoft.com/office/drawing/2014/main" id="{9983299C-7BDE-FE4C-BC8E-07A0FB9F0F28}"/>
              </a:ext>
            </a:extLst>
          </p:cNvPr>
          <p:cNvSpPr>
            <a:spLocks noGrp="1"/>
          </p:cNvSpPr>
          <p:nvPr>
            <p:ph type="dgm" sz="quarter" idx="88" hasCustomPrompt="1"/>
          </p:nvPr>
        </p:nvSpPr>
        <p:spPr>
          <a:xfrm>
            <a:off x="178639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4" name="SmartArt Placeholder 4">
            <a:extLst>
              <a:ext uri="{FF2B5EF4-FFF2-40B4-BE49-F238E27FC236}">
                <a16:creationId xmlns:a16="http://schemas.microsoft.com/office/drawing/2014/main" id="{D2685EAF-DD01-7B41-B692-81ED7A6EF129}"/>
              </a:ext>
            </a:extLst>
          </p:cNvPr>
          <p:cNvSpPr>
            <a:spLocks noGrp="1"/>
          </p:cNvSpPr>
          <p:nvPr>
            <p:ph type="dgm" sz="quarter" idx="89" hasCustomPrompt="1"/>
          </p:nvPr>
        </p:nvSpPr>
        <p:spPr>
          <a:xfrm>
            <a:off x="178639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5" name="SmartArt Placeholder 4">
            <a:extLst>
              <a:ext uri="{FF2B5EF4-FFF2-40B4-BE49-F238E27FC236}">
                <a16:creationId xmlns:a16="http://schemas.microsoft.com/office/drawing/2014/main" id="{663BB0E7-3FAD-A94B-870F-A63E1066FC00}"/>
              </a:ext>
            </a:extLst>
          </p:cNvPr>
          <p:cNvSpPr>
            <a:spLocks noGrp="1"/>
          </p:cNvSpPr>
          <p:nvPr>
            <p:ph type="dgm" sz="quarter" idx="90" hasCustomPrompt="1"/>
          </p:nvPr>
        </p:nvSpPr>
        <p:spPr>
          <a:xfrm>
            <a:off x="178543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6" name="SmartArt Placeholder 4">
            <a:extLst>
              <a:ext uri="{FF2B5EF4-FFF2-40B4-BE49-F238E27FC236}">
                <a16:creationId xmlns:a16="http://schemas.microsoft.com/office/drawing/2014/main" id="{25A2B122-C044-9548-AF69-A284ABAE8F1B}"/>
              </a:ext>
            </a:extLst>
          </p:cNvPr>
          <p:cNvSpPr>
            <a:spLocks noGrp="1"/>
          </p:cNvSpPr>
          <p:nvPr>
            <p:ph type="dgm" sz="quarter" idx="91" hasCustomPrompt="1"/>
          </p:nvPr>
        </p:nvSpPr>
        <p:spPr>
          <a:xfrm>
            <a:off x="178543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7" name="SmartArt Placeholder 4">
            <a:extLst>
              <a:ext uri="{FF2B5EF4-FFF2-40B4-BE49-F238E27FC236}">
                <a16:creationId xmlns:a16="http://schemas.microsoft.com/office/drawing/2014/main" id="{3C40608E-A908-0B44-914B-774ABA03C7D2}"/>
              </a:ext>
            </a:extLst>
          </p:cNvPr>
          <p:cNvSpPr>
            <a:spLocks noGrp="1"/>
          </p:cNvSpPr>
          <p:nvPr>
            <p:ph type="dgm" sz="quarter" idx="92" hasCustomPrompt="1"/>
          </p:nvPr>
        </p:nvSpPr>
        <p:spPr>
          <a:xfrm>
            <a:off x="178543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8" name="SmartArt Placeholder 4">
            <a:extLst>
              <a:ext uri="{FF2B5EF4-FFF2-40B4-BE49-F238E27FC236}">
                <a16:creationId xmlns:a16="http://schemas.microsoft.com/office/drawing/2014/main" id="{CC0231FA-B974-6E40-9CE2-5328B94056B4}"/>
              </a:ext>
            </a:extLst>
          </p:cNvPr>
          <p:cNvSpPr>
            <a:spLocks noGrp="1"/>
          </p:cNvSpPr>
          <p:nvPr>
            <p:ph type="dgm" sz="quarter" idx="93" hasCustomPrompt="1"/>
          </p:nvPr>
        </p:nvSpPr>
        <p:spPr>
          <a:xfrm>
            <a:off x="178542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69" name="SmartArt Placeholder 4">
            <a:extLst>
              <a:ext uri="{FF2B5EF4-FFF2-40B4-BE49-F238E27FC236}">
                <a16:creationId xmlns:a16="http://schemas.microsoft.com/office/drawing/2014/main" id="{D79BBA93-C843-D643-AC6D-85070713BA87}"/>
              </a:ext>
            </a:extLst>
          </p:cNvPr>
          <p:cNvSpPr>
            <a:spLocks noGrp="1"/>
          </p:cNvSpPr>
          <p:nvPr>
            <p:ph type="dgm" sz="quarter" idx="94" hasCustomPrompt="1"/>
          </p:nvPr>
        </p:nvSpPr>
        <p:spPr>
          <a:xfrm>
            <a:off x="278788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0" name="SmartArt Placeholder 4">
            <a:extLst>
              <a:ext uri="{FF2B5EF4-FFF2-40B4-BE49-F238E27FC236}">
                <a16:creationId xmlns:a16="http://schemas.microsoft.com/office/drawing/2014/main" id="{9D7BC1DD-C984-E948-9914-FA1BC0FBA72E}"/>
              </a:ext>
            </a:extLst>
          </p:cNvPr>
          <p:cNvSpPr>
            <a:spLocks noGrp="1"/>
          </p:cNvSpPr>
          <p:nvPr>
            <p:ph type="dgm" sz="quarter" idx="95" hasCustomPrompt="1"/>
          </p:nvPr>
        </p:nvSpPr>
        <p:spPr>
          <a:xfrm>
            <a:off x="278788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1" name="SmartArt Placeholder 4">
            <a:extLst>
              <a:ext uri="{FF2B5EF4-FFF2-40B4-BE49-F238E27FC236}">
                <a16:creationId xmlns:a16="http://schemas.microsoft.com/office/drawing/2014/main" id="{7849389C-350B-2641-B19E-9B52E56C437A}"/>
              </a:ext>
            </a:extLst>
          </p:cNvPr>
          <p:cNvSpPr>
            <a:spLocks noGrp="1"/>
          </p:cNvSpPr>
          <p:nvPr>
            <p:ph type="dgm" sz="quarter" idx="96" hasCustomPrompt="1"/>
          </p:nvPr>
        </p:nvSpPr>
        <p:spPr>
          <a:xfrm>
            <a:off x="278692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2" name="SmartArt Placeholder 4">
            <a:extLst>
              <a:ext uri="{FF2B5EF4-FFF2-40B4-BE49-F238E27FC236}">
                <a16:creationId xmlns:a16="http://schemas.microsoft.com/office/drawing/2014/main" id="{44BD863E-C021-7F42-9548-5E52FD272041}"/>
              </a:ext>
            </a:extLst>
          </p:cNvPr>
          <p:cNvSpPr>
            <a:spLocks noGrp="1"/>
          </p:cNvSpPr>
          <p:nvPr>
            <p:ph type="dgm" sz="quarter" idx="97" hasCustomPrompt="1"/>
          </p:nvPr>
        </p:nvSpPr>
        <p:spPr>
          <a:xfrm>
            <a:off x="278692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3" name="SmartArt Placeholder 4">
            <a:extLst>
              <a:ext uri="{FF2B5EF4-FFF2-40B4-BE49-F238E27FC236}">
                <a16:creationId xmlns:a16="http://schemas.microsoft.com/office/drawing/2014/main" id="{018CD05D-A1B7-D645-8E14-CBAE8623AE35}"/>
              </a:ext>
            </a:extLst>
          </p:cNvPr>
          <p:cNvSpPr>
            <a:spLocks noGrp="1"/>
          </p:cNvSpPr>
          <p:nvPr>
            <p:ph type="dgm" sz="quarter" idx="98" hasCustomPrompt="1"/>
          </p:nvPr>
        </p:nvSpPr>
        <p:spPr>
          <a:xfrm>
            <a:off x="278692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4" name="SmartArt Placeholder 4">
            <a:extLst>
              <a:ext uri="{FF2B5EF4-FFF2-40B4-BE49-F238E27FC236}">
                <a16:creationId xmlns:a16="http://schemas.microsoft.com/office/drawing/2014/main" id="{FF41A869-AF4A-ED4A-A707-31D2E468D15C}"/>
              </a:ext>
            </a:extLst>
          </p:cNvPr>
          <p:cNvSpPr>
            <a:spLocks noGrp="1"/>
          </p:cNvSpPr>
          <p:nvPr>
            <p:ph type="dgm" sz="quarter" idx="99" hasCustomPrompt="1"/>
          </p:nvPr>
        </p:nvSpPr>
        <p:spPr>
          <a:xfrm>
            <a:off x="278788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5" name="SmartArt Placeholder 4">
            <a:extLst>
              <a:ext uri="{FF2B5EF4-FFF2-40B4-BE49-F238E27FC236}">
                <a16:creationId xmlns:a16="http://schemas.microsoft.com/office/drawing/2014/main" id="{DB7AD519-B4B0-4940-95E0-884A342B4BAC}"/>
              </a:ext>
            </a:extLst>
          </p:cNvPr>
          <p:cNvSpPr>
            <a:spLocks noGrp="1"/>
          </p:cNvSpPr>
          <p:nvPr>
            <p:ph type="dgm" sz="quarter" idx="100" hasCustomPrompt="1"/>
          </p:nvPr>
        </p:nvSpPr>
        <p:spPr>
          <a:xfrm>
            <a:off x="278788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6" name="SmartArt Placeholder 4">
            <a:extLst>
              <a:ext uri="{FF2B5EF4-FFF2-40B4-BE49-F238E27FC236}">
                <a16:creationId xmlns:a16="http://schemas.microsoft.com/office/drawing/2014/main" id="{E678F0D9-4130-8841-9E45-2C9045B5151E}"/>
              </a:ext>
            </a:extLst>
          </p:cNvPr>
          <p:cNvSpPr>
            <a:spLocks noGrp="1"/>
          </p:cNvSpPr>
          <p:nvPr>
            <p:ph type="dgm" sz="quarter" idx="101" hasCustomPrompt="1"/>
          </p:nvPr>
        </p:nvSpPr>
        <p:spPr>
          <a:xfrm>
            <a:off x="278692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7" name="SmartArt Placeholder 4">
            <a:extLst>
              <a:ext uri="{FF2B5EF4-FFF2-40B4-BE49-F238E27FC236}">
                <a16:creationId xmlns:a16="http://schemas.microsoft.com/office/drawing/2014/main" id="{B84D953F-EED7-E842-B0A4-0924E81FC51C}"/>
              </a:ext>
            </a:extLst>
          </p:cNvPr>
          <p:cNvSpPr>
            <a:spLocks noGrp="1"/>
          </p:cNvSpPr>
          <p:nvPr>
            <p:ph type="dgm" sz="quarter" idx="102" hasCustomPrompt="1"/>
          </p:nvPr>
        </p:nvSpPr>
        <p:spPr>
          <a:xfrm>
            <a:off x="278692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8" name="SmartArt Placeholder 4">
            <a:extLst>
              <a:ext uri="{FF2B5EF4-FFF2-40B4-BE49-F238E27FC236}">
                <a16:creationId xmlns:a16="http://schemas.microsoft.com/office/drawing/2014/main" id="{391C7F12-8563-7147-A182-06963DF78063}"/>
              </a:ext>
            </a:extLst>
          </p:cNvPr>
          <p:cNvSpPr>
            <a:spLocks noGrp="1"/>
          </p:cNvSpPr>
          <p:nvPr>
            <p:ph type="dgm" sz="quarter" idx="103" hasCustomPrompt="1"/>
          </p:nvPr>
        </p:nvSpPr>
        <p:spPr>
          <a:xfrm>
            <a:off x="278692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79" name="SmartArt Placeholder 4">
            <a:extLst>
              <a:ext uri="{FF2B5EF4-FFF2-40B4-BE49-F238E27FC236}">
                <a16:creationId xmlns:a16="http://schemas.microsoft.com/office/drawing/2014/main" id="{4E33A558-F664-9E40-9E57-03ABAAD8C1BF}"/>
              </a:ext>
            </a:extLst>
          </p:cNvPr>
          <p:cNvSpPr>
            <a:spLocks noGrp="1"/>
          </p:cNvSpPr>
          <p:nvPr>
            <p:ph type="dgm" sz="quarter" idx="104" hasCustomPrompt="1"/>
          </p:nvPr>
        </p:nvSpPr>
        <p:spPr>
          <a:xfrm>
            <a:off x="278692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0" name="SmartArt Placeholder 4">
            <a:extLst>
              <a:ext uri="{FF2B5EF4-FFF2-40B4-BE49-F238E27FC236}">
                <a16:creationId xmlns:a16="http://schemas.microsoft.com/office/drawing/2014/main" id="{916BED62-0FC3-334A-A7F3-77DB9AE0FCF5}"/>
              </a:ext>
            </a:extLst>
          </p:cNvPr>
          <p:cNvSpPr>
            <a:spLocks noGrp="1"/>
          </p:cNvSpPr>
          <p:nvPr>
            <p:ph type="dgm" sz="quarter" idx="105" hasCustomPrompt="1"/>
          </p:nvPr>
        </p:nvSpPr>
        <p:spPr>
          <a:xfrm>
            <a:off x="3788399"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1" name="SmartArt Placeholder 4">
            <a:extLst>
              <a:ext uri="{FF2B5EF4-FFF2-40B4-BE49-F238E27FC236}">
                <a16:creationId xmlns:a16="http://schemas.microsoft.com/office/drawing/2014/main" id="{16BF0D1D-21D4-0D4E-ABBB-3EA23D0C4856}"/>
              </a:ext>
            </a:extLst>
          </p:cNvPr>
          <p:cNvSpPr>
            <a:spLocks noGrp="1"/>
          </p:cNvSpPr>
          <p:nvPr>
            <p:ph type="dgm" sz="quarter" idx="106" hasCustomPrompt="1"/>
          </p:nvPr>
        </p:nvSpPr>
        <p:spPr>
          <a:xfrm>
            <a:off x="3788399"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2" name="SmartArt Placeholder 4">
            <a:extLst>
              <a:ext uri="{FF2B5EF4-FFF2-40B4-BE49-F238E27FC236}">
                <a16:creationId xmlns:a16="http://schemas.microsoft.com/office/drawing/2014/main" id="{BF7546C5-8A43-C445-9E48-DBDD6EB51829}"/>
              </a:ext>
            </a:extLst>
          </p:cNvPr>
          <p:cNvSpPr>
            <a:spLocks noGrp="1"/>
          </p:cNvSpPr>
          <p:nvPr>
            <p:ph type="dgm" sz="quarter" idx="107" hasCustomPrompt="1"/>
          </p:nvPr>
        </p:nvSpPr>
        <p:spPr>
          <a:xfrm>
            <a:off x="3787433"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3" name="SmartArt Placeholder 4">
            <a:extLst>
              <a:ext uri="{FF2B5EF4-FFF2-40B4-BE49-F238E27FC236}">
                <a16:creationId xmlns:a16="http://schemas.microsoft.com/office/drawing/2014/main" id="{1A5C5A92-7675-E64E-AAFE-1B291D090C9D}"/>
              </a:ext>
            </a:extLst>
          </p:cNvPr>
          <p:cNvSpPr>
            <a:spLocks noGrp="1"/>
          </p:cNvSpPr>
          <p:nvPr>
            <p:ph type="dgm" sz="quarter" idx="108" hasCustomPrompt="1"/>
          </p:nvPr>
        </p:nvSpPr>
        <p:spPr>
          <a:xfrm>
            <a:off x="3787434"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4" name="SmartArt Placeholder 4">
            <a:extLst>
              <a:ext uri="{FF2B5EF4-FFF2-40B4-BE49-F238E27FC236}">
                <a16:creationId xmlns:a16="http://schemas.microsoft.com/office/drawing/2014/main" id="{4CD87507-D51F-D943-9F1D-78B5F84F6A84}"/>
              </a:ext>
            </a:extLst>
          </p:cNvPr>
          <p:cNvSpPr>
            <a:spLocks noGrp="1"/>
          </p:cNvSpPr>
          <p:nvPr>
            <p:ph type="dgm" sz="quarter" idx="109" hasCustomPrompt="1"/>
          </p:nvPr>
        </p:nvSpPr>
        <p:spPr>
          <a:xfrm>
            <a:off x="3787435"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5" name="SmartArt Placeholder 4">
            <a:extLst>
              <a:ext uri="{FF2B5EF4-FFF2-40B4-BE49-F238E27FC236}">
                <a16:creationId xmlns:a16="http://schemas.microsoft.com/office/drawing/2014/main" id="{D85DDFE5-3D19-5D47-A6F6-F25A9A1FE799}"/>
              </a:ext>
            </a:extLst>
          </p:cNvPr>
          <p:cNvSpPr>
            <a:spLocks noGrp="1"/>
          </p:cNvSpPr>
          <p:nvPr>
            <p:ph type="dgm" sz="quarter" idx="110" hasCustomPrompt="1"/>
          </p:nvPr>
        </p:nvSpPr>
        <p:spPr>
          <a:xfrm>
            <a:off x="3788397"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6" name="SmartArt Placeholder 4">
            <a:extLst>
              <a:ext uri="{FF2B5EF4-FFF2-40B4-BE49-F238E27FC236}">
                <a16:creationId xmlns:a16="http://schemas.microsoft.com/office/drawing/2014/main" id="{44E4D983-9DE2-5744-ABBB-825463238FB3}"/>
              </a:ext>
            </a:extLst>
          </p:cNvPr>
          <p:cNvSpPr>
            <a:spLocks noGrp="1"/>
          </p:cNvSpPr>
          <p:nvPr>
            <p:ph type="dgm" sz="quarter" idx="111" hasCustomPrompt="1"/>
          </p:nvPr>
        </p:nvSpPr>
        <p:spPr>
          <a:xfrm>
            <a:off x="3788397"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7" name="SmartArt Placeholder 4">
            <a:extLst>
              <a:ext uri="{FF2B5EF4-FFF2-40B4-BE49-F238E27FC236}">
                <a16:creationId xmlns:a16="http://schemas.microsoft.com/office/drawing/2014/main" id="{9BF4CDA6-7DA8-DB48-98B8-B64C6369E72F}"/>
              </a:ext>
            </a:extLst>
          </p:cNvPr>
          <p:cNvSpPr>
            <a:spLocks noGrp="1"/>
          </p:cNvSpPr>
          <p:nvPr>
            <p:ph type="dgm" sz="quarter" idx="112" hasCustomPrompt="1"/>
          </p:nvPr>
        </p:nvSpPr>
        <p:spPr>
          <a:xfrm>
            <a:off x="3787431"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8" name="SmartArt Placeholder 4">
            <a:extLst>
              <a:ext uri="{FF2B5EF4-FFF2-40B4-BE49-F238E27FC236}">
                <a16:creationId xmlns:a16="http://schemas.microsoft.com/office/drawing/2014/main" id="{3E2DF36D-B306-D347-8406-BF2CF8911F96}"/>
              </a:ext>
            </a:extLst>
          </p:cNvPr>
          <p:cNvSpPr>
            <a:spLocks noGrp="1"/>
          </p:cNvSpPr>
          <p:nvPr>
            <p:ph type="dgm" sz="quarter" idx="113" hasCustomPrompt="1"/>
          </p:nvPr>
        </p:nvSpPr>
        <p:spPr>
          <a:xfrm>
            <a:off x="3787432"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89" name="SmartArt Placeholder 4">
            <a:extLst>
              <a:ext uri="{FF2B5EF4-FFF2-40B4-BE49-F238E27FC236}">
                <a16:creationId xmlns:a16="http://schemas.microsoft.com/office/drawing/2014/main" id="{460B18FE-C455-2145-96B5-E11849A04484}"/>
              </a:ext>
            </a:extLst>
          </p:cNvPr>
          <p:cNvSpPr>
            <a:spLocks noGrp="1"/>
          </p:cNvSpPr>
          <p:nvPr>
            <p:ph type="dgm" sz="quarter" idx="114" hasCustomPrompt="1"/>
          </p:nvPr>
        </p:nvSpPr>
        <p:spPr>
          <a:xfrm>
            <a:off x="3787433"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0" name="SmartArt Placeholder 4">
            <a:extLst>
              <a:ext uri="{FF2B5EF4-FFF2-40B4-BE49-F238E27FC236}">
                <a16:creationId xmlns:a16="http://schemas.microsoft.com/office/drawing/2014/main" id="{433E13D3-E304-F54C-9AC3-14C32ECF8512}"/>
              </a:ext>
            </a:extLst>
          </p:cNvPr>
          <p:cNvSpPr>
            <a:spLocks noGrp="1"/>
          </p:cNvSpPr>
          <p:nvPr>
            <p:ph type="dgm" sz="quarter" idx="115" hasCustomPrompt="1"/>
          </p:nvPr>
        </p:nvSpPr>
        <p:spPr>
          <a:xfrm>
            <a:off x="3787430"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1" name="SmartArt Placeholder 4">
            <a:extLst>
              <a:ext uri="{FF2B5EF4-FFF2-40B4-BE49-F238E27FC236}">
                <a16:creationId xmlns:a16="http://schemas.microsoft.com/office/drawing/2014/main" id="{C6AF47DF-E4B8-C747-992A-627B6554E0BF}"/>
              </a:ext>
            </a:extLst>
          </p:cNvPr>
          <p:cNvSpPr>
            <a:spLocks noGrp="1"/>
          </p:cNvSpPr>
          <p:nvPr>
            <p:ph type="dgm" sz="quarter" idx="116" hasCustomPrompt="1"/>
          </p:nvPr>
        </p:nvSpPr>
        <p:spPr>
          <a:xfrm>
            <a:off x="478989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2" name="SmartArt Placeholder 4">
            <a:extLst>
              <a:ext uri="{FF2B5EF4-FFF2-40B4-BE49-F238E27FC236}">
                <a16:creationId xmlns:a16="http://schemas.microsoft.com/office/drawing/2014/main" id="{764BDE27-4A2F-4F47-8D1C-2B498C2E64D2}"/>
              </a:ext>
            </a:extLst>
          </p:cNvPr>
          <p:cNvSpPr>
            <a:spLocks noGrp="1"/>
          </p:cNvSpPr>
          <p:nvPr>
            <p:ph type="dgm" sz="quarter" idx="117" hasCustomPrompt="1"/>
          </p:nvPr>
        </p:nvSpPr>
        <p:spPr>
          <a:xfrm>
            <a:off x="478989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3" name="SmartArt Placeholder 4">
            <a:extLst>
              <a:ext uri="{FF2B5EF4-FFF2-40B4-BE49-F238E27FC236}">
                <a16:creationId xmlns:a16="http://schemas.microsoft.com/office/drawing/2014/main" id="{122AC16D-70B8-874C-8D09-522484050517}"/>
              </a:ext>
            </a:extLst>
          </p:cNvPr>
          <p:cNvSpPr>
            <a:spLocks noGrp="1"/>
          </p:cNvSpPr>
          <p:nvPr>
            <p:ph type="dgm" sz="quarter" idx="118" hasCustomPrompt="1"/>
          </p:nvPr>
        </p:nvSpPr>
        <p:spPr>
          <a:xfrm>
            <a:off x="478892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4" name="SmartArt Placeholder 4">
            <a:extLst>
              <a:ext uri="{FF2B5EF4-FFF2-40B4-BE49-F238E27FC236}">
                <a16:creationId xmlns:a16="http://schemas.microsoft.com/office/drawing/2014/main" id="{EC5D3DF6-8E7D-AC47-A408-8D2B15EC7446}"/>
              </a:ext>
            </a:extLst>
          </p:cNvPr>
          <p:cNvSpPr>
            <a:spLocks noGrp="1"/>
          </p:cNvSpPr>
          <p:nvPr>
            <p:ph type="dgm" sz="quarter" idx="119" hasCustomPrompt="1"/>
          </p:nvPr>
        </p:nvSpPr>
        <p:spPr>
          <a:xfrm>
            <a:off x="478892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5" name="SmartArt Placeholder 4">
            <a:extLst>
              <a:ext uri="{FF2B5EF4-FFF2-40B4-BE49-F238E27FC236}">
                <a16:creationId xmlns:a16="http://schemas.microsoft.com/office/drawing/2014/main" id="{6B2FE00D-4551-CC4E-8457-7470D3AC4A86}"/>
              </a:ext>
            </a:extLst>
          </p:cNvPr>
          <p:cNvSpPr>
            <a:spLocks noGrp="1"/>
          </p:cNvSpPr>
          <p:nvPr>
            <p:ph type="dgm" sz="quarter" idx="120" hasCustomPrompt="1"/>
          </p:nvPr>
        </p:nvSpPr>
        <p:spPr>
          <a:xfrm>
            <a:off x="478892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6" name="SmartArt Placeholder 4">
            <a:extLst>
              <a:ext uri="{FF2B5EF4-FFF2-40B4-BE49-F238E27FC236}">
                <a16:creationId xmlns:a16="http://schemas.microsoft.com/office/drawing/2014/main" id="{E45F01EB-F506-CA44-8609-36E750B62B82}"/>
              </a:ext>
            </a:extLst>
          </p:cNvPr>
          <p:cNvSpPr>
            <a:spLocks noGrp="1"/>
          </p:cNvSpPr>
          <p:nvPr>
            <p:ph type="dgm" sz="quarter" idx="121" hasCustomPrompt="1"/>
          </p:nvPr>
        </p:nvSpPr>
        <p:spPr>
          <a:xfrm>
            <a:off x="478988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7" name="SmartArt Placeholder 4">
            <a:extLst>
              <a:ext uri="{FF2B5EF4-FFF2-40B4-BE49-F238E27FC236}">
                <a16:creationId xmlns:a16="http://schemas.microsoft.com/office/drawing/2014/main" id="{4770998F-81F2-B04B-A143-7471E0A1370F}"/>
              </a:ext>
            </a:extLst>
          </p:cNvPr>
          <p:cNvSpPr>
            <a:spLocks noGrp="1"/>
          </p:cNvSpPr>
          <p:nvPr>
            <p:ph type="dgm" sz="quarter" idx="122" hasCustomPrompt="1"/>
          </p:nvPr>
        </p:nvSpPr>
        <p:spPr>
          <a:xfrm>
            <a:off x="478988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8" name="SmartArt Placeholder 4">
            <a:extLst>
              <a:ext uri="{FF2B5EF4-FFF2-40B4-BE49-F238E27FC236}">
                <a16:creationId xmlns:a16="http://schemas.microsoft.com/office/drawing/2014/main" id="{02A0E6DF-3AC0-B14B-B9B0-1CD205FB04FA}"/>
              </a:ext>
            </a:extLst>
          </p:cNvPr>
          <p:cNvSpPr>
            <a:spLocks noGrp="1"/>
          </p:cNvSpPr>
          <p:nvPr>
            <p:ph type="dgm" sz="quarter" idx="123" hasCustomPrompt="1"/>
          </p:nvPr>
        </p:nvSpPr>
        <p:spPr>
          <a:xfrm>
            <a:off x="478892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199" name="SmartArt Placeholder 4">
            <a:extLst>
              <a:ext uri="{FF2B5EF4-FFF2-40B4-BE49-F238E27FC236}">
                <a16:creationId xmlns:a16="http://schemas.microsoft.com/office/drawing/2014/main" id="{1F3AD946-5815-4545-8E78-036155DA70E1}"/>
              </a:ext>
            </a:extLst>
          </p:cNvPr>
          <p:cNvSpPr>
            <a:spLocks noGrp="1"/>
          </p:cNvSpPr>
          <p:nvPr>
            <p:ph type="dgm" sz="quarter" idx="124" hasCustomPrompt="1"/>
          </p:nvPr>
        </p:nvSpPr>
        <p:spPr>
          <a:xfrm>
            <a:off x="478892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0" name="SmartArt Placeholder 4">
            <a:extLst>
              <a:ext uri="{FF2B5EF4-FFF2-40B4-BE49-F238E27FC236}">
                <a16:creationId xmlns:a16="http://schemas.microsoft.com/office/drawing/2014/main" id="{76842FE0-72D1-0242-9D9C-E82AD09E5E6C}"/>
              </a:ext>
            </a:extLst>
          </p:cNvPr>
          <p:cNvSpPr>
            <a:spLocks noGrp="1"/>
          </p:cNvSpPr>
          <p:nvPr>
            <p:ph type="dgm" sz="quarter" idx="125" hasCustomPrompt="1"/>
          </p:nvPr>
        </p:nvSpPr>
        <p:spPr>
          <a:xfrm>
            <a:off x="478892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1" name="SmartArt Placeholder 4">
            <a:extLst>
              <a:ext uri="{FF2B5EF4-FFF2-40B4-BE49-F238E27FC236}">
                <a16:creationId xmlns:a16="http://schemas.microsoft.com/office/drawing/2014/main" id="{1E609B16-F04A-EF43-8117-E141BBCF5688}"/>
              </a:ext>
            </a:extLst>
          </p:cNvPr>
          <p:cNvSpPr>
            <a:spLocks noGrp="1"/>
          </p:cNvSpPr>
          <p:nvPr>
            <p:ph type="dgm" sz="quarter" idx="126" hasCustomPrompt="1"/>
          </p:nvPr>
        </p:nvSpPr>
        <p:spPr>
          <a:xfrm>
            <a:off x="478892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2" name="SmartArt Placeholder 4">
            <a:extLst>
              <a:ext uri="{FF2B5EF4-FFF2-40B4-BE49-F238E27FC236}">
                <a16:creationId xmlns:a16="http://schemas.microsoft.com/office/drawing/2014/main" id="{490D0BBB-2055-DC49-8068-131C98DB1F0B}"/>
              </a:ext>
            </a:extLst>
          </p:cNvPr>
          <p:cNvSpPr>
            <a:spLocks noGrp="1"/>
          </p:cNvSpPr>
          <p:nvPr>
            <p:ph type="dgm" sz="quarter" idx="127" hasCustomPrompt="1"/>
          </p:nvPr>
        </p:nvSpPr>
        <p:spPr>
          <a:xfrm>
            <a:off x="5792332"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3" name="SmartArt Placeholder 4">
            <a:extLst>
              <a:ext uri="{FF2B5EF4-FFF2-40B4-BE49-F238E27FC236}">
                <a16:creationId xmlns:a16="http://schemas.microsoft.com/office/drawing/2014/main" id="{6E3FCBC1-06D6-B04F-B660-6B6DE2F49860}"/>
              </a:ext>
            </a:extLst>
          </p:cNvPr>
          <p:cNvSpPr>
            <a:spLocks noGrp="1"/>
          </p:cNvSpPr>
          <p:nvPr>
            <p:ph type="dgm" sz="quarter" idx="128" hasCustomPrompt="1"/>
          </p:nvPr>
        </p:nvSpPr>
        <p:spPr>
          <a:xfrm>
            <a:off x="5792332"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4" name="SmartArt Placeholder 4">
            <a:extLst>
              <a:ext uri="{FF2B5EF4-FFF2-40B4-BE49-F238E27FC236}">
                <a16:creationId xmlns:a16="http://schemas.microsoft.com/office/drawing/2014/main" id="{C47C8B1A-7F93-B649-A7BC-746AF33C57D6}"/>
              </a:ext>
            </a:extLst>
          </p:cNvPr>
          <p:cNvSpPr>
            <a:spLocks noGrp="1"/>
          </p:cNvSpPr>
          <p:nvPr>
            <p:ph type="dgm" sz="quarter" idx="129" hasCustomPrompt="1"/>
          </p:nvPr>
        </p:nvSpPr>
        <p:spPr>
          <a:xfrm>
            <a:off x="5791366"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5" name="SmartArt Placeholder 4">
            <a:extLst>
              <a:ext uri="{FF2B5EF4-FFF2-40B4-BE49-F238E27FC236}">
                <a16:creationId xmlns:a16="http://schemas.microsoft.com/office/drawing/2014/main" id="{CBF5AB7D-08C7-4441-94B1-431D5C826026}"/>
              </a:ext>
            </a:extLst>
          </p:cNvPr>
          <p:cNvSpPr>
            <a:spLocks noGrp="1"/>
          </p:cNvSpPr>
          <p:nvPr>
            <p:ph type="dgm" sz="quarter" idx="130" hasCustomPrompt="1"/>
          </p:nvPr>
        </p:nvSpPr>
        <p:spPr>
          <a:xfrm>
            <a:off x="5791367"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6" name="SmartArt Placeholder 4">
            <a:extLst>
              <a:ext uri="{FF2B5EF4-FFF2-40B4-BE49-F238E27FC236}">
                <a16:creationId xmlns:a16="http://schemas.microsoft.com/office/drawing/2014/main" id="{E96AB84F-1B01-484D-9D13-3267E5B43073}"/>
              </a:ext>
            </a:extLst>
          </p:cNvPr>
          <p:cNvSpPr>
            <a:spLocks noGrp="1"/>
          </p:cNvSpPr>
          <p:nvPr>
            <p:ph type="dgm" sz="quarter" idx="131" hasCustomPrompt="1"/>
          </p:nvPr>
        </p:nvSpPr>
        <p:spPr>
          <a:xfrm>
            <a:off x="5791368"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7" name="SmartArt Placeholder 4">
            <a:extLst>
              <a:ext uri="{FF2B5EF4-FFF2-40B4-BE49-F238E27FC236}">
                <a16:creationId xmlns:a16="http://schemas.microsoft.com/office/drawing/2014/main" id="{60F2E4F9-64FF-5649-A510-6630935E4E76}"/>
              </a:ext>
            </a:extLst>
          </p:cNvPr>
          <p:cNvSpPr>
            <a:spLocks noGrp="1"/>
          </p:cNvSpPr>
          <p:nvPr>
            <p:ph type="dgm" sz="quarter" idx="132" hasCustomPrompt="1"/>
          </p:nvPr>
        </p:nvSpPr>
        <p:spPr>
          <a:xfrm>
            <a:off x="5792330"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8" name="SmartArt Placeholder 4">
            <a:extLst>
              <a:ext uri="{FF2B5EF4-FFF2-40B4-BE49-F238E27FC236}">
                <a16:creationId xmlns:a16="http://schemas.microsoft.com/office/drawing/2014/main" id="{B799A981-BF59-474F-9F29-B5F7FEDB3CAE}"/>
              </a:ext>
            </a:extLst>
          </p:cNvPr>
          <p:cNvSpPr>
            <a:spLocks noGrp="1"/>
          </p:cNvSpPr>
          <p:nvPr>
            <p:ph type="dgm" sz="quarter" idx="133" hasCustomPrompt="1"/>
          </p:nvPr>
        </p:nvSpPr>
        <p:spPr>
          <a:xfrm>
            <a:off x="5792330"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09" name="SmartArt Placeholder 4">
            <a:extLst>
              <a:ext uri="{FF2B5EF4-FFF2-40B4-BE49-F238E27FC236}">
                <a16:creationId xmlns:a16="http://schemas.microsoft.com/office/drawing/2014/main" id="{4FFAE25E-FC07-DE47-AF8B-C9D323F2916C}"/>
              </a:ext>
            </a:extLst>
          </p:cNvPr>
          <p:cNvSpPr>
            <a:spLocks noGrp="1"/>
          </p:cNvSpPr>
          <p:nvPr>
            <p:ph type="dgm" sz="quarter" idx="134" hasCustomPrompt="1"/>
          </p:nvPr>
        </p:nvSpPr>
        <p:spPr>
          <a:xfrm>
            <a:off x="5791364"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0" name="SmartArt Placeholder 4">
            <a:extLst>
              <a:ext uri="{FF2B5EF4-FFF2-40B4-BE49-F238E27FC236}">
                <a16:creationId xmlns:a16="http://schemas.microsoft.com/office/drawing/2014/main" id="{EE6A44F1-9ACD-9E4C-B4A6-B1D04F098537}"/>
              </a:ext>
            </a:extLst>
          </p:cNvPr>
          <p:cNvSpPr>
            <a:spLocks noGrp="1"/>
          </p:cNvSpPr>
          <p:nvPr>
            <p:ph type="dgm" sz="quarter" idx="135" hasCustomPrompt="1"/>
          </p:nvPr>
        </p:nvSpPr>
        <p:spPr>
          <a:xfrm>
            <a:off x="5791365"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1" name="SmartArt Placeholder 4">
            <a:extLst>
              <a:ext uri="{FF2B5EF4-FFF2-40B4-BE49-F238E27FC236}">
                <a16:creationId xmlns:a16="http://schemas.microsoft.com/office/drawing/2014/main" id="{03F5DCB6-3080-1644-AE01-12B2625ABD72}"/>
              </a:ext>
            </a:extLst>
          </p:cNvPr>
          <p:cNvSpPr>
            <a:spLocks noGrp="1"/>
          </p:cNvSpPr>
          <p:nvPr>
            <p:ph type="dgm" sz="quarter" idx="136" hasCustomPrompt="1"/>
          </p:nvPr>
        </p:nvSpPr>
        <p:spPr>
          <a:xfrm>
            <a:off x="5791366"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12" name="SmartArt Placeholder 4">
            <a:extLst>
              <a:ext uri="{FF2B5EF4-FFF2-40B4-BE49-F238E27FC236}">
                <a16:creationId xmlns:a16="http://schemas.microsoft.com/office/drawing/2014/main" id="{7AB7FF6A-1837-B64E-94F0-C76F1F020A87}"/>
              </a:ext>
            </a:extLst>
          </p:cNvPr>
          <p:cNvSpPr>
            <a:spLocks noGrp="1"/>
          </p:cNvSpPr>
          <p:nvPr>
            <p:ph type="dgm" sz="quarter" idx="137" hasCustomPrompt="1"/>
          </p:nvPr>
        </p:nvSpPr>
        <p:spPr>
          <a:xfrm>
            <a:off x="5791363"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4" name="SmartArt Placeholder 4">
            <a:extLst>
              <a:ext uri="{FF2B5EF4-FFF2-40B4-BE49-F238E27FC236}">
                <a16:creationId xmlns:a16="http://schemas.microsoft.com/office/drawing/2014/main" id="{72B48CF5-8037-4E4F-B5CF-C648074DC791}"/>
              </a:ext>
            </a:extLst>
          </p:cNvPr>
          <p:cNvSpPr>
            <a:spLocks noGrp="1"/>
          </p:cNvSpPr>
          <p:nvPr>
            <p:ph type="dgm" sz="quarter" idx="138" hasCustomPrompt="1"/>
          </p:nvPr>
        </p:nvSpPr>
        <p:spPr>
          <a:xfrm>
            <a:off x="6792866"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5" name="SmartArt Placeholder 4">
            <a:extLst>
              <a:ext uri="{FF2B5EF4-FFF2-40B4-BE49-F238E27FC236}">
                <a16:creationId xmlns:a16="http://schemas.microsoft.com/office/drawing/2014/main" id="{E7101632-BF9A-5E48-8D95-E3DF428A08B5}"/>
              </a:ext>
            </a:extLst>
          </p:cNvPr>
          <p:cNvSpPr>
            <a:spLocks noGrp="1"/>
          </p:cNvSpPr>
          <p:nvPr>
            <p:ph type="dgm" sz="quarter" idx="139" hasCustomPrompt="1"/>
          </p:nvPr>
        </p:nvSpPr>
        <p:spPr>
          <a:xfrm>
            <a:off x="6792866"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6" name="SmartArt Placeholder 4">
            <a:extLst>
              <a:ext uri="{FF2B5EF4-FFF2-40B4-BE49-F238E27FC236}">
                <a16:creationId xmlns:a16="http://schemas.microsoft.com/office/drawing/2014/main" id="{15A98BDA-CA33-074B-8C8E-32C6B8025D0E}"/>
              </a:ext>
            </a:extLst>
          </p:cNvPr>
          <p:cNvSpPr>
            <a:spLocks noGrp="1"/>
          </p:cNvSpPr>
          <p:nvPr>
            <p:ph type="dgm" sz="quarter" idx="140" hasCustomPrompt="1"/>
          </p:nvPr>
        </p:nvSpPr>
        <p:spPr>
          <a:xfrm>
            <a:off x="6791900"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7" name="SmartArt Placeholder 4">
            <a:extLst>
              <a:ext uri="{FF2B5EF4-FFF2-40B4-BE49-F238E27FC236}">
                <a16:creationId xmlns:a16="http://schemas.microsoft.com/office/drawing/2014/main" id="{72E20542-A9E7-1345-936F-CC6DFF5239E0}"/>
              </a:ext>
            </a:extLst>
          </p:cNvPr>
          <p:cNvSpPr>
            <a:spLocks noGrp="1"/>
          </p:cNvSpPr>
          <p:nvPr>
            <p:ph type="dgm" sz="quarter" idx="141" hasCustomPrompt="1"/>
          </p:nvPr>
        </p:nvSpPr>
        <p:spPr>
          <a:xfrm>
            <a:off x="6791901"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8" name="SmartArt Placeholder 4">
            <a:extLst>
              <a:ext uri="{FF2B5EF4-FFF2-40B4-BE49-F238E27FC236}">
                <a16:creationId xmlns:a16="http://schemas.microsoft.com/office/drawing/2014/main" id="{3A0ECB10-A0D9-F34E-8B1B-2F88BA44FC2E}"/>
              </a:ext>
            </a:extLst>
          </p:cNvPr>
          <p:cNvSpPr>
            <a:spLocks noGrp="1"/>
          </p:cNvSpPr>
          <p:nvPr>
            <p:ph type="dgm" sz="quarter" idx="142" hasCustomPrompt="1"/>
          </p:nvPr>
        </p:nvSpPr>
        <p:spPr>
          <a:xfrm>
            <a:off x="6791902"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29" name="SmartArt Placeholder 4">
            <a:extLst>
              <a:ext uri="{FF2B5EF4-FFF2-40B4-BE49-F238E27FC236}">
                <a16:creationId xmlns:a16="http://schemas.microsoft.com/office/drawing/2014/main" id="{0C8F5D61-C01E-C148-8B5D-985411B38316}"/>
              </a:ext>
            </a:extLst>
          </p:cNvPr>
          <p:cNvSpPr>
            <a:spLocks noGrp="1"/>
          </p:cNvSpPr>
          <p:nvPr>
            <p:ph type="dgm" sz="quarter" idx="143" hasCustomPrompt="1"/>
          </p:nvPr>
        </p:nvSpPr>
        <p:spPr>
          <a:xfrm>
            <a:off x="6792864"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0" name="SmartArt Placeholder 4">
            <a:extLst>
              <a:ext uri="{FF2B5EF4-FFF2-40B4-BE49-F238E27FC236}">
                <a16:creationId xmlns:a16="http://schemas.microsoft.com/office/drawing/2014/main" id="{F5760954-381E-F646-AE3C-CC4674129B4F}"/>
              </a:ext>
            </a:extLst>
          </p:cNvPr>
          <p:cNvSpPr>
            <a:spLocks noGrp="1"/>
          </p:cNvSpPr>
          <p:nvPr>
            <p:ph type="dgm" sz="quarter" idx="144" hasCustomPrompt="1"/>
          </p:nvPr>
        </p:nvSpPr>
        <p:spPr>
          <a:xfrm>
            <a:off x="6792864"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1" name="SmartArt Placeholder 4">
            <a:extLst>
              <a:ext uri="{FF2B5EF4-FFF2-40B4-BE49-F238E27FC236}">
                <a16:creationId xmlns:a16="http://schemas.microsoft.com/office/drawing/2014/main" id="{DCB3A1F7-36A5-6541-A8F5-400D75D6328A}"/>
              </a:ext>
            </a:extLst>
          </p:cNvPr>
          <p:cNvSpPr>
            <a:spLocks noGrp="1"/>
          </p:cNvSpPr>
          <p:nvPr>
            <p:ph type="dgm" sz="quarter" idx="145" hasCustomPrompt="1"/>
          </p:nvPr>
        </p:nvSpPr>
        <p:spPr>
          <a:xfrm>
            <a:off x="6791898"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2" name="SmartArt Placeholder 4">
            <a:extLst>
              <a:ext uri="{FF2B5EF4-FFF2-40B4-BE49-F238E27FC236}">
                <a16:creationId xmlns:a16="http://schemas.microsoft.com/office/drawing/2014/main" id="{7A2ADB20-AA38-CE4B-A785-0CE5BC5A123F}"/>
              </a:ext>
            </a:extLst>
          </p:cNvPr>
          <p:cNvSpPr>
            <a:spLocks noGrp="1"/>
          </p:cNvSpPr>
          <p:nvPr>
            <p:ph type="dgm" sz="quarter" idx="146" hasCustomPrompt="1"/>
          </p:nvPr>
        </p:nvSpPr>
        <p:spPr>
          <a:xfrm>
            <a:off x="6791899"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3" name="SmartArt Placeholder 4">
            <a:extLst>
              <a:ext uri="{FF2B5EF4-FFF2-40B4-BE49-F238E27FC236}">
                <a16:creationId xmlns:a16="http://schemas.microsoft.com/office/drawing/2014/main" id="{EE212360-213A-C04A-98E0-BB8F76046E99}"/>
              </a:ext>
            </a:extLst>
          </p:cNvPr>
          <p:cNvSpPr>
            <a:spLocks noGrp="1"/>
          </p:cNvSpPr>
          <p:nvPr>
            <p:ph type="dgm" sz="quarter" idx="147" hasCustomPrompt="1"/>
          </p:nvPr>
        </p:nvSpPr>
        <p:spPr>
          <a:xfrm>
            <a:off x="6791900"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4" name="SmartArt Placeholder 4">
            <a:extLst>
              <a:ext uri="{FF2B5EF4-FFF2-40B4-BE49-F238E27FC236}">
                <a16:creationId xmlns:a16="http://schemas.microsoft.com/office/drawing/2014/main" id="{A0333252-67DC-F245-95B2-F912B26157BE}"/>
              </a:ext>
            </a:extLst>
          </p:cNvPr>
          <p:cNvSpPr>
            <a:spLocks noGrp="1"/>
          </p:cNvSpPr>
          <p:nvPr>
            <p:ph type="dgm" sz="quarter" idx="148" hasCustomPrompt="1"/>
          </p:nvPr>
        </p:nvSpPr>
        <p:spPr>
          <a:xfrm>
            <a:off x="6791897"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5" name="SmartArt Placeholder 4">
            <a:extLst>
              <a:ext uri="{FF2B5EF4-FFF2-40B4-BE49-F238E27FC236}">
                <a16:creationId xmlns:a16="http://schemas.microsoft.com/office/drawing/2014/main" id="{E573D733-B89C-7B4E-96E7-661622535D90}"/>
              </a:ext>
            </a:extLst>
          </p:cNvPr>
          <p:cNvSpPr>
            <a:spLocks noGrp="1"/>
          </p:cNvSpPr>
          <p:nvPr>
            <p:ph type="dgm" sz="quarter" idx="149" hasCustomPrompt="1"/>
          </p:nvPr>
        </p:nvSpPr>
        <p:spPr>
          <a:xfrm>
            <a:off x="779435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6" name="SmartArt Placeholder 4">
            <a:extLst>
              <a:ext uri="{FF2B5EF4-FFF2-40B4-BE49-F238E27FC236}">
                <a16:creationId xmlns:a16="http://schemas.microsoft.com/office/drawing/2014/main" id="{92310242-1155-B748-A293-CD7E520E6CEC}"/>
              </a:ext>
            </a:extLst>
          </p:cNvPr>
          <p:cNvSpPr>
            <a:spLocks noGrp="1"/>
          </p:cNvSpPr>
          <p:nvPr>
            <p:ph type="dgm" sz="quarter" idx="150" hasCustomPrompt="1"/>
          </p:nvPr>
        </p:nvSpPr>
        <p:spPr>
          <a:xfrm>
            <a:off x="779435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7" name="SmartArt Placeholder 4">
            <a:extLst>
              <a:ext uri="{FF2B5EF4-FFF2-40B4-BE49-F238E27FC236}">
                <a16:creationId xmlns:a16="http://schemas.microsoft.com/office/drawing/2014/main" id="{16C42E6F-EC6C-914B-AF31-645673352CFE}"/>
              </a:ext>
            </a:extLst>
          </p:cNvPr>
          <p:cNvSpPr>
            <a:spLocks noGrp="1"/>
          </p:cNvSpPr>
          <p:nvPr>
            <p:ph type="dgm" sz="quarter" idx="151" hasCustomPrompt="1"/>
          </p:nvPr>
        </p:nvSpPr>
        <p:spPr>
          <a:xfrm>
            <a:off x="779339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8" name="SmartArt Placeholder 4">
            <a:extLst>
              <a:ext uri="{FF2B5EF4-FFF2-40B4-BE49-F238E27FC236}">
                <a16:creationId xmlns:a16="http://schemas.microsoft.com/office/drawing/2014/main" id="{2F4E7B8B-9A69-CC4A-B961-3E9108DD2139}"/>
              </a:ext>
            </a:extLst>
          </p:cNvPr>
          <p:cNvSpPr>
            <a:spLocks noGrp="1"/>
          </p:cNvSpPr>
          <p:nvPr>
            <p:ph type="dgm" sz="quarter" idx="152" hasCustomPrompt="1"/>
          </p:nvPr>
        </p:nvSpPr>
        <p:spPr>
          <a:xfrm>
            <a:off x="779339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39" name="SmartArt Placeholder 4">
            <a:extLst>
              <a:ext uri="{FF2B5EF4-FFF2-40B4-BE49-F238E27FC236}">
                <a16:creationId xmlns:a16="http://schemas.microsoft.com/office/drawing/2014/main" id="{91F1B634-607E-FB48-827F-9BABC15B53BA}"/>
              </a:ext>
            </a:extLst>
          </p:cNvPr>
          <p:cNvSpPr>
            <a:spLocks noGrp="1"/>
          </p:cNvSpPr>
          <p:nvPr>
            <p:ph type="dgm" sz="quarter" idx="153" hasCustomPrompt="1"/>
          </p:nvPr>
        </p:nvSpPr>
        <p:spPr>
          <a:xfrm>
            <a:off x="779339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0" name="SmartArt Placeholder 4">
            <a:extLst>
              <a:ext uri="{FF2B5EF4-FFF2-40B4-BE49-F238E27FC236}">
                <a16:creationId xmlns:a16="http://schemas.microsoft.com/office/drawing/2014/main" id="{4151A955-F6DD-E140-A111-2022BED764A8}"/>
              </a:ext>
            </a:extLst>
          </p:cNvPr>
          <p:cNvSpPr>
            <a:spLocks noGrp="1"/>
          </p:cNvSpPr>
          <p:nvPr>
            <p:ph type="dgm" sz="quarter" idx="154" hasCustomPrompt="1"/>
          </p:nvPr>
        </p:nvSpPr>
        <p:spPr>
          <a:xfrm>
            <a:off x="779435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1" name="SmartArt Placeholder 4">
            <a:extLst>
              <a:ext uri="{FF2B5EF4-FFF2-40B4-BE49-F238E27FC236}">
                <a16:creationId xmlns:a16="http://schemas.microsoft.com/office/drawing/2014/main" id="{8489421A-33A4-C44A-9EF5-79571B7D9FA3}"/>
              </a:ext>
            </a:extLst>
          </p:cNvPr>
          <p:cNvSpPr>
            <a:spLocks noGrp="1"/>
          </p:cNvSpPr>
          <p:nvPr>
            <p:ph type="dgm" sz="quarter" idx="155" hasCustomPrompt="1"/>
          </p:nvPr>
        </p:nvSpPr>
        <p:spPr>
          <a:xfrm>
            <a:off x="779435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2" name="SmartArt Placeholder 4">
            <a:extLst>
              <a:ext uri="{FF2B5EF4-FFF2-40B4-BE49-F238E27FC236}">
                <a16:creationId xmlns:a16="http://schemas.microsoft.com/office/drawing/2014/main" id="{1AC4FE84-ECAA-5A4F-B0B3-A8441D120DB3}"/>
              </a:ext>
            </a:extLst>
          </p:cNvPr>
          <p:cNvSpPr>
            <a:spLocks noGrp="1"/>
          </p:cNvSpPr>
          <p:nvPr>
            <p:ph type="dgm" sz="quarter" idx="156" hasCustomPrompt="1"/>
          </p:nvPr>
        </p:nvSpPr>
        <p:spPr>
          <a:xfrm>
            <a:off x="779338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3" name="SmartArt Placeholder 4">
            <a:extLst>
              <a:ext uri="{FF2B5EF4-FFF2-40B4-BE49-F238E27FC236}">
                <a16:creationId xmlns:a16="http://schemas.microsoft.com/office/drawing/2014/main" id="{1BCA9CDE-3AED-BF42-B2D3-FFD87E4A6D31}"/>
              </a:ext>
            </a:extLst>
          </p:cNvPr>
          <p:cNvSpPr>
            <a:spLocks noGrp="1"/>
          </p:cNvSpPr>
          <p:nvPr>
            <p:ph type="dgm" sz="quarter" idx="157" hasCustomPrompt="1"/>
          </p:nvPr>
        </p:nvSpPr>
        <p:spPr>
          <a:xfrm>
            <a:off x="779339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4" name="SmartArt Placeholder 4">
            <a:extLst>
              <a:ext uri="{FF2B5EF4-FFF2-40B4-BE49-F238E27FC236}">
                <a16:creationId xmlns:a16="http://schemas.microsoft.com/office/drawing/2014/main" id="{3DC2FFD8-A345-9046-9EAB-C5F9F229B287}"/>
              </a:ext>
            </a:extLst>
          </p:cNvPr>
          <p:cNvSpPr>
            <a:spLocks noGrp="1"/>
          </p:cNvSpPr>
          <p:nvPr>
            <p:ph type="dgm" sz="quarter" idx="158" hasCustomPrompt="1"/>
          </p:nvPr>
        </p:nvSpPr>
        <p:spPr>
          <a:xfrm>
            <a:off x="779339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5" name="SmartArt Placeholder 4">
            <a:extLst>
              <a:ext uri="{FF2B5EF4-FFF2-40B4-BE49-F238E27FC236}">
                <a16:creationId xmlns:a16="http://schemas.microsoft.com/office/drawing/2014/main" id="{BAAA71ED-C9E7-A645-8F4D-21BB44F2D307}"/>
              </a:ext>
            </a:extLst>
          </p:cNvPr>
          <p:cNvSpPr>
            <a:spLocks noGrp="1"/>
          </p:cNvSpPr>
          <p:nvPr>
            <p:ph type="dgm" sz="quarter" idx="159" hasCustomPrompt="1"/>
          </p:nvPr>
        </p:nvSpPr>
        <p:spPr>
          <a:xfrm>
            <a:off x="779338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6" name="SmartArt Placeholder 4">
            <a:extLst>
              <a:ext uri="{FF2B5EF4-FFF2-40B4-BE49-F238E27FC236}">
                <a16:creationId xmlns:a16="http://schemas.microsoft.com/office/drawing/2014/main" id="{6EDB630B-F660-964F-B69F-AC105D948342}"/>
              </a:ext>
            </a:extLst>
          </p:cNvPr>
          <p:cNvSpPr>
            <a:spLocks noGrp="1"/>
          </p:cNvSpPr>
          <p:nvPr>
            <p:ph type="dgm" sz="quarter" idx="160" hasCustomPrompt="1"/>
          </p:nvPr>
        </p:nvSpPr>
        <p:spPr>
          <a:xfrm>
            <a:off x="8794867"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7" name="SmartArt Placeholder 4">
            <a:extLst>
              <a:ext uri="{FF2B5EF4-FFF2-40B4-BE49-F238E27FC236}">
                <a16:creationId xmlns:a16="http://schemas.microsoft.com/office/drawing/2014/main" id="{BDC19D3C-5A4B-104E-B628-A285476DB8D0}"/>
              </a:ext>
            </a:extLst>
          </p:cNvPr>
          <p:cNvSpPr>
            <a:spLocks noGrp="1"/>
          </p:cNvSpPr>
          <p:nvPr>
            <p:ph type="dgm" sz="quarter" idx="161" hasCustomPrompt="1"/>
          </p:nvPr>
        </p:nvSpPr>
        <p:spPr>
          <a:xfrm>
            <a:off x="8794867"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8" name="SmartArt Placeholder 4">
            <a:extLst>
              <a:ext uri="{FF2B5EF4-FFF2-40B4-BE49-F238E27FC236}">
                <a16:creationId xmlns:a16="http://schemas.microsoft.com/office/drawing/2014/main" id="{9533E1D4-972F-8541-806F-AE9CDAD2C153}"/>
              </a:ext>
            </a:extLst>
          </p:cNvPr>
          <p:cNvSpPr>
            <a:spLocks noGrp="1"/>
          </p:cNvSpPr>
          <p:nvPr>
            <p:ph type="dgm" sz="quarter" idx="162" hasCustomPrompt="1"/>
          </p:nvPr>
        </p:nvSpPr>
        <p:spPr>
          <a:xfrm>
            <a:off x="8793901"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49" name="SmartArt Placeholder 4">
            <a:extLst>
              <a:ext uri="{FF2B5EF4-FFF2-40B4-BE49-F238E27FC236}">
                <a16:creationId xmlns:a16="http://schemas.microsoft.com/office/drawing/2014/main" id="{6CF11CBC-2A82-A444-83A2-4E4B9CC0AA97}"/>
              </a:ext>
            </a:extLst>
          </p:cNvPr>
          <p:cNvSpPr>
            <a:spLocks noGrp="1"/>
          </p:cNvSpPr>
          <p:nvPr>
            <p:ph type="dgm" sz="quarter" idx="163" hasCustomPrompt="1"/>
          </p:nvPr>
        </p:nvSpPr>
        <p:spPr>
          <a:xfrm>
            <a:off x="8793902"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0" name="SmartArt Placeholder 4">
            <a:extLst>
              <a:ext uri="{FF2B5EF4-FFF2-40B4-BE49-F238E27FC236}">
                <a16:creationId xmlns:a16="http://schemas.microsoft.com/office/drawing/2014/main" id="{76AB5889-514A-4D45-B814-6C241EE9AD87}"/>
              </a:ext>
            </a:extLst>
          </p:cNvPr>
          <p:cNvSpPr>
            <a:spLocks noGrp="1"/>
          </p:cNvSpPr>
          <p:nvPr>
            <p:ph type="dgm" sz="quarter" idx="164" hasCustomPrompt="1"/>
          </p:nvPr>
        </p:nvSpPr>
        <p:spPr>
          <a:xfrm>
            <a:off x="8793903"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1" name="SmartArt Placeholder 4">
            <a:extLst>
              <a:ext uri="{FF2B5EF4-FFF2-40B4-BE49-F238E27FC236}">
                <a16:creationId xmlns:a16="http://schemas.microsoft.com/office/drawing/2014/main" id="{F08F7498-AFA0-7240-B0E6-F9730AFADADD}"/>
              </a:ext>
            </a:extLst>
          </p:cNvPr>
          <p:cNvSpPr>
            <a:spLocks noGrp="1"/>
          </p:cNvSpPr>
          <p:nvPr>
            <p:ph type="dgm" sz="quarter" idx="165" hasCustomPrompt="1"/>
          </p:nvPr>
        </p:nvSpPr>
        <p:spPr>
          <a:xfrm>
            <a:off x="8794865"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2" name="SmartArt Placeholder 4">
            <a:extLst>
              <a:ext uri="{FF2B5EF4-FFF2-40B4-BE49-F238E27FC236}">
                <a16:creationId xmlns:a16="http://schemas.microsoft.com/office/drawing/2014/main" id="{8C7B46E1-7F30-1F44-8184-B3BCC205522C}"/>
              </a:ext>
            </a:extLst>
          </p:cNvPr>
          <p:cNvSpPr>
            <a:spLocks noGrp="1"/>
          </p:cNvSpPr>
          <p:nvPr>
            <p:ph type="dgm" sz="quarter" idx="166" hasCustomPrompt="1"/>
          </p:nvPr>
        </p:nvSpPr>
        <p:spPr>
          <a:xfrm>
            <a:off x="8794865"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3" name="SmartArt Placeholder 4">
            <a:extLst>
              <a:ext uri="{FF2B5EF4-FFF2-40B4-BE49-F238E27FC236}">
                <a16:creationId xmlns:a16="http://schemas.microsoft.com/office/drawing/2014/main" id="{BA39093F-CE2C-B342-BD55-F1B199D69574}"/>
              </a:ext>
            </a:extLst>
          </p:cNvPr>
          <p:cNvSpPr>
            <a:spLocks noGrp="1"/>
          </p:cNvSpPr>
          <p:nvPr>
            <p:ph type="dgm" sz="quarter" idx="167" hasCustomPrompt="1"/>
          </p:nvPr>
        </p:nvSpPr>
        <p:spPr>
          <a:xfrm>
            <a:off x="8793899"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4" name="SmartArt Placeholder 4">
            <a:extLst>
              <a:ext uri="{FF2B5EF4-FFF2-40B4-BE49-F238E27FC236}">
                <a16:creationId xmlns:a16="http://schemas.microsoft.com/office/drawing/2014/main" id="{7BA3215D-8767-0F4C-A9AB-23D0D15782BA}"/>
              </a:ext>
            </a:extLst>
          </p:cNvPr>
          <p:cNvSpPr>
            <a:spLocks noGrp="1"/>
          </p:cNvSpPr>
          <p:nvPr>
            <p:ph type="dgm" sz="quarter" idx="168" hasCustomPrompt="1"/>
          </p:nvPr>
        </p:nvSpPr>
        <p:spPr>
          <a:xfrm>
            <a:off x="8793900"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5" name="SmartArt Placeholder 4">
            <a:extLst>
              <a:ext uri="{FF2B5EF4-FFF2-40B4-BE49-F238E27FC236}">
                <a16:creationId xmlns:a16="http://schemas.microsoft.com/office/drawing/2014/main" id="{A988EC68-E0F8-5B47-860E-C10EA8645EB7}"/>
              </a:ext>
            </a:extLst>
          </p:cNvPr>
          <p:cNvSpPr>
            <a:spLocks noGrp="1"/>
          </p:cNvSpPr>
          <p:nvPr>
            <p:ph type="dgm" sz="quarter" idx="169" hasCustomPrompt="1"/>
          </p:nvPr>
        </p:nvSpPr>
        <p:spPr>
          <a:xfrm>
            <a:off x="8793901"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6" name="SmartArt Placeholder 4">
            <a:extLst>
              <a:ext uri="{FF2B5EF4-FFF2-40B4-BE49-F238E27FC236}">
                <a16:creationId xmlns:a16="http://schemas.microsoft.com/office/drawing/2014/main" id="{3A6F09E9-0EDE-DE4C-A626-BBAC0CC0069D}"/>
              </a:ext>
            </a:extLst>
          </p:cNvPr>
          <p:cNvSpPr>
            <a:spLocks noGrp="1"/>
          </p:cNvSpPr>
          <p:nvPr>
            <p:ph type="dgm" sz="quarter" idx="170" hasCustomPrompt="1"/>
          </p:nvPr>
        </p:nvSpPr>
        <p:spPr>
          <a:xfrm>
            <a:off x="8793898"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7" name="SmartArt Placeholder 4">
            <a:extLst>
              <a:ext uri="{FF2B5EF4-FFF2-40B4-BE49-F238E27FC236}">
                <a16:creationId xmlns:a16="http://schemas.microsoft.com/office/drawing/2014/main" id="{35AF5881-52D5-F047-A764-E2108E07208C}"/>
              </a:ext>
            </a:extLst>
          </p:cNvPr>
          <p:cNvSpPr>
            <a:spLocks noGrp="1"/>
          </p:cNvSpPr>
          <p:nvPr>
            <p:ph type="dgm" sz="quarter" idx="171" hasCustomPrompt="1"/>
          </p:nvPr>
        </p:nvSpPr>
        <p:spPr>
          <a:xfrm>
            <a:off x="9796358"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8" name="SmartArt Placeholder 4">
            <a:extLst>
              <a:ext uri="{FF2B5EF4-FFF2-40B4-BE49-F238E27FC236}">
                <a16:creationId xmlns:a16="http://schemas.microsoft.com/office/drawing/2014/main" id="{8F42F657-E12A-F24B-BCB7-5A8EA0BE061F}"/>
              </a:ext>
            </a:extLst>
          </p:cNvPr>
          <p:cNvSpPr>
            <a:spLocks noGrp="1"/>
          </p:cNvSpPr>
          <p:nvPr>
            <p:ph type="dgm" sz="quarter" idx="172" hasCustomPrompt="1"/>
          </p:nvPr>
        </p:nvSpPr>
        <p:spPr>
          <a:xfrm>
            <a:off x="9796358"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59" name="SmartArt Placeholder 4">
            <a:extLst>
              <a:ext uri="{FF2B5EF4-FFF2-40B4-BE49-F238E27FC236}">
                <a16:creationId xmlns:a16="http://schemas.microsoft.com/office/drawing/2014/main" id="{A9F3B08D-6250-9A4B-9CC9-9235620327FB}"/>
              </a:ext>
            </a:extLst>
          </p:cNvPr>
          <p:cNvSpPr>
            <a:spLocks noGrp="1"/>
          </p:cNvSpPr>
          <p:nvPr>
            <p:ph type="dgm" sz="quarter" idx="173" hasCustomPrompt="1"/>
          </p:nvPr>
        </p:nvSpPr>
        <p:spPr>
          <a:xfrm>
            <a:off x="9795392"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0" name="SmartArt Placeholder 4">
            <a:extLst>
              <a:ext uri="{FF2B5EF4-FFF2-40B4-BE49-F238E27FC236}">
                <a16:creationId xmlns:a16="http://schemas.microsoft.com/office/drawing/2014/main" id="{BB04BA58-C66D-B645-B31B-E46449DE69CD}"/>
              </a:ext>
            </a:extLst>
          </p:cNvPr>
          <p:cNvSpPr>
            <a:spLocks noGrp="1"/>
          </p:cNvSpPr>
          <p:nvPr>
            <p:ph type="dgm" sz="quarter" idx="174" hasCustomPrompt="1"/>
          </p:nvPr>
        </p:nvSpPr>
        <p:spPr>
          <a:xfrm>
            <a:off x="9795393"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1" name="SmartArt Placeholder 4">
            <a:extLst>
              <a:ext uri="{FF2B5EF4-FFF2-40B4-BE49-F238E27FC236}">
                <a16:creationId xmlns:a16="http://schemas.microsoft.com/office/drawing/2014/main" id="{7AF7EAC8-8862-8043-ADD5-7D22B6FF408E}"/>
              </a:ext>
            </a:extLst>
          </p:cNvPr>
          <p:cNvSpPr>
            <a:spLocks noGrp="1"/>
          </p:cNvSpPr>
          <p:nvPr>
            <p:ph type="dgm" sz="quarter" idx="175" hasCustomPrompt="1"/>
          </p:nvPr>
        </p:nvSpPr>
        <p:spPr>
          <a:xfrm>
            <a:off x="9795394"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2" name="SmartArt Placeholder 4">
            <a:extLst>
              <a:ext uri="{FF2B5EF4-FFF2-40B4-BE49-F238E27FC236}">
                <a16:creationId xmlns:a16="http://schemas.microsoft.com/office/drawing/2014/main" id="{8694F2E6-E752-1A46-BCA9-CC14D3AB7F6B}"/>
              </a:ext>
            </a:extLst>
          </p:cNvPr>
          <p:cNvSpPr>
            <a:spLocks noGrp="1"/>
          </p:cNvSpPr>
          <p:nvPr>
            <p:ph type="dgm" sz="quarter" idx="176" hasCustomPrompt="1"/>
          </p:nvPr>
        </p:nvSpPr>
        <p:spPr>
          <a:xfrm>
            <a:off x="9796356"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3" name="SmartArt Placeholder 4">
            <a:extLst>
              <a:ext uri="{FF2B5EF4-FFF2-40B4-BE49-F238E27FC236}">
                <a16:creationId xmlns:a16="http://schemas.microsoft.com/office/drawing/2014/main" id="{1E237C9C-0FDB-F547-9D72-707092EE5B26}"/>
              </a:ext>
            </a:extLst>
          </p:cNvPr>
          <p:cNvSpPr>
            <a:spLocks noGrp="1"/>
          </p:cNvSpPr>
          <p:nvPr>
            <p:ph type="dgm" sz="quarter" idx="177" hasCustomPrompt="1"/>
          </p:nvPr>
        </p:nvSpPr>
        <p:spPr>
          <a:xfrm>
            <a:off x="9796356"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4" name="SmartArt Placeholder 4">
            <a:extLst>
              <a:ext uri="{FF2B5EF4-FFF2-40B4-BE49-F238E27FC236}">
                <a16:creationId xmlns:a16="http://schemas.microsoft.com/office/drawing/2014/main" id="{9A707CEE-2087-1D4A-907F-BA01ACF19B51}"/>
              </a:ext>
            </a:extLst>
          </p:cNvPr>
          <p:cNvSpPr>
            <a:spLocks noGrp="1"/>
          </p:cNvSpPr>
          <p:nvPr>
            <p:ph type="dgm" sz="quarter" idx="178" hasCustomPrompt="1"/>
          </p:nvPr>
        </p:nvSpPr>
        <p:spPr>
          <a:xfrm>
            <a:off x="9795390"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5" name="SmartArt Placeholder 4">
            <a:extLst>
              <a:ext uri="{FF2B5EF4-FFF2-40B4-BE49-F238E27FC236}">
                <a16:creationId xmlns:a16="http://schemas.microsoft.com/office/drawing/2014/main" id="{D4E4F204-8B26-5942-8435-9C97D4ADF107}"/>
              </a:ext>
            </a:extLst>
          </p:cNvPr>
          <p:cNvSpPr>
            <a:spLocks noGrp="1"/>
          </p:cNvSpPr>
          <p:nvPr>
            <p:ph type="dgm" sz="quarter" idx="179" hasCustomPrompt="1"/>
          </p:nvPr>
        </p:nvSpPr>
        <p:spPr>
          <a:xfrm>
            <a:off x="9795391"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6" name="SmartArt Placeholder 4">
            <a:extLst>
              <a:ext uri="{FF2B5EF4-FFF2-40B4-BE49-F238E27FC236}">
                <a16:creationId xmlns:a16="http://schemas.microsoft.com/office/drawing/2014/main" id="{8E12DA37-9663-2546-B073-6A4D8F12A947}"/>
              </a:ext>
            </a:extLst>
          </p:cNvPr>
          <p:cNvSpPr>
            <a:spLocks noGrp="1"/>
          </p:cNvSpPr>
          <p:nvPr>
            <p:ph type="dgm" sz="quarter" idx="180" hasCustomPrompt="1"/>
          </p:nvPr>
        </p:nvSpPr>
        <p:spPr>
          <a:xfrm>
            <a:off x="9795392"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7" name="SmartArt Placeholder 4">
            <a:extLst>
              <a:ext uri="{FF2B5EF4-FFF2-40B4-BE49-F238E27FC236}">
                <a16:creationId xmlns:a16="http://schemas.microsoft.com/office/drawing/2014/main" id="{2AC55D12-2D3F-9541-BB1C-CC31A22B6665}"/>
              </a:ext>
            </a:extLst>
          </p:cNvPr>
          <p:cNvSpPr>
            <a:spLocks noGrp="1"/>
          </p:cNvSpPr>
          <p:nvPr>
            <p:ph type="dgm" sz="quarter" idx="181" hasCustomPrompt="1"/>
          </p:nvPr>
        </p:nvSpPr>
        <p:spPr>
          <a:xfrm>
            <a:off x="9795389"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8" name="SmartArt Placeholder 4">
            <a:extLst>
              <a:ext uri="{FF2B5EF4-FFF2-40B4-BE49-F238E27FC236}">
                <a16:creationId xmlns:a16="http://schemas.microsoft.com/office/drawing/2014/main" id="{13FBDD72-D7FF-314C-9437-EDEA08FB4519}"/>
              </a:ext>
            </a:extLst>
          </p:cNvPr>
          <p:cNvSpPr>
            <a:spLocks noGrp="1"/>
          </p:cNvSpPr>
          <p:nvPr>
            <p:ph type="dgm" sz="quarter" idx="182" hasCustomPrompt="1"/>
          </p:nvPr>
        </p:nvSpPr>
        <p:spPr>
          <a:xfrm>
            <a:off x="10798800" y="1983209"/>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69" name="SmartArt Placeholder 4">
            <a:extLst>
              <a:ext uri="{FF2B5EF4-FFF2-40B4-BE49-F238E27FC236}">
                <a16:creationId xmlns:a16="http://schemas.microsoft.com/office/drawing/2014/main" id="{61003F1B-E87C-2D4F-8AA4-60BC049073E6}"/>
              </a:ext>
            </a:extLst>
          </p:cNvPr>
          <p:cNvSpPr>
            <a:spLocks noGrp="1"/>
          </p:cNvSpPr>
          <p:nvPr>
            <p:ph type="dgm" sz="quarter" idx="183" hasCustomPrompt="1"/>
          </p:nvPr>
        </p:nvSpPr>
        <p:spPr>
          <a:xfrm>
            <a:off x="10798800" y="237548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0" name="SmartArt Placeholder 4">
            <a:extLst>
              <a:ext uri="{FF2B5EF4-FFF2-40B4-BE49-F238E27FC236}">
                <a16:creationId xmlns:a16="http://schemas.microsoft.com/office/drawing/2014/main" id="{A57942A6-FF4B-1743-9923-619AB62E0AB6}"/>
              </a:ext>
            </a:extLst>
          </p:cNvPr>
          <p:cNvSpPr>
            <a:spLocks noGrp="1"/>
          </p:cNvSpPr>
          <p:nvPr>
            <p:ph type="dgm" sz="quarter" idx="184" hasCustomPrompt="1"/>
          </p:nvPr>
        </p:nvSpPr>
        <p:spPr>
          <a:xfrm>
            <a:off x="10797834" y="276167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1" name="SmartArt Placeholder 4">
            <a:extLst>
              <a:ext uri="{FF2B5EF4-FFF2-40B4-BE49-F238E27FC236}">
                <a16:creationId xmlns:a16="http://schemas.microsoft.com/office/drawing/2014/main" id="{08740B29-5128-8A4B-9137-6A52188D6C93}"/>
              </a:ext>
            </a:extLst>
          </p:cNvPr>
          <p:cNvSpPr>
            <a:spLocks noGrp="1"/>
          </p:cNvSpPr>
          <p:nvPr>
            <p:ph type="dgm" sz="quarter" idx="185" hasCustomPrompt="1"/>
          </p:nvPr>
        </p:nvSpPr>
        <p:spPr>
          <a:xfrm>
            <a:off x="10797835" y="314493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2" name="SmartArt Placeholder 4">
            <a:extLst>
              <a:ext uri="{FF2B5EF4-FFF2-40B4-BE49-F238E27FC236}">
                <a16:creationId xmlns:a16="http://schemas.microsoft.com/office/drawing/2014/main" id="{8D88D872-F251-E64C-9AA2-FD7804E72B56}"/>
              </a:ext>
            </a:extLst>
          </p:cNvPr>
          <p:cNvSpPr>
            <a:spLocks noGrp="1"/>
          </p:cNvSpPr>
          <p:nvPr>
            <p:ph type="dgm" sz="quarter" idx="186" hasCustomPrompt="1"/>
          </p:nvPr>
        </p:nvSpPr>
        <p:spPr>
          <a:xfrm>
            <a:off x="10797836" y="352760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3" name="SmartArt Placeholder 4">
            <a:extLst>
              <a:ext uri="{FF2B5EF4-FFF2-40B4-BE49-F238E27FC236}">
                <a16:creationId xmlns:a16="http://schemas.microsoft.com/office/drawing/2014/main" id="{1F09D1C6-56C4-9E4A-B090-B59DD02933D8}"/>
              </a:ext>
            </a:extLst>
          </p:cNvPr>
          <p:cNvSpPr>
            <a:spLocks noGrp="1"/>
          </p:cNvSpPr>
          <p:nvPr>
            <p:ph type="dgm" sz="quarter" idx="187" hasCustomPrompt="1"/>
          </p:nvPr>
        </p:nvSpPr>
        <p:spPr>
          <a:xfrm>
            <a:off x="10798798" y="3905575"/>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4" name="SmartArt Placeholder 4">
            <a:extLst>
              <a:ext uri="{FF2B5EF4-FFF2-40B4-BE49-F238E27FC236}">
                <a16:creationId xmlns:a16="http://schemas.microsoft.com/office/drawing/2014/main" id="{049B0394-C87B-DE4B-B92D-D4097452B01D}"/>
              </a:ext>
            </a:extLst>
          </p:cNvPr>
          <p:cNvSpPr>
            <a:spLocks noGrp="1"/>
          </p:cNvSpPr>
          <p:nvPr>
            <p:ph type="dgm" sz="quarter" idx="188" hasCustomPrompt="1"/>
          </p:nvPr>
        </p:nvSpPr>
        <p:spPr>
          <a:xfrm>
            <a:off x="10798798" y="4286193"/>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5" name="SmartArt Placeholder 4">
            <a:extLst>
              <a:ext uri="{FF2B5EF4-FFF2-40B4-BE49-F238E27FC236}">
                <a16:creationId xmlns:a16="http://schemas.microsoft.com/office/drawing/2014/main" id="{B2E4843A-900B-DA4A-8C1B-9100723B571D}"/>
              </a:ext>
            </a:extLst>
          </p:cNvPr>
          <p:cNvSpPr>
            <a:spLocks noGrp="1"/>
          </p:cNvSpPr>
          <p:nvPr>
            <p:ph type="dgm" sz="quarter" idx="189" hasCustomPrompt="1"/>
          </p:nvPr>
        </p:nvSpPr>
        <p:spPr>
          <a:xfrm>
            <a:off x="10797832" y="466655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6" name="SmartArt Placeholder 4">
            <a:extLst>
              <a:ext uri="{FF2B5EF4-FFF2-40B4-BE49-F238E27FC236}">
                <a16:creationId xmlns:a16="http://schemas.microsoft.com/office/drawing/2014/main" id="{F49B4BE2-959F-CB41-82DB-73A40F158D56}"/>
              </a:ext>
            </a:extLst>
          </p:cNvPr>
          <p:cNvSpPr>
            <a:spLocks noGrp="1"/>
          </p:cNvSpPr>
          <p:nvPr>
            <p:ph type="dgm" sz="quarter" idx="190" hasCustomPrompt="1"/>
          </p:nvPr>
        </p:nvSpPr>
        <p:spPr>
          <a:xfrm>
            <a:off x="10797833" y="5048694"/>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7" name="SmartArt Placeholder 4">
            <a:extLst>
              <a:ext uri="{FF2B5EF4-FFF2-40B4-BE49-F238E27FC236}">
                <a16:creationId xmlns:a16="http://schemas.microsoft.com/office/drawing/2014/main" id="{1688BB1B-6D16-EB40-95FA-8B1F51B183AD}"/>
              </a:ext>
            </a:extLst>
          </p:cNvPr>
          <p:cNvSpPr>
            <a:spLocks noGrp="1"/>
          </p:cNvSpPr>
          <p:nvPr>
            <p:ph type="dgm" sz="quarter" idx="191" hasCustomPrompt="1"/>
          </p:nvPr>
        </p:nvSpPr>
        <p:spPr>
          <a:xfrm>
            <a:off x="10797834" y="5426398"/>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278" name="SmartArt Placeholder 4">
            <a:extLst>
              <a:ext uri="{FF2B5EF4-FFF2-40B4-BE49-F238E27FC236}">
                <a16:creationId xmlns:a16="http://schemas.microsoft.com/office/drawing/2014/main" id="{2DF15219-DD5A-E34C-BF75-920297E4D82F}"/>
              </a:ext>
            </a:extLst>
          </p:cNvPr>
          <p:cNvSpPr>
            <a:spLocks noGrp="1"/>
          </p:cNvSpPr>
          <p:nvPr>
            <p:ph type="dgm" sz="quarter" idx="192" hasCustomPrompt="1"/>
          </p:nvPr>
        </p:nvSpPr>
        <p:spPr>
          <a:xfrm>
            <a:off x="10797831" y="5808071"/>
            <a:ext cx="935037" cy="323850"/>
          </a:xfrm>
          <a:solidFill>
            <a:schemeClr val="accent6">
              <a:lumMod val="40000"/>
              <a:lumOff val="60000"/>
            </a:schemeClr>
          </a:solidFill>
        </p:spPr>
        <p:txBody>
          <a:bodyPr/>
          <a:lstStyle>
            <a:lvl1pPr>
              <a:lnSpc>
                <a:spcPct val="100000"/>
              </a:lnSpc>
              <a:defRPr sz="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1000" dirty="0">
                <a:latin typeface="Open Sans Semibold" panose="020B0706030804020204" pitchFamily="34" charset="0"/>
                <a:ea typeface="Open Sans Semibold" panose="020B0706030804020204" pitchFamily="34" charset="0"/>
                <a:cs typeface="Open Sans Semibold" panose="020B0706030804020204" pitchFamily="34" charset="0"/>
              </a:rPr>
              <a:t>Delete as req’d</a:t>
            </a:r>
            <a:endParaRPr lang="en-US" dirty="0"/>
          </a:p>
        </p:txBody>
      </p:sp>
      <p:sp>
        <p:nvSpPr>
          <p:cNvPr id="6" name="Text Placeholder 5">
            <a:extLst>
              <a:ext uri="{FF2B5EF4-FFF2-40B4-BE49-F238E27FC236}">
                <a16:creationId xmlns:a16="http://schemas.microsoft.com/office/drawing/2014/main" id="{797C9C9D-DDD8-2546-9467-B13091FF49A8}"/>
              </a:ext>
            </a:extLst>
          </p:cNvPr>
          <p:cNvSpPr>
            <a:spLocks noGrp="1"/>
          </p:cNvSpPr>
          <p:nvPr>
            <p:ph type="body" sz="quarter" idx="193" hasCustomPrompt="1"/>
          </p:nvPr>
        </p:nvSpPr>
        <p:spPr>
          <a:xfrm>
            <a:off x="7793388" y="469393"/>
            <a:ext cx="3939825" cy="968474"/>
          </a:xfrm>
        </p:spPr>
        <p:txBody>
          <a:bodyPr/>
          <a:lstStyle>
            <a:lvl1pPr>
              <a:lnSpc>
                <a:spcPct val="100000"/>
              </a:lnSpc>
              <a:defRPr sz="2000" b="1" i="0">
                <a:solidFill>
                  <a:schemeClr val="tx1"/>
                </a:solidFill>
                <a:latin typeface="Fira Sans" panose="020B0503050000020004" pitchFamily="34" charset="0"/>
              </a:defRPr>
            </a:lvl1pPr>
          </a:lstStyle>
          <a:p>
            <a:pPr lvl="0"/>
            <a:r>
              <a:rPr lang="en-US" dirty="0"/>
              <a:t>Key (use the drawing tools to create bars representing time)</a:t>
            </a:r>
          </a:p>
        </p:txBody>
      </p:sp>
      <p:sp>
        <p:nvSpPr>
          <p:cNvPr id="13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9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3368110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ollipop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076"/>
            <a:ext cx="11277600" cy="968474"/>
          </a:xfrm>
        </p:spPr>
        <p:txBody>
          <a:bodyPr/>
          <a:lstStyle>
            <a:lvl1pPr>
              <a:lnSpc>
                <a:spcPct val="100000"/>
              </a:lnSpc>
              <a:defRPr/>
            </a:lvl1pPr>
          </a:lstStyle>
          <a:p>
            <a:r>
              <a:rPr lang="en-US" dirty="0"/>
              <a:t>Title </a:t>
            </a:r>
            <a:br>
              <a:rPr lang="en-US" dirty="0"/>
            </a:br>
            <a:r>
              <a:rPr lang="en-US" dirty="0"/>
              <a:t>(delete/duplicate lollipops as required)</a:t>
            </a:r>
          </a:p>
        </p:txBody>
      </p:sp>
      <p:sp>
        <p:nvSpPr>
          <p:cNvPr id="3" name="TextBox 2">
            <a:extLst>
              <a:ext uri="{FF2B5EF4-FFF2-40B4-BE49-F238E27FC236}">
                <a16:creationId xmlns:a16="http://schemas.microsoft.com/office/drawing/2014/main" id="{905EA3A8-9081-684F-A023-5B310CD83978}"/>
              </a:ext>
            </a:extLst>
          </p:cNvPr>
          <p:cNvSpPr txBox="1"/>
          <p:nvPr userDrawn="1"/>
        </p:nvSpPr>
        <p:spPr>
          <a:xfrm>
            <a:off x="12083143" y="4678136"/>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5" name="TextBox 4">
            <a:extLst>
              <a:ext uri="{FF2B5EF4-FFF2-40B4-BE49-F238E27FC236}">
                <a16:creationId xmlns:a16="http://schemas.microsoft.com/office/drawing/2014/main" id="{F3EB0CA8-E916-E940-A6C6-3791EB40866E}"/>
              </a:ext>
            </a:extLst>
          </p:cNvPr>
          <p:cNvSpPr txBox="1"/>
          <p:nvPr userDrawn="1"/>
        </p:nvSpPr>
        <p:spPr>
          <a:xfrm>
            <a:off x="11821886" y="3184071"/>
            <a:ext cx="0" cy="0"/>
          </a:xfrm>
          <a:prstGeom prst="rect">
            <a:avLst/>
          </a:prstGeom>
          <a:noFill/>
        </p:spPr>
        <p:txBody>
          <a:bodyPr wrap="none" lIns="0" tIns="0" rIns="0" bIns="0" rtlCol="0">
            <a:noAutofit/>
          </a:bodyPr>
          <a:lstStyle/>
          <a:p>
            <a:pPr algn="l"/>
            <a:endParaRPr lang="en-US" sz="1600" dirty="0">
              <a:solidFill>
                <a:schemeClr val="accent1"/>
              </a:solidFill>
            </a:endParaRPr>
          </a:p>
        </p:txBody>
      </p:sp>
      <p:sp>
        <p:nvSpPr>
          <p:cNvPr id="80" name="Text Placeholder 5">
            <a:extLst>
              <a:ext uri="{FF2B5EF4-FFF2-40B4-BE49-F238E27FC236}">
                <a16:creationId xmlns:a16="http://schemas.microsoft.com/office/drawing/2014/main" id="{31C2373E-C77A-5244-A996-FE16E9C6E9BF}"/>
              </a:ext>
            </a:extLst>
          </p:cNvPr>
          <p:cNvSpPr>
            <a:spLocks noGrp="1"/>
          </p:cNvSpPr>
          <p:nvPr>
            <p:ph type="body" sz="quarter" idx="180" hasCustomPrompt="1"/>
          </p:nvPr>
        </p:nvSpPr>
        <p:spPr>
          <a:xfrm>
            <a:off x="713879"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81" name="Text Placeholder 5">
            <a:extLst>
              <a:ext uri="{FF2B5EF4-FFF2-40B4-BE49-F238E27FC236}">
                <a16:creationId xmlns:a16="http://schemas.microsoft.com/office/drawing/2014/main" id="{A8741254-4FC2-EC4F-8083-6EDAD1F9FB0B}"/>
              </a:ext>
            </a:extLst>
          </p:cNvPr>
          <p:cNvSpPr>
            <a:spLocks noGrp="1"/>
          </p:cNvSpPr>
          <p:nvPr>
            <p:ph type="body" sz="quarter" idx="181" hasCustomPrompt="1"/>
          </p:nvPr>
        </p:nvSpPr>
        <p:spPr>
          <a:xfrm>
            <a:off x="700522"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82" name="SmartArt Placeholder 6">
            <a:extLst>
              <a:ext uri="{FF2B5EF4-FFF2-40B4-BE49-F238E27FC236}">
                <a16:creationId xmlns:a16="http://schemas.microsoft.com/office/drawing/2014/main" id="{A24A7D28-06E7-4F44-B916-E9694C76BD7F}"/>
              </a:ext>
            </a:extLst>
          </p:cNvPr>
          <p:cNvSpPr>
            <a:spLocks noGrp="1"/>
          </p:cNvSpPr>
          <p:nvPr>
            <p:ph type="dgm" sz="quarter" idx="182" hasCustomPrompt="1"/>
          </p:nvPr>
        </p:nvSpPr>
        <p:spPr>
          <a:xfrm flipH="1">
            <a:off x="1179078"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83" name="Text Placeholder 5">
            <a:extLst>
              <a:ext uri="{FF2B5EF4-FFF2-40B4-BE49-F238E27FC236}">
                <a16:creationId xmlns:a16="http://schemas.microsoft.com/office/drawing/2014/main" id="{8BD6A445-13FF-0540-90D3-08B7B06FE508}"/>
              </a:ext>
            </a:extLst>
          </p:cNvPr>
          <p:cNvSpPr>
            <a:spLocks noGrp="1"/>
          </p:cNvSpPr>
          <p:nvPr>
            <p:ph type="body" sz="quarter" idx="183" hasCustomPrompt="1"/>
          </p:nvPr>
        </p:nvSpPr>
        <p:spPr>
          <a:xfrm>
            <a:off x="3443649"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84" name="Text Placeholder 5">
            <a:extLst>
              <a:ext uri="{FF2B5EF4-FFF2-40B4-BE49-F238E27FC236}">
                <a16:creationId xmlns:a16="http://schemas.microsoft.com/office/drawing/2014/main" id="{4B334F42-9559-8446-99FC-FEE8EDECDEA2}"/>
              </a:ext>
            </a:extLst>
          </p:cNvPr>
          <p:cNvSpPr>
            <a:spLocks noGrp="1"/>
          </p:cNvSpPr>
          <p:nvPr>
            <p:ph type="body" sz="quarter" idx="184" hasCustomPrompt="1"/>
          </p:nvPr>
        </p:nvSpPr>
        <p:spPr>
          <a:xfrm>
            <a:off x="3430292"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85" name="SmartArt Placeholder 6">
            <a:extLst>
              <a:ext uri="{FF2B5EF4-FFF2-40B4-BE49-F238E27FC236}">
                <a16:creationId xmlns:a16="http://schemas.microsoft.com/office/drawing/2014/main" id="{266217B7-C8DC-C941-A3E6-B1AD1166C9FB}"/>
              </a:ext>
            </a:extLst>
          </p:cNvPr>
          <p:cNvSpPr>
            <a:spLocks noGrp="1"/>
          </p:cNvSpPr>
          <p:nvPr>
            <p:ph type="dgm" sz="quarter" idx="185" hasCustomPrompt="1"/>
          </p:nvPr>
        </p:nvSpPr>
        <p:spPr>
          <a:xfrm flipH="1">
            <a:off x="3908848"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86" name="Text Placeholder 5">
            <a:extLst>
              <a:ext uri="{FF2B5EF4-FFF2-40B4-BE49-F238E27FC236}">
                <a16:creationId xmlns:a16="http://schemas.microsoft.com/office/drawing/2014/main" id="{F06CCB69-D32E-1F4A-AD2F-0256A99EA7DE}"/>
              </a:ext>
            </a:extLst>
          </p:cNvPr>
          <p:cNvSpPr>
            <a:spLocks noGrp="1"/>
          </p:cNvSpPr>
          <p:nvPr>
            <p:ph type="body" sz="quarter" idx="186" hasCustomPrompt="1"/>
          </p:nvPr>
        </p:nvSpPr>
        <p:spPr>
          <a:xfrm>
            <a:off x="4821433"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87" name="Text Placeholder 5">
            <a:extLst>
              <a:ext uri="{FF2B5EF4-FFF2-40B4-BE49-F238E27FC236}">
                <a16:creationId xmlns:a16="http://schemas.microsoft.com/office/drawing/2014/main" id="{3A8FEC1B-251D-DF4A-9019-F587DBE07CA7}"/>
              </a:ext>
            </a:extLst>
          </p:cNvPr>
          <p:cNvSpPr>
            <a:spLocks noGrp="1"/>
          </p:cNvSpPr>
          <p:nvPr>
            <p:ph type="body" sz="quarter" idx="187" hasCustomPrompt="1"/>
          </p:nvPr>
        </p:nvSpPr>
        <p:spPr>
          <a:xfrm>
            <a:off x="4808076"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88" name="SmartArt Placeholder 6">
            <a:extLst>
              <a:ext uri="{FF2B5EF4-FFF2-40B4-BE49-F238E27FC236}">
                <a16:creationId xmlns:a16="http://schemas.microsoft.com/office/drawing/2014/main" id="{F8154491-493C-B84F-9168-9AB504F449C7}"/>
              </a:ext>
            </a:extLst>
          </p:cNvPr>
          <p:cNvSpPr>
            <a:spLocks noGrp="1"/>
          </p:cNvSpPr>
          <p:nvPr>
            <p:ph type="dgm" sz="quarter" idx="188" hasCustomPrompt="1"/>
          </p:nvPr>
        </p:nvSpPr>
        <p:spPr>
          <a:xfrm flipH="1">
            <a:off x="5286632"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89" name="Text Placeholder 5">
            <a:extLst>
              <a:ext uri="{FF2B5EF4-FFF2-40B4-BE49-F238E27FC236}">
                <a16:creationId xmlns:a16="http://schemas.microsoft.com/office/drawing/2014/main" id="{0DEF517F-2A5B-EB4D-953B-DDADF9C5B35B}"/>
              </a:ext>
            </a:extLst>
          </p:cNvPr>
          <p:cNvSpPr>
            <a:spLocks noGrp="1"/>
          </p:cNvSpPr>
          <p:nvPr>
            <p:ph type="body" sz="quarter" idx="189" hasCustomPrompt="1"/>
          </p:nvPr>
        </p:nvSpPr>
        <p:spPr>
          <a:xfrm>
            <a:off x="2098703"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90" name="Text Placeholder 5">
            <a:extLst>
              <a:ext uri="{FF2B5EF4-FFF2-40B4-BE49-F238E27FC236}">
                <a16:creationId xmlns:a16="http://schemas.microsoft.com/office/drawing/2014/main" id="{DC2FA949-FBBA-5142-A9C5-2303764142FE}"/>
              </a:ext>
            </a:extLst>
          </p:cNvPr>
          <p:cNvSpPr>
            <a:spLocks noGrp="1"/>
          </p:cNvSpPr>
          <p:nvPr>
            <p:ph type="body" sz="quarter" idx="190" hasCustomPrompt="1"/>
          </p:nvPr>
        </p:nvSpPr>
        <p:spPr>
          <a:xfrm>
            <a:off x="2085346"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91" name="SmartArt Placeholder 6">
            <a:extLst>
              <a:ext uri="{FF2B5EF4-FFF2-40B4-BE49-F238E27FC236}">
                <a16:creationId xmlns:a16="http://schemas.microsoft.com/office/drawing/2014/main" id="{B7C2B411-5DAD-AE4D-BE29-7F937EF38700}"/>
              </a:ext>
            </a:extLst>
          </p:cNvPr>
          <p:cNvSpPr>
            <a:spLocks noGrp="1"/>
          </p:cNvSpPr>
          <p:nvPr>
            <p:ph type="dgm" sz="quarter" idx="191" hasCustomPrompt="1"/>
          </p:nvPr>
        </p:nvSpPr>
        <p:spPr>
          <a:xfrm flipH="1">
            <a:off x="2563902"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54" name="Text Placeholder 5">
            <a:extLst>
              <a:ext uri="{FF2B5EF4-FFF2-40B4-BE49-F238E27FC236}">
                <a16:creationId xmlns:a16="http://schemas.microsoft.com/office/drawing/2014/main" id="{5F0146DA-77A8-2D41-8EE9-E2B2F1A3E336}"/>
              </a:ext>
            </a:extLst>
          </p:cNvPr>
          <p:cNvSpPr>
            <a:spLocks noGrp="1"/>
          </p:cNvSpPr>
          <p:nvPr>
            <p:ph type="body" sz="quarter" idx="204" hasCustomPrompt="1"/>
          </p:nvPr>
        </p:nvSpPr>
        <p:spPr>
          <a:xfrm>
            <a:off x="6143235" y="2828918"/>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55" name="Text Placeholder 5">
            <a:extLst>
              <a:ext uri="{FF2B5EF4-FFF2-40B4-BE49-F238E27FC236}">
                <a16:creationId xmlns:a16="http://schemas.microsoft.com/office/drawing/2014/main" id="{89308FD3-6599-FC45-B115-3F3CD01E94C1}"/>
              </a:ext>
            </a:extLst>
          </p:cNvPr>
          <p:cNvSpPr>
            <a:spLocks noGrp="1"/>
          </p:cNvSpPr>
          <p:nvPr>
            <p:ph type="body" sz="quarter" idx="205" hasCustomPrompt="1"/>
          </p:nvPr>
        </p:nvSpPr>
        <p:spPr>
          <a:xfrm>
            <a:off x="6129878" y="1560097"/>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56" name="SmartArt Placeholder 6">
            <a:extLst>
              <a:ext uri="{FF2B5EF4-FFF2-40B4-BE49-F238E27FC236}">
                <a16:creationId xmlns:a16="http://schemas.microsoft.com/office/drawing/2014/main" id="{7CC9D814-D600-DF48-B9E8-2BE9447E21A5}"/>
              </a:ext>
            </a:extLst>
          </p:cNvPr>
          <p:cNvSpPr>
            <a:spLocks noGrp="1"/>
          </p:cNvSpPr>
          <p:nvPr>
            <p:ph type="dgm" sz="quarter" idx="206" hasCustomPrompt="1"/>
          </p:nvPr>
        </p:nvSpPr>
        <p:spPr>
          <a:xfrm flipH="1">
            <a:off x="6608434" y="2509624"/>
            <a:ext cx="25200" cy="307786"/>
          </a:xfrm>
          <a:prstGeom prst="rect">
            <a:avLst/>
          </a:prstGeom>
          <a:solidFill>
            <a:schemeClr val="tx1"/>
          </a:solidFill>
        </p:spPr>
        <p:txBody>
          <a:bodyPr/>
          <a:lstStyle>
            <a:lvl1pPr>
              <a:defRPr sz="600"/>
            </a:lvl1pPr>
          </a:lstStyle>
          <a:p>
            <a:r>
              <a:rPr lang="en-GB" dirty="0"/>
              <a:t>.</a:t>
            </a:r>
            <a:endParaRPr lang="en-US" dirty="0"/>
          </a:p>
        </p:txBody>
      </p:sp>
      <p:sp>
        <p:nvSpPr>
          <p:cNvPr id="58" name="Text Placeholder 5">
            <a:extLst>
              <a:ext uri="{FF2B5EF4-FFF2-40B4-BE49-F238E27FC236}">
                <a16:creationId xmlns:a16="http://schemas.microsoft.com/office/drawing/2014/main" id="{7C4FE719-395A-0C4C-A35E-0191652917FF}"/>
              </a:ext>
            </a:extLst>
          </p:cNvPr>
          <p:cNvSpPr>
            <a:spLocks noGrp="1"/>
          </p:cNvSpPr>
          <p:nvPr>
            <p:ph type="body" sz="quarter" idx="207" hasCustomPrompt="1"/>
          </p:nvPr>
        </p:nvSpPr>
        <p:spPr>
          <a:xfrm>
            <a:off x="8873005" y="2830380"/>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59" name="Text Placeholder 5">
            <a:extLst>
              <a:ext uri="{FF2B5EF4-FFF2-40B4-BE49-F238E27FC236}">
                <a16:creationId xmlns:a16="http://schemas.microsoft.com/office/drawing/2014/main" id="{63F97BEE-F8F1-C94D-9477-2E208E8E047F}"/>
              </a:ext>
            </a:extLst>
          </p:cNvPr>
          <p:cNvSpPr>
            <a:spLocks noGrp="1"/>
          </p:cNvSpPr>
          <p:nvPr>
            <p:ph type="body" sz="quarter" idx="208" hasCustomPrompt="1"/>
          </p:nvPr>
        </p:nvSpPr>
        <p:spPr>
          <a:xfrm>
            <a:off x="8859648" y="1561559"/>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60" name="SmartArt Placeholder 6">
            <a:extLst>
              <a:ext uri="{FF2B5EF4-FFF2-40B4-BE49-F238E27FC236}">
                <a16:creationId xmlns:a16="http://schemas.microsoft.com/office/drawing/2014/main" id="{87418F39-450F-2F46-B6A4-B4033E182BDB}"/>
              </a:ext>
            </a:extLst>
          </p:cNvPr>
          <p:cNvSpPr>
            <a:spLocks noGrp="1"/>
          </p:cNvSpPr>
          <p:nvPr>
            <p:ph type="dgm" sz="quarter" idx="209" hasCustomPrompt="1"/>
          </p:nvPr>
        </p:nvSpPr>
        <p:spPr>
          <a:xfrm flipH="1">
            <a:off x="9338204" y="2511086"/>
            <a:ext cx="25200" cy="307786"/>
          </a:xfrm>
          <a:prstGeom prst="rect">
            <a:avLst/>
          </a:prstGeom>
          <a:solidFill>
            <a:schemeClr val="tx2"/>
          </a:solidFill>
        </p:spPr>
        <p:txBody>
          <a:bodyPr/>
          <a:lstStyle>
            <a:lvl1pPr>
              <a:defRPr sz="600"/>
            </a:lvl1pPr>
          </a:lstStyle>
          <a:p>
            <a:r>
              <a:rPr lang="en-GB" dirty="0"/>
              <a:t>.</a:t>
            </a:r>
            <a:endParaRPr lang="en-US" dirty="0"/>
          </a:p>
        </p:txBody>
      </p:sp>
      <p:sp>
        <p:nvSpPr>
          <p:cNvPr id="61" name="Text Placeholder 5">
            <a:extLst>
              <a:ext uri="{FF2B5EF4-FFF2-40B4-BE49-F238E27FC236}">
                <a16:creationId xmlns:a16="http://schemas.microsoft.com/office/drawing/2014/main" id="{088D9765-C95B-9742-8605-4DF75CEDAA8C}"/>
              </a:ext>
            </a:extLst>
          </p:cNvPr>
          <p:cNvSpPr>
            <a:spLocks noGrp="1"/>
          </p:cNvSpPr>
          <p:nvPr>
            <p:ph type="body" sz="quarter" idx="210" hasCustomPrompt="1"/>
          </p:nvPr>
        </p:nvSpPr>
        <p:spPr>
          <a:xfrm>
            <a:off x="10250789" y="2826204"/>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62" name="Text Placeholder 5">
            <a:extLst>
              <a:ext uri="{FF2B5EF4-FFF2-40B4-BE49-F238E27FC236}">
                <a16:creationId xmlns:a16="http://schemas.microsoft.com/office/drawing/2014/main" id="{6A121172-02C9-CA46-B9BC-9C3AAC21EEE4}"/>
              </a:ext>
            </a:extLst>
          </p:cNvPr>
          <p:cNvSpPr>
            <a:spLocks noGrp="1"/>
          </p:cNvSpPr>
          <p:nvPr>
            <p:ph type="body" sz="quarter" idx="211" hasCustomPrompt="1"/>
          </p:nvPr>
        </p:nvSpPr>
        <p:spPr>
          <a:xfrm>
            <a:off x="10237432" y="1557383"/>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63" name="SmartArt Placeholder 6">
            <a:extLst>
              <a:ext uri="{FF2B5EF4-FFF2-40B4-BE49-F238E27FC236}">
                <a16:creationId xmlns:a16="http://schemas.microsoft.com/office/drawing/2014/main" id="{3099FF4B-CBBB-E341-8845-73C2886CD21A}"/>
              </a:ext>
            </a:extLst>
          </p:cNvPr>
          <p:cNvSpPr>
            <a:spLocks noGrp="1"/>
          </p:cNvSpPr>
          <p:nvPr>
            <p:ph type="dgm" sz="quarter" idx="212" hasCustomPrompt="1"/>
          </p:nvPr>
        </p:nvSpPr>
        <p:spPr>
          <a:xfrm flipH="1">
            <a:off x="10715988" y="2506910"/>
            <a:ext cx="25200" cy="307786"/>
          </a:xfrm>
          <a:prstGeom prst="rect">
            <a:avLst/>
          </a:prstGeom>
          <a:solidFill>
            <a:schemeClr val="accent1"/>
          </a:solidFill>
        </p:spPr>
        <p:txBody>
          <a:bodyPr/>
          <a:lstStyle>
            <a:lvl1pPr>
              <a:defRPr sz="600"/>
            </a:lvl1pPr>
          </a:lstStyle>
          <a:p>
            <a:r>
              <a:rPr lang="en-GB" dirty="0"/>
              <a:t>.</a:t>
            </a:r>
            <a:endParaRPr lang="en-US" dirty="0"/>
          </a:p>
        </p:txBody>
      </p:sp>
      <p:sp>
        <p:nvSpPr>
          <p:cNvPr id="64" name="Text Placeholder 5">
            <a:extLst>
              <a:ext uri="{FF2B5EF4-FFF2-40B4-BE49-F238E27FC236}">
                <a16:creationId xmlns:a16="http://schemas.microsoft.com/office/drawing/2014/main" id="{33AE94E9-FC1B-5A4C-B562-4280A649E413}"/>
              </a:ext>
            </a:extLst>
          </p:cNvPr>
          <p:cNvSpPr>
            <a:spLocks noGrp="1"/>
          </p:cNvSpPr>
          <p:nvPr>
            <p:ph type="body" sz="quarter" idx="213" hasCustomPrompt="1"/>
          </p:nvPr>
        </p:nvSpPr>
        <p:spPr>
          <a:xfrm>
            <a:off x="7528059" y="2826204"/>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65" name="Text Placeholder 5">
            <a:extLst>
              <a:ext uri="{FF2B5EF4-FFF2-40B4-BE49-F238E27FC236}">
                <a16:creationId xmlns:a16="http://schemas.microsoft.com/office/drawing/2014/main" id="{56B698C3-3CAE-F64F-87CF-1CA2E4C11A9B}"/>
              </a:ext>
            </a:extLst>
          </p:cNvPr>
          <p:cNvSpPr>
            <a:spLocks noGrp="1"/>
          </p:cNvSpPr>
          <p:nvPr>
            <p:ph type="body" sz="quarter" idx="214" hasCustomPrompt="1"/>
          </p:nvPr>
        </p:nvSpPr>
        <p:spPr>
          <a:xfrm>
            <a:off x="7514702" y="1557383"/>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66" name="SmartArt Placeholder 6">
            <a:extLst>
              <a:ext uri="{FF2B5EF4-FFF2-40B4-BE49-F238E27FC236}">
                <a16:creationId xmlns:a16="http://schemas.microsoft.com/office/drawing/2014/main" id="{E3978FDA-F516-7D46-8CEC-B7D1C24E8CF6}"/>
              </a:ext>
            </a:extLst>
          </p:cNvPr>
          <p:cNvSpPr>
            <a:spLocks noGrp="1"/>
          </p:cNvSpPr>
          <p:nvPr>
            <p:ph type="dgm" sz="quarter" idx="215" hasCustomPrompt="1"/>
          </p:nvPr>
        </p:nvSpPr>
        <p:spPr>
          <a:xfrm flipH="1">
            <a:off x="7993258" y="2506910"/>
            <a:ext cx="25200" cy="307786"/>
          </a:xfrm>
          <a:prstGeom prst="rect">
            <a:avLst/>
          </a:prstGeom>
          <a:solidFill>
            <a:schemeClr val="bg2"/>
          </a:solidFill>
        </p:spPr>
        <p:txBody>
          <a:bodyPr/>
          <a:lstStyle>
            <a:lvl1pPr>
              <a:defRPr sz="600"/>
            </a:lvl1pPr>
          </a:lstStyle>
          <a:p>
            <a:r>
              <a:rPr lang="en-GB" dirty="0"/>
              <a:t>.</a:t>
            </a:r>
            <a:endParaRPr lang="en-US" dirty="0"/>
          </a:p>
        </p:txBody>
      </p:sp>
      <p:sp>
        <p:nvSpPr>
          <p:cNvPr id="67" name="Text Placeholder 5">
            <a:extLst>
              <a:ext uri="{FF2B5EF4-FFF2-40B4-BE49-F238E27FC236}">
                <a16:creationId xmlns:a16="http://schemas.microsoft.com/office/drawing/2014/main" id="{7319C807-75A6-8E43-BB17-16F3CE65F015}"/>
              </a:ext>
            </a:extLst>
          </p:cNvPr>
          <p:cNvSpPr>
            <a:spLocks noGrp="1"/>
          </p:cNvSpPr>
          <p:nvPr>
            <p:ph type="body" sz="quarter" idx="216" hasCustomPrompt="1"/>
          </p:nvPr>
        </p:nvSpPr>
        <p:spPr>
          <a:xfrm>
            <a:off x="6143235"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04" name="Text Placeholder 5">
            <a:extLst>
              <a:ext uri="{FF2B5EF4-FFF2-40B4-BE49-F238E27FC236}">
                <a16:creationId xmlns:a16="http://schemas.microsoft.com/office/drawing/2014/main" id="{0F3ED34E-B610-1D40-BA37-37C5B51F2251}"/>
              </a:ext>
            </a:extLst>
          </p:cNvPr>
          <p:cNvSpPr>
            <a:spLocks noGrp="1"/>
          </p:cNvSpPr>
          <p:nvPr>
            <p:ph type="body" sz="quarter" idx="217" hasCustomPrompt="1"/>
          </p:nvPr>
        </p:nvSpPr>
        <p:spPr>
          <a:xfrm>
            <a:off x="6129878"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05" name="SmartArt Placeholder 6">
            <a:extLst>
              <a:ext uri="{FF2B5EF4-FFF2-40B4-BE49-F238E27FC236}">
                <a16:creationId xmlns:a16="http://schemas.microsoft.com/office/drawing/2014/main" id="{320CF9C1-F289-044D-97F8-083AEF1E99B4}"/>
              </a:ext>
            </a:extLst>
          </p:cNvPr>
          <p:cNvSpPr>
            <a:spLocks noGrp="1"/>
          </p:cNvSpPr>
          <p:nvPr>
            <p:ph type="dgm" sz="quarter" idx="218" hasCustomPrompt="1"/>
          </p:nvPr>
        </p:nvSpPr>
        <p:spPr>
          <a:xfrm flipH="1">
            <a:off x="6608434"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06" name="Text Placeholder 5">
            <a:extLst>
              <a:ext uri="{FF2B5EF4-FFF2-40B4-BE49-F238E27FC236}">
                <a16:creationId xmlns:a16="http://schemas.microsoft.com/office/drawing/2014/main" id="{876BF7B3-707C-5240-A4B7-9C33E29C058E}"/>
              </a:ext>
            </a:extLst>
          </p:cNvPr>
          <p:cNvSpPr>
            <a:spLocks noGrp="1"/>
          </p:cNvSpPr>
          <p:nvPr>
            <p:ph type="body" sz="quarter" idx="219" hasCustomPrompt="1"/>
          </p:nvPr>
        </p:nvSpPr>
        <p:spPr>
          <a:xfrm>
            <a:off x="8873005"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07" name="Text Placeholder 5">
            <a:extLst>
              <a:ext uri="{FF2B5EF4-FFF2-40B4-BE49-F238E27FC236}">
                <a16:creationId xmlns:a16="http://schemas.microsoft.com/office/drawing/2014/main" id="{77B033C6-F68F-4D4B-9919-7F2125B29EEC}"/>
              </a:ext>
            </a:extLst>
          </p:cNvPr>
          <p:cNvSpPr>
            <a:spLocks noGrp="1"/>
          </p:cNvSpPr>
          <p:nvPr>
            <p:ph type="body" sz="quarter" idx="220" hasCustomPrompt="1"/>
          </p:nvPr>
        </p:nvSpPr>
        <p:spPr>
          <a:xfrm>
            <a:off x="8859648"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08" name="SmartArt Placeholder 6">
            <a:extLst>
              <a:ext uri="{FF2B5EF4-FFF2-40B4-BE49-F238E27FC236}">
                <a16:creationId xmlns:a16="http://schemas.microsoft.com/office/drawing/2014/main" id="{4163ED3C-1BD1-3C40-AD3E-D9FFB3B98182}"/>
              </a:ext>
            </a:extLst>
          </p:cNvPr>
          <p:cNvSpPr>
            <a:spLocks noGrp="1"/>
          </p:cNvSpPr>
          <p:nvPr>
            <p:ph type="dgm" sz="quarter" idx="221" hasCustomPrompt="1"/>
          </p:nvPr>
        </p:nvSpPr>
        <p:spPr>
          <a:xfrm flipH="1">
            <a:off x="9338204"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09" name="Text Placeholder 5">
            <a:extLst>
              <a:ext uri="{FF2B5EF4-FFF2-40B4-BE49-F238E27FC236}">
                <a16:creationId xmlns:a16="http://schemas.microsoft.com/office/drawing/2014/main" id="{376E33A7-05F9-1A49-A21C-6ACE8B4BDE3D}"/>
              </a:ext>
            </a:extLst>
          </p:cNvPr>
          <p:cNvSpPr>
            <a:spLocks noGrp="1"/>
          </p:cNvSpPr>
          <p:nvPr>
            <p:ph type="body" sz="quarter" idx="222" hasCustomPrompt="1"/>
          </p:nvPr>
        </p:nvSpPr>
        <p:spPr>
          <a:xfrm>
            <a:off x="10250789"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10" name="Text Placeholder 5">
            <a:extLst>
              <a:ext uri="{FF2B5EF4-FFF2-40B4-BE49-F238E27FC236}">
                <a16:creationId xmlns:a16="http://schemas.microsoft.com/office/drawing/2014/main" id="{E604B13F-A18E-6547-B288-9C923C1BF1D2}"/>
              </a:ext>
            </a:extLst>
          </p:cNvPr>
          <p:cNvSpPr>
            <a:spLocks noGrp="1"/>
          </p:cNvSpPr>
          <p:nvPr>
            <p:ph type="body" sz="quarter" idx="223" hasCustomPrompt="1"/>
          </p:nvPr>
        </p:nvSpPr>
        <p:spPr>
          <a:xfrm>
            <a:off x="10237432"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11" name="SmartArt Placeholder 6">
            <a:extLst>
              <a:ext uri="{FF2B5EF4-FFF2-40B4-BE49-F238E27FC236}">
                <a16:creationId xmlns:a16="http://schemas.microsoft.com/office/drawing/2014/main" id="{8CAA2D9A-0EDE-0F4B-8711-D39F1D7685D2}"/>
              </a:ext>
            </a:extLst>
          </p:cNvPr>
          <p:cNvSpPr>
            <a:spLocks noGrp="1"/>
          </p:cNvSpPr>
          <p:nvPr>
            <p:ph type="dgm" sz="quarter" idx="224" hasCustomPrompt="1"/>
          </p:nvPr>
        </p:nvSpPr>
        <p:spPr>
          <a:xfrm flipH="1">
            <a:off x="10715988"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12" name="Text Placeholder 5">
            <a:extLst>
              <a:ext uri="{FF2B5EF4-FFF2-40B4-BE49-F238E27FC236}">
                <a16:creationId xmlns:a16="http://schemas.microsoft.com/office/drawing/2014/main" id="{CB126D37-9888-CF4F-A0DB-397E95C46A70}"/>
              </a:ext>
            </a:extLst>
          </p:cNvPr>
          <p:cNvSpPr>
            <a:spLocks noGrp="1"/>
          </p:cNvSpPr>
          <p:nvPr>
            <p:ph type="body" sz="quarter" idx="225" hasCustomPrompt="1"/>
          </p:nvPr>
        </p:nvSpPr>
        <p:spPr>
          <a:xfrm>
            <a:off x="7528059"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13" name="Text Placeholder 5">
            <a:extLst>
              <a:ext uri="{FF2B5EF4-FFF2-40B4-BE49-F238E27FC236}">
                <a16:creationId xmlns:a16="http://schemas.microsoft.com/office/drawing/2014/main" id="{90D34AD4-CFEA-E242-BCBB-172E87CD3576}"/>
              </a:ext>
            </a:extLst>
          </p:cNvPr>
          <p:cNvSpPr>
            <a:spLocks noGrp="1"/>
          </p:cNvSpPr>
          <p:nvPr>
            <p:ph type="body" sz="quarter" idx="226" hasCustomPrompt="1"/>
          </p:nvPr>
        </p:nvSpPr>
        <p:spPr>
          <a:xfrm>
            <a:off x="7514702"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14" name="SmartArt Placeholder 6">
            <a:extLst>
              <a:ext uri="{FF2B5EF4-FFF2-40B4-BE49-F238E27FC236}">
                <a16:creationId xmlns:a16="http://schemas.microsoft.com/office/drawing/2014/main" id="{F63B2F72-2A3C-2844-9304-6D61EB719B08}"/>
              </a:ext>
            </a:extLst>
          </p:cNvPr>
          <p:cNvSpPr>
            <a:spLocks noGrp="1"/>
          </p:cNvSpPr>
          <p:nvPr>
            <p:ph type="dgm" sz="quarter" idx="227" hasCustomPrompt="1"/>
          </p:nvPr>
        </p:nvSpPr>
        <p:spPr>
          <a:xfrm flipH="1">
            <a:off x="7993258"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115" name="Text Placeholder 5">
            <a:extLst>
              <a:ext uri="{FF2B5EF4-FFF2-40B4-BE49-F238E27FC236}">
                <a16:creationId xmlns:a16="http://schemas.microsoft.com/office/drawing/2014/main" id="{C57CBB52-3279-7846-A3B6-513D7AF78192}"/>
              </a:ext>
            </a:extLst>
          </p:cNvPr>
          <p:cNvSpPr>
            <a:spLocks noGrp="1"/>
          </p:cNvSpPr>
          <p:nvPr>
            <p:ph type="body" sz="quarter" idx="228" hasCustomPrompt="1"/>
          </p:nvPr>
        </p:nvSpPr>
        <p:spPr>
          <a:xfrm>
            <a:off x="724806" y="5281671"/>
            <a:ext cx="964531" cy="964531"/>
          </a:xfrm>
          <a:prstGeom prst="roundRect">
            <a:avLst>
              <a:gd name="adj" fmla="val 5202"/>
            </a:avLst>
          </a:prstGeom>
          <a:ln w="12700">
            <a:solidFill>
              <a:schemeClr val="tx1"/>
            </a:solidFill>
          </a:ln>
        </p:spPr>
        <p:txBody>
          <a:bodyPr lIns="72000" tIns="72000" rIns="72000" bIns="72000" anchor="ctr"/>
          <a:lstStyle>
            <a:lvl1pPr algn="ctr">
              <a:lnSpc>
                <a:spcPct val="100000"/>
              </a:lnSpc>
              <a:defRPr sz="1200" b="1">
                <a:solidFill>
                  <a:schemeClr val="tx1"/>
                </a:solidFill>
              </a:defRPr>
            </a:lvl1pPr>
          </a:lstStyle>
          <a:p>
            <a:pPr lvl="0"/>
            <a:r>
              <a:rPr lang="en-US" dirty="0"/>
              <a:t>Text</a:t>
            </a:r>
          </a:p>
        </p:txBody>
      </p:sp>
      <p:sp>
        <p:nvSpPr>
          <p:cNvPr id="116" name="Text Placeholder 5">
            <a:extLst>
              <a:ext uri="{FF2B5EF4-FFF2-40B4-BE49-F238E27FC236}">
                <a16:creationId xmlns:a16="http://schemas.microsoft.com/office/drawing/2014/main" id="{5AA66306-FADA-574B-994E-1E535B5E406F}"/>
              </a:ext>
            </a:extLst>
          </p:cNvPr>
          <p:cNvSpPr>
            <a:spLocks noGrp="1"/>
          </p:cNvSpPr>
          <p:nvPr>
            <p:ph type="body" sz="quarter" idx="229" hasCustomPrompt="1"/>
          </p:nvPr>
        </p:nvSpPr>
        <p:spPr>
          <a:xfrm>
            <a:off x="711449" y="4012850"/>
            <a:ext cx="979200" cy="979200"/>
          </a:xfrm>
          <a:prstGeom prst="ellipse">
            <a:avLst/>
          </a:prstGeom>
          <a:solidFill>
            <a:schemeClr val="tx1"/>
          </a:solidFill>
        </p:spPr>
        <p:txBody>
          <a:bodyPr anchor="ctr"/>
          <a:lstStyle>
            <a:lvl1pPr algn="ctr">
              <a:lnSpc>
                <a:spcPct val="100000"/>
              </a:lnSpc>
              <a:defRPr sz="1600" b="1">
                <a:solidFill>
                  <a:schemeClr val="bg1"/>
                </a:solidFill>
              </a:defRPr>
            </a:lvl1pPr>
          </a:lstStyle>
          <a:p>
            <a:pPr lvl="0"/>
            <a:r>
              <a:rPr lang="en-US" dirty="0"/>
              <a:t>Text</a:t>
            </a:r>
          </a:p>
        </p:txBody>
      </p:sp>
      <p:sp>
        <p:nvSpPr>
          <p:cNvPr id="117" name="SmartArt Placeholder 6">
            <a:extLst>
              <a:ext uri="{FF2B5EF4-FFF2-40B4-BE49-F238E27FC236}">
                <a16:creationId xmlns:a16="http://schemas.microsoft.com/office/drawing/2014/main" id="{A1E82512-125A-CB47-873C-0CF1FB9C759C}"/>
              </a:ext>
            </a:extLst>
          </p:cNvPr>
          <p:cNvSpPr>
            <a:spLocks noGrp="1"/>
          </p:cNvSpPr>
          <p:nvPr>
            <p:ph type="dgm" sz="quarter" idx="230" hasCustomPrompt="1"/>
          </p:nvPr>
        </p:nvSpPr>
        <p:spPr>
          <a:xfrm flipH="1">
            <a:off x="1190005" y="4962377"/>
            <a:ext cx="25200" cy="307786"/>
          </a:xfrm>
          <a:prstGeom prst="rect">
            <a:avLst/>
          </a:prstGeom>
          <a:solidFill>
            <a:schemeClr val="tx1"/>
          </a:solidFill>
        </p:spPr>
        <p:txBody>
          <a:bodyPr/>
          <a:lstStyle>
            <a:lvl1pPr>
              <a:lnSpc>
                <a:spcPct val="100000"/>
              </a:lnSpc>
              <a:defRPr sz="600"/>
            </a:lvl1pPr>
          </a:lstStyle>
          <a:p>
            <a:r>
              <a:rPr lang="en-GB" dirty="0"/>
              <a:t>.</a:t>
            </a:r>
            <a:endParaRPr lang="en-US" dirty="0"/>
          </a:p>
        </p:txBody>
      </p:sp>
      <p:sp>
        <p:nvSpPr>
          <p:cNvPr id="118" name="Text Placeholder 5">
            <a:extLst>
              <a:ext uri="{FF2B5EF4-FFF2-40B4-BE49-F238E27FC236}">
                <a16:creationId xmlns:a16="http://schemas.microsoft.com/office/drawing/2014/main" id="{B948028F-E7AE-0547-9A1C-54D73D8CD6E7}"/>
              </a:ext>
            </a:extLst>
          </p:cNvPr>
          <p:cNvSpPr>
            <a:spLocks noGrp="1"/>
          </p:cNvSpPr>
          <p:nvPr>
            <p:ph type="body" sz="quarter" idx="231" hasCustomPrompt="1"/>
          </p:nvPr>
        </p:nvSpPr>
        <p:spPr>
          <a:xfrm>
            <a:off x="3454576" y="5283133"/>
            <a:ext cx="964531" cy="964531"/>
          </a:xfrm>
          <a:prstGeom prst="roundRect">
            <a:avLst>
              <a:gd name="adj" fmla="val 5202"/>
            </a:avLst>
          </a:prstGeom>
          <a:ln w="12700">
            <a:solidFill>
              <a:schemeClr val="tx2"/>
            </a:solidFill>
          </a:ln>
        </p:spPr>
        <p:txBody>
          <a:bodyPr lIns="72000" tIns="72000" rIns="72000" bIns="72000" anchor="ctr"/>
          <a:lstStyle>
            <a:lvl1pPr algn="ctr">
              <a:lnSpc>
                <a:spcPct val="100000"/>
              </a:lnSpc>
              <a:defRPr sz="1200" b="1">
                <a:solidFill>
                  <a:schemeClr val="tx2"/>
                </a:solidFill>
              </a:defRPr>
            </a:lvl1pPr>
          </a:lstStyle>
          <a:p>
            <a:pPr lvl="0"/>
            <a:r>
              <a:rPr lang="en-US" dirty="0"/>
              <a:t>Text</a:t>
            </a:r>
          </a:p>
        </p:txBody>
      </p:sp>
      <p:sp>
        <p:nvSpPr>
          <p:cNvPr id="119" name="Text Placeholder 5">
            <a:extLst>
              <a:ext uri="{FF2B5EF4-FFF2-40B4-BE49-F238E27FC236}">
                <a16:creationId xmlns:a16="http://schemas.microsoft.com/office/drawing/2014/main" id="{BB8406C2-8D5E-2444-8E2D-17E9F9826FF3}"/>
              </a:ext>
            </a:extLst>
          </p:cNvPr>
          <p:cNvSpPr>
            <a:spLocks noGrp="1"/>
          </p:cNvSpPr>
          <p:nvPr>
            <p:ph type="body" sz="quarter" idx="232" hasCustomPrompt="1"/>
          </p:nvPr>
        </p:nvSpPr>
        <p:spPr>
          <a:xfrm>
            <a:off x="3441219" y="4014312"/>
            <a:ext cx="979200" cy="979200"/>
          </a:xfrm>
          <a:prstGeom prst="ellipse">
            <a:avLst/>
          </a:prstGeom>
          <a:solidFill>
            <a:schemeClr val="tx2"/>
          </a:solidFill>
        </p:spPr>
        <p:txBody>
          <a:bodyPr anchor="ctr"/>
          <a:lstStyle>
            <a:lvl1pPr algn="ctr">
              <a:lnSpc>
                <a:spcPct val="100000"/>
              </a:lnSpc>
              <a:defRPr sz="1600" b="1">
                <a:solidFill>
                  <a:schemeClr val="bg1"/>
                </a:solidFill>
              </a:defRPr>
            </a:lvl1pPr>
          </a:lstStyle>
          <a:p>
            <a:pPr lvl="0"/>
            <a:r>
              <a:rPr lang="en-US" dirty="0"/>
              <a:t>Text</a:t>
            </a:r>
          </a:p>
        </p:txBody>
      </p:sp>
      <p:sp>
        <p:nvSpPr>
          <p:cNvPr id="120" name="SmartArt Placeholder 6">
            <a:extLst>
              <a:ext uri="{FF2B5EF4-FFF2-40B4-BE49-F238E27FC236}">
                <a16:creationId xmlns:a16="http://schemas.microsoft.com/office/drawing/2014/main" id="{9126D765-D0BF-1C48-BBB4-36D6EE67BF69}"/>
              </a:ext>
            </a:extLst>
          </p:cNvPr>
          <p:cNvSpPr>
            <a:spLocks noGrp="1"/>
          </p:cNvSpPr>
          <p:nvPr>
            <p:ph type="dgm" sz="quarter" idx="233" hasCustomPrompt="1"/>
          </p:nvPr>
        </p:nvSpPr>
        <p:spPr>
          <a:xfrm flipH="1">
            <a:off x="3919775" y="4963839"/>
            <a:ext cx="25200" cy="307786"/>
          </a:xfrm>
          <a:prstGeom prst="rect">
            <a:avLst/>
          </a:prstGeom>
          <a:solidFill>
            <a:schemeClr val="tx2"/>
          </a:solidFill>
        </p:spPr>
        <p:txBody>
          <a:bodyPr/>
          <a:lstStyle>
            <a:lvl1pPr>
              <a:lnSpc>
                <a:spcPct val="100000"/>
              </a:lnSpc>
              <a:defRPr sz="600"/>
            </a:lvl1pPr>
          </a:lstStyle>
          <a:p>
            <a:r>
              <a:rPr lang="en-GB" dirty="0"/>
              <a:t>.</a:t>
            </a:r>
            <a:endParaRPr lang="en-US" dirty="0"/>
          </a:p>
        </p:txBody>
      </p:sp>
      <p:sp>
        <p:nvSpPr>
          <p:cNvPr id="121" name="Text Placeholder 5">
            <a:extLst>
              <a:ext uri="{FF2B5EF4-FFF2-40B4-BE49-F238E27FC236}">
                <a16:creationId xmlns:a16="http://schemas.microsoft.com/office/drawing/2014/main" id="{361A1914-9FEC-2342-BC1B-B302D2F5523C}"/>
              </a:ext>
            </a:extLst>
          </p:cNvPr>
          <p:cNvSpPr>
            <a:spLocks noGrp="1"/>
          </p:cNvSpPr>
          <p:nvPr>
            <p:ph type="body" sz="quarter" idx="234" hasCustomPrompt="1"/>
          </p:nvPr>
        </p:nvSpPr>
        <p:spPr>
          <a:xfrm>
            <a:off x="4832360" y="5278957"/>
            <a:ext cx="964531" cy="964531"/>
          </a:xfrm>
          <a:prstGeom prst="roundRect">
            <a:avLst>
              <a:gd name="adj" fmla="val 5202"/>
            </a:avLst>
          </a:prstGeom>
          <a:ln w="12700">
            <a:solidFill>
              <a:schemeClr val="accent1"/>
            </a:solidFill>
          </a:ln>
        </p:spPr>
        <p:txBody>
          <a:bodyPr lIns="72000" tIns="72000" rIns="72000" bIns="72000" anchor="ctr"/>
          <a:lstStyle>
            <a:lvl1pPr algn="ctr">
              <a:lnSpc>
                <a:spcPct val="100000"/>
              </a:lnSpc>
              <a:defRPr sz="1200" b="1">
                <a:solidFill>
                  <a:schemeClr val="accent1"/>
                </a:solidFill>
              </a:defRPr>
            </a:lvl1pPr>
          </a:lstStyle>
          <a:p>
            <a:pPr lvl="0"/>
            <a:r>
              <a:rPr lang="en-US" dirty="0"/>
              <a:t>Text</a:t>
            </a:r>
          </a:p>
        </p:txBody>
      </p:sp>
      <p:sp>
        <p:nvSpPr>
          <p:cNvPr id="122" name="Text Placeholder 5">
            <a:extLst>
              <a:ext uri="{FF2B5EF4-FFF2-40B4-BE49-F238E27FC236}">
                <a16:creationId xmlns:a16="http://schemas.microsoft.com/office/drawing/2014/main" id="{335438AA-FCE9-7B49-AEF4-12FE5B7FB0A7}"/>
              </a:ext>
            </a:extLst>
          </p:cNvPr>
          <p:cNvSpPr>
            <a:spLocks noGrp="1"/>
          </p:cNvSpPr>
          <p:nvPr>
            <p:ph type="body" sz="quarter" idx="235" hasCustomPrompt="1"/>
          </p:nvPr>
        </p:nvSpPr>
        <p:spPr>
          <a:xfrm>
            <a:off x="4819003" y="4010136"/>
            <a:ext cx="979200" cy="979200"/>
          </a:xfrm>
          <a:prstGeom prst="ellipse">
            <a:avLst/>
          </a:prstGeom>
          <a:solidFill>
            <a:schemeClr val="accent1"/>
          </a:solidFill>
        </p:spPr>
        <p:txBody>
          <a:bodyPr anchor="ctr"/>
          <a:lstStyle>
            <a:lvl1pPr algn="ctr">
              <a:lnSpc>
                <a:spcPct val="100000"/>
              </a:lnSpc>
              <a:defRPr sz="1600" b="1">
                <a:solidFill>
                  <a:schemeClr val="bg1"/>
                </a:solidFill>
              </a:defRPr>
            </a:lvl1pPr>
          </a:lstStyle>
          <a:p>
            <a:pPr lvl="0"/>
            <a:r>
              <a:rPr lang="en-US" dirty="0"/>
              <a:t>Text</a:t>
            </a:r>
          </a:p>
        </p:txBody>
      </p:sp>
      <p:sp>
        <p:nvSpPr>
          <p:cNvPr id="123" name="SmartArt Placeholder 6">
            <a:extLst>
              <a:ext uri="{FF2B5EF4-FFF2-40B4-BE49-F238E27FC236}">
                <a16:creationId xmlns:a16="http://schemas.microsoft.com/office/drawing/2014/main" id="{E55DFC46-E982-6F49-9E60-FC1A51D09BDA}"/>
              </a:ext>
            </a:extLst>
          </p:cNvPr>
          <p:cNvSpPr>
            <a:spLocks noGrp="1"/>
          </p:cNvSpPr>
          <p:nvPr>
            <p:ph type="dgm" sz="quarter" idx="236" hasCustomPrompt="1"/>
          </p:nvPr>
        </p:nvSpPr>
        <p:spPr>
          <a:xfrm flipH="1">
            <a:off x="5297559" y="4959663"/>
            <a:ext cx="25200" cy="307786"/>
          </a:xfrm>
          <a:prstGeom prst="rect">
            <a:avLst/>
          </a:prstGeom>
          <a:solidFill>
            <a:schemeClr val="accent1"/>
          </a:solidFill>
        </p:spPr>
        <p:txBody>
          <a:bodyPr/>
          <a:lstStyle>
            <a:lvl1pPr>
              <a:lnSpc>
                <a:spcPct val="100000"/>
              </a:lnSpc>
              <a:defRPr sz="600"/>
            </a:lvl1pPr>
          </a:lstStyle>
          <a:p>
            <a:r>
              <a:rPr lang="en-GB" dirty="0"/>
              <a:t>.</a:t>
            </a:r>
            <a:endParaRPr lang="en-US" dirty="0"/>
          </a:p>
        </p:txBody>
      </p:sp>
      <p:sp>
        <p:nvSpPr>
          <p:cNvPr id="124" name="Text Placeholder 5">
            <a:extLst>
              <a:ext uri="{FF2B5EF4-FFF2-40B4-BE49-F238E27FC236}">
                <a16:creationId xmlns:a16="http://schemas.microsoft.com/office/drawing/2014/main" id="{919E792C-5FB1-9D4A-A021-35CDED32C4CE}"/>
              </a:ext>
            </a:extLst>
          </p:cNvPr>
          <p:cNvSpPr>
            <a:spLocks noGrp="1"/>
          </p:cNvSpPr>
          <p:nvPr>
            <p:ph type="body" sz="quarter" idx="237" hasCustomPrompt="1"/>
          </p:nvPr>
        </p:nvSpPr>
        <p:spPr>
          <a:xfrm>
            <a:off x="2109630" y="5278957"/>
            <a:ext cx="964531" cy="964531"/>
          </a:xfrm>
          <a:prstGeom prst="roundRect">
            <a:avLst>
              <a:gd name="adj" fmla="val 5202"/>
            </a:avLst>
          </a:prstGeom>
          <a:ln w="12700">
            <a:solidFill>
              <a:schemeClr val="bg2"/>
            </a:solidFill>
          </a:ln>
        </p:spPr>
        <p:txBody>
          <a:bodyPr lIns="72000" tIns="72000" rIns="72000" bIns="72000" anchor="ctr"/>
          <a:lstStyle>
            <a:lvl1pPr algn="ctr">
              <a:lnSpc>
                <a:spcPct val="100000"/>
              </a:lnSpc>
              <a:defRPr sz="1200" b="1">
                <a:solidFill>
                  <a:schemeClr val="bg2"/>
                </a:solidFill>
              </a:defRPr>
            </a:lvl1pPr>
          </a:lstStyle>
          <a:p>
            <a:pPr lvl="0"/>
            <a:r>
              <a:rPr lang="en-US" dirty="0"/>
              <a:t>Text</a:t>
            </a:r>
          </a:p>
        </p:txBody>
      </p:sp>
      <p:sp>
        <p:nvSpPr>
          <p:cNvPr id="125" name="Text Placeholder 5">
            <a:extLst>
              <a:ext uri="{FF2B5EF4-FFF2-40B4-BE49-F238E27FC236}">
                <a16:creationId xmlns:a16="http://schemas.microsoft.com/office/drawing/2014/main" id="{E7F82E09-FC39-AD4A-BD8B-8C7B5257991E}"/>
              </a:ext>
            </a:extLst>
          </p:cNvPr>
          <p:cNvSpPr>
            <a:spLocks noGrp="1"/>
          </p:cNvSpPr>
          <p:nvPr>
            <p:ph type="body" sz="quarter" idx="238" hasCustomPrompt="1"/>
          </p:nvPr>
        </p:nvSpPr>
        <p:spPr>
          <a:xfrm>
            <a:off x="2096273" y="4010136"/>
            <a:ext cx="979200" cy="979200"/>
          </a:xfrm>
          <a:prstGeom prst="ellipse">
            <a:avLst/>
          </a:prstGeom>
          <a:solidFill>
            <a:schemeClr val="bg2"/>
          </a:solidFill>
        </p:spPr>
        <p:txBody>
          <a:bodyPr anchor="ctr"/>
          <a:lstStyle>
            <a:lvl1pPr algn="ctr">
              <a:lnSpc>
                <a:spcPct val="100000"/>
              </a:lnSpc>
              <a:defRPr sz="1600" b="1">
                <a:solidFill>
                  <a:schemeClr val="bg1"/>
                </a:solidFill>
              </a:defRPr>
            </a:lvl1pPr>
          </a:lstStyle>
          <a:p>
            <a:pPr lvl="0"/>
            <a:r>
              <a:rPr lang="en-US" dirty="0"/>
              <a:t>Text</a:t>
            </a:r>
          </a:p>
        </p:txBody>
      </p:sp>
      <p:sp>
        <p:nvSpPr>
          <p:cNvPr id="126" name="SmartArt Placeholder 6">
            <a:extLst>
              <a:ext uri="{FF2B5EF4-FFF2-40B4-BE49-F238E27FC236}">
                <a16:creationId xmlns:a16="http://schemas.microsoft.com/office/drawing/2014/main" id="{4846B554-6568-BC48-A8D6-A5B79B96AD55}"/>
              </a:ext>
            </a:extLst>
          </p:cNvPr>
          <p:cNvSpPr>
            <a:spLocks noGrp="1"/>
          </p:cNvSpPr>
          <p:nvPr>
            <p:ph type="dgm" sz="quarter" idx="239" hasCustomPrompt="1"/>
          </p:nvPr>
        </p:nvSpPr>
        <p:spPr>
          <a:xfrm flipH="1">
            <a:off x="2574829" y="4959663"/>
            <a:ext cx="25200" cy="307786"/>
          </a:xfrm>
          <a:prstGeom prst="rect">
            <a:avLst/>
          </a:prstGeom>
          <a:solidFill>
            <a:schemeClr val="bg2"/>
          </a:solidFill>
        </p:spPr>
        <p:txBody>
          <a:bodyPr/>
          <a:lstStyle>
            <a:lvl1pPr>
              <a:lnSpc>
                <a:spcPct val="100000"/>
              </a:lnSpc>
              <a:defRPr sz="600"/>
            </a:lvl1pPr>
          </a:lstStyle>
          <a:p>
            <a:r>
              <a:rPr lang="en-GB" dirty="0"/>
              <a:t>.</a:t>
            </a:r>
            <a:endParaRPr lang="en-US" dirty="0"/>
          </a:p>
        </p:txBody>
      </p:sp>
      <p:sp>
        <p:nvSpPr>
          <p:cNvPr id="6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4" name="Slide Number Placeholder 3"/>
          <p:cNvSpPr>
            <a:spLocks noGrp="1"/>
          </p:cNvSpPr>
          <p:nvPr>
            <p:ph type="sldNum" sz="quarter" idx="240"/>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243148259"/>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CD75E-4E17-44E1-8946-64A9E31B83EA}"/>
              </a:ext>
            </a:extLst>
          </p:cNvPr>
          <p:cNvSpPr>
            <a:spLocks noGrp="1"/>
          </p:cNvSpPr>
          <p:nvPr>
            <p:ph type="title" hasCustomPrompt="1"/>
          </p:nvPr>
        </p:nvSpPr>
        <p:spPr>
          <a:xfrm>
            <a:off x="457199" y="469392"/>
            <a:ext cx="11275671" cy="968474"/>
          </a:xfrm>
        </p:spPr>
        <p:txBody>
          <a:bodyPr/>
          <a:lstStyle>
            <a:lvl1pPr>
              <a:lnSpc>
                <a:spcPct val="100000"/>
              </a:lnSpc>
              <a:defRPr/>
            </a:lvl1pPr>
          </a:lstStyle>
          <a:p>
            <a:r>
              <a:rPr lang="en-US" dirty="0"/>
              <a:t>Table title</a:t>
            </a:r>
            <a:endParaRPr lang="en-GB" dirty="0"/>
          </a:p>
        </p:txBody>
      </p:sp>
      <p:sp>
        <p:nvSpPr>
          <p:cNvPr id="6" name="Table Placeholder 5">
            <a:extLst>
              <a:ext uri="{FF2B5EF4-FFF2-40B4-BE49-F238E27FC236}">
                <a16:creationId xmlns:a16="http://schemas.microsoft.com/office/drawing/2014/main" id="{4509CACD-663B-694D-A50B-A5CC6E4ECE50}"/>
              </a:ext>
            </a:extLst>
          </p:cNvPr>
          <p:cNvSpPr>
            <a:spLocks noGrp="1"/>
          </p:cNvSpPr>
          <p:nvPr>
            <p:ph type="tbl" sz="quarter" idx="12"/>
          </p:nvPr>
        </p:nvSpPr>
        <p:spPr>
          <a:xfrm>
            <a:off x="457200" y="1550988"/>
            <a:ext cx="11276013" cy="4645025"/>
          </a:xfrm>
        </p:spPr>
        <p:txBody>
          <a:bodyPr/>
          <a:lstStyle/>
          <a:p>
            <a:r>
              <a:rPr lang="en-US" dirty="0"/>
              <a:t>Click icon to add table</a:t>
            </a:r>
          </a:p>
        </p:txBody>
      </p:sp>
      <p:sp>
        <p:nvSpPr>
          <p:cNvPr id="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381368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 Fill">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457200" y="1641600"/>
            <a:ext cx="2869200" cy="1666800"/>
          </a:xfrm>
          <a:solidFill>
            <a:schemeClr val="tx1"/>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0813" y="1641600"/>
            <a:ext cx="2869200" cy="1666800"/>
          </a:xfrm>
          <a:solidFill>
            <a:schemeClr val="bg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866187" y="1641600"/>
            <a:ext cx="2869200" cy="1666800"/>
          </a:xfrm>
          <a:solidFill>
            <a:schemeClr val="tx2"/>
          </a:solidFill>
        </p:spPr>
        <p:txBody>
          <a:bodyPr lIns="144000" tIns="144000" rIns="144000" bIns="144000"/>
          <a:lstStyle>
            <a:lvl1pPr>
              <a:lnSpc>
                <a:spcPct val="100000"/>
              </a:lnSpc>
              <a:defRPr sz="2200" b="1">
                <a:solidFill>
                  <a:schemeClr val="bg1"/>
                </a:solidFill>
              </a:defRPr>
            </a:lvl1pPr>
            <a:lvl2pPr marL="0" indent="0">
              <a:lnSpc>
                <a:spcPct val="100000"/>
              </a:lnSpc>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10">
            <a:extLst>
              <a:ext uri="{FF2B5EF4-FFF2-40B4-BE49-F238E27FC236}">
                <a16:creationId xmlns:a16="http://schemas.microsoft.com/office/drawing/2014/main" id="{7131EDEF-E030-453B-83D3-EAB8EAA42C98}"/>
              </a:ext>
            </a:extLst>
          </p:cNvPr>
          <p:cNvSpPr>
            <a:spLocks noGrp="1"/>
          </p:cNvSpPr>
          <p:nvPr>
            <p:ph type="body" sz="quarter" idx="16" hasCustomPrompt="1"/>
          </p:nvPr>
        </p:nvSpPr>
        <p:spPr>
          <a:xfrm>
            <a:off x="457200"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3" name="Text Placeholder 10">
            <a:extLst>
              <a:ext uri="{FF2B5EF4-FFF2-40B4-BE49-F238E27FC236}">
                <a16:creationId xmlns:a16="http://schemas.microsoft.com/office/drawing/2014/main" id="{32D4FB31-AE2F-46D9-84C5-51563C0A65C0}"/>
              </a:ext>
            </a:extLst>
          </p:cNvPr>
          <p:cNvSpPr>
            <a:spLocks noGrp="1"/>
          </p:cNvSpPr>
          <p:nvPr>
            <p:ph type="body" sz="quarter" idx="17" hasCustomPrompt="1"/>
          </p:nvPr>
        </p:nvSpPr>
        <p:spPr>
          <a:xfrm>
            <a:off x="4660813"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0">
            <a:extLst>
              <a:ext uri="{FF2B5EF4-FFF2-40B4-BE49-F238E27FC236}">
                <a16:creationId xmlns:a16="http://schemas.microsoft.com/office/drawing/2014/main" id="{25D4E1B1-E72D-4318-9869-EC93C3D1D72D}"/>
              </a:ext>
            </a:extLst>
          </p:cNvPr>
          <p:cNvSpPr>
            <a:spLocks noGrp="1"/>
          </p:cNvSpPr>
          <p:nvPr>
            <p:ph type="body" sz="quarter" idx="18" hasCustomPrompt="1"/>
          </p:nvPr>
        </p:nvSpPr>
        <p:spPr>
          <a:xfrm>
            <a:off x="8866187" y="3808800"/>
            <a:ext cx="2868613" cy="942975"/>
          </a:xfrm>
        </p:spPr>
        <p:txBody>
          <a:bodyPr lIns="72000" tIns="72000" rIns="72000" bIns="72000"/>
          <a:lstStyle>
            <a:lvl1pPr>
              <a:lnSpc>
                <a:spcPct val="100000"/>
              </a:lnSpc>
              <a:defRPr/>
            </a:lvl1pPr>
            <a:lvl2pPr>
              <a:lnSpc>
                <a:spcPct val="100000"/>
              </a:lnSpc>
              <a:buClr>
                <a:schemeClr val="bg2"/>
              </a:buClr>
              <a:defRPr/>
            </a:lvl2pPr>
            <a:lvl3pPr>
              <a:lnSpc>
                <a:spcPct val="100000"/>
              </a:lnSpc>
              <a:buClr>
                <a:schemeClr val="bg2"/>
              </a:buClr>
              <a:defRPr/>
            </a:lvl3pPr>
            <a:lvl4pPr>
              <a:lnSpc>
                <a:spcPct val="100000"/>
              </a:lnSpc>
              <a:buClr>
                <a:schemeClr val="bg2"/>
              </a:buClr>
              <a:defRPr/>
            </a:lvl4pPr>
            <a:lvl5pPr>
              <a:lnSpc>
                <a:spcPct val="100000"/>
              </a:lnSpc>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1695695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x text box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A4965C7-CE0C-4F10-845F-95CC4899B9AD}"/>
              </a:ext>
            </a:extLst>
          </p:cNvPr>
          <p:cNvSpPr>
            <a:spLocks noGrp="1"/>
          </p:cNvSpPr>
          <p:nvPr>
            <p:ph type="body" sz="quarter" idx="13" hasCustomPrompt="1"/>
          </p:nvPr>
        </p:nvSpPr>
        <p:spPr>
          <a:xfrm>
            <a:off x="547199"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8" name="Text Placeholder 6">
            <a:extLst>
              <a:ext uri="{FF2B5EF4-FFF2-40B4-BE49-F238E27FC236}">
                <a16:creationId xmlns:a16="http://schemas.microsoft.com/office/drawing/2014/main" id="{E5E7D20D-A314-4F43-ACC1-E62B425C460E}"/>
              </a:ext>
            </a:extLst>
          </p:cNvPr>
          <p:cNvSpPr>
            <a:spLocks noGrp="1"/>
          </p:cNvSpPr>
          <p:nvPr>
            <p:ph type="body" sz="quarter" idx="14" hasCustomPrompt="1"/>
          </p:nvPr>
        </p:nvSpPr>
        <p:spPr>
          <a:xfrm>
            <a:off x="4664868" y="1792071"/>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9" name="Text Placeholder 6">
            <a:extLst>
              <a:ext uri="{FF2B5EF4-FFF2-40B4-BE49-F238E27FC236}">
                <a16:creationId xmlns:a16="http://schemas.microsoft.com/office/drawing/2014/main" id="{71F673E5-5357-4A78-8576-5FC34BAE1BBA}"/>
              </a:ext>
            </a:extLst>
          </p:cNvPr>
          <p:cNvSpPr>
            <a:spLocks noGrp="1"/>
          </p:cNvSpPr>
          <p:nvPr>
            <p:ph type="body" sz="quarter" idx="15" hasCustomPrompt="1"/>
          </p:nvPr>
        </p:nvSpPr>
        <p:spPr>
          <a:xfrm>
            <a:off x="8784637" y="1792071"/>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itle 11">
            <a:extLst>
              <a:ext uri="{FF2B5EF4-FFF2-40B4-BE49-F238E27FC236}">
                <a16:creationId xmlns:a16="http://schemas.microsoft.com/office/drawing/2014/main" id="{4CACAE5C-7A0C-437D-BA18-FC8E654BE6B0}"/>
              </a:ext>
            </a:extLst>
          </p:cNvPr>
          <p:cNvSpPr>
            <a:spLocks noGrp="1"/>
          </p:cNvSpPr>
          <p:nvPr>
            <p:ph type="title" hasCustomPrompt="1"/>
          </p:nvPr>
        </p:nvSpPr>
        <p:spPr/>
        <p:txBody>
          <a:bodyPr/>
          <a:lstStyle>
            <a:lvl1pPr>
              <a:lnSpc>
                <a:spcPct val="100000"/>
              </a:lnSpc>
              <a:defRPr/>
            </a:lvl1pPr>
          </a:lstStyle>
          <a:p>
            <a:r>
              <a:rPr lang="en-US" dirty="0"/>
              <a:t>Title</a:t>
            </a:r>
            <a:endParaRPr lang="en-GB" dirty="0"/>
          </a:p>
        </p:txBody>
      </p:sp>
      <p:sp>
        <p:nvSpPr>
          <p:cNvPr id="15" name="Text Placeholder 6">
            <a:extLst>
              <a:ext uri="{FF2B5EF4-FFF2-40B4-BE49-F238E27FC236}">
                <a16:creationId xmlns:a16="http://schemas.microsoft.com/office/drawing/2014/main" id="{1A4965C7-CE0C-4F10-845F-95CC4899B9AD}"/>
              </a:ext>
            </a:extLst>
          </p:cNvPr>
          <p:cNvSpPr>
            <a:spLocks noGrp="1"/>
          </p:cNvSpPr>
          <p:nvPr>
            <p:ph type="body" sz="quarter" idx="16" hasCustomPrompt="1"/>
          </p:nvPr>
        </p:nvSpPr>
        <p:spPr>
          <a:xfrm>
            <a:off x="547199"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6" name="Text Placeholder 6">
            <a:extLst>
              <a:ext uri="{FF2B5EF4-FFF2-40B4-BE49-F238E27FC236}">
                <a16:creationId xmlns:a16="http://schemas.microsoft.com/office/drawing/2014/main" id="{E5E7D20D-A314-4F43-ACC1-E62B425C460E}"/>
              </a:ext>
            </a:extLst>
          </p:cNvPr>
          <p:cNvSpPr>
            <a:spLocks noGrp="1"/>
          </p:cNvSpPr>
          <p:nvPr>
            <p:ph type="body" sz="quarter" idx="17" hasCustomPrompt="1"/>
          </p:nvPr>
        </p:nvSpPr>
        <p:spPr>
          <a:xfrm>
            <a:off x="4664868" y="4137836"/>
            <a:ext cx="2869200" cy="1666800"/>
          </a:xfrm>
          <a:noFill/>
          <a:ln w="25400">
            <a:noFill/>
          </a:ln>
        </p:spPr>
        <p:txBody>
          <a:bodyPr lIns="108000" tIns="108000" rIns="108000" bIns="108000" anchor="ctr"/>
          <a:lstStyle>
            <a:lvl1pPr algn="ctr">
              <a:lnSpc>
                <a:spcPct val="100000"/>
              </a:lnSpc>
              <a:defRPr sz="2200" b="1">
                <a:solidFill>
                  <a:schemeClr val="bg2"/>
                </a:solidFill>
              </a:defRPr>
            </a:lvl1pPr>
            <a:lvl2pPr marL="0" indent="0">
              <a:lnSpc>
                <a:spcPct val="140000"/>
              </a:lnSpc>
              <a:buNone/>
              <a:defRPr>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7" name="Text Placeholder 6">
            <a:extLst>
              <a:ext uri="{FF2B5EF4-FFF2-40B4-BE49-F238E27FC236}">
                <a16:creationId xmlns:a16="http://schemas.microsoft.com/office/drawing/2014/main" id="{71F673E5-5357-4A78-8576-5FC34BAE1BBA}"/>
              </a:ext>
            </a:extLst>
          </p:cNvPr>
          <p:cNvSpPr>
            <a:spLocks noGrp="1"/>
          </p:cNvSpPr>
          <p:nvPr>
            <p:ph type="body" sz="quarter" idx="18" hasCustomPrompt="1"/>
          </p:nvPr>
        </p:nvSpPr>
        <p:spPr>
          <a:xfrm>
            <a:off x="8784637" y="4137836"/>
            <a:ext cx="2869200" cy="1666800"/>
          </a:xfrm>
          <a:noFill/>
          <a:ln w="25400">
            <a:noFill/>
          </a:ln>
        </p:spPr>
        <p:txBody>
          <a:bodyPr lIns="108000" tIns="108000" rIns="108000" bIns="108000" anchor="ctr"/>
          <a:lstStyle>
            <a:lvl1pPr algn="ctr">
              <a:lnSpc>
                <a:spcPct val="100000"/>
              </a:lnSpc>
              <a:defRPr sz="2200" b="1">
                <a:solidFill>
                  <a:schemeClr val="tx2"/>
                </a:solidFill>
              </a:defRPr>
            </a:lvl1pPr>
            <a:lvl2pPr marL="0" indent="0">
              <a:lnSpc>
                <a:spcPct val="140000"/>
              </a:lnSpc>
              <a:buNone/>
              <a:defRPr sz="2000">
                <a:solidFill>
                  <a:schemeClr val="accent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9"/>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91775514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hree them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solidFill>
                  <a:schemeClr val="tx1"/>
                </a:solidFill>
              </a:defRPr>
            </a:lvl1pPr>
          </a:lstStyle>
          <a:p>
            <a:r>
              <a:rPr lang="en-US" dirty="0"/>
              <a:t>Title</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11" name="Text Placeholder 4"/>
          <p:cNvSpPr>
            <a:spLocks noGrp="1"/>
          </p:cNvSpPr>
          <p:nvPr>
            <p:ph type="body" sz="quarter" idx="20" hasCustomPrompt="1"/>
          </p:nvPr>
        </p:nvSpPr>
        <p:spPr>
          <a:xfrm>
            <a:off x="4344690" y="1863569"/>
            <a:ext cx="3502617" cy="4194330"/>
          </a:xfrm>
          <a:solidFill>
            <a:schemeClr val="bg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2" name="Text Placeholder 4"/>
          <p:cNvSpPr>
            <a:spLocks noGrp="1"/>
          </p:cNvSpPr>
          <p:nvPr>
            <p:ph type="body" sz="quarter" idx="21" hasCustomPrompt="1"/>
          </p:nvPr>
        </p:nvSpPr>
        <p:spPr>
          <a:xfrm>
            <a:off x="8232180" y="1863569"/>
            <a:ext cx="3502617" cy="4194330"/>
          </a:xfrm>
          <a:solidFill>
            <a:schemeClr val="tx2"/>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13" name="Text Placeholder 4"/>
          <p:cNvSpPr>
            <a:spLocks noGrp="1"/>
          </p:cNvSpPr>
          <p:nvPr>
            <p:ph type="body" sz="quarter" idx="22" hasCustomPrompt="1"/>
          </p:nvPr>
        </p:nvSpPr>
        <p:spPr>
          <a:xfrm>
            <a:off x="457199" y="1863569"/>
            <a:ext cx="3502617" cy="4194330"/>
          </a:xfrm>
          <a:solidFill>
            <a:schemeClr val="tx1"/>
          </a:solidFill>
        </p:spPr>
        <p:txBody>
          <a:bodyPr lIns="72000" tIns="72000" rIns="72000" bIns="72000" anchor="ctr"/>
          <a:lstStyle>
            <a:lvl1pPr algn="ctr">
              <a:lnSpc>
                <a:spcPct val="100000"/>
              </a:lnSpc>
              <a:spcAft>
                <a:spcPts val="600"/>
              </a:spcAft>
              <a:defRPr sz="2800">
                <a:solidFill>
                  <a:schemeClr val="bg1"/>
                </a:solidFill>
              </a:defRPr>
            </a:lvl1pPr>
          </a:lstStyle>
          <a:p>
            <a:pPr lvl="0"/>
            <a:r>
              <a:rPr lang="en-US" dirty="0"/>
              <a:t>Text</a:t>
            </a:r>
          </a:p>
        </p:txBody>
      </p:sp>
      <p:sp>
        <p:nvSpPr>
          <p:cNvPr id="3" name="Slide Number Placeholder 2"/>
          <p:cNvSpPr>
            <a:spLocks noGrp="1"/>
          </p:cNvSpPr>
          <p:nvPr>
            <p:ph type="sldNum" sz="quarter" idx="2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16216842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4 themes">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84188" y="1925638"/>
            <a:ext cx="2698750" cy="3419475"/>
          </a:xfrm>
          <a:solidFill>
            <a:schemeClr val="bg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1" name="Text Placeholder 4"/>
          <p:cNvSpPr>
            <a:spLocks noGrp="1"/>
          </p:cNvSpPr>
          <p:nvPr>
            <p:ph type="body" sz="quarter" idx="13" hasCustomPrompt="1"/>
          </p:nvPr>
        </p:nvSpPr>
        <p:spPr>
          <a:xfrm>
            <a:off x="3341922" y="1925637"/>
            <a:ext cx="2698750" cy="3419475"/>
          </a:xfrm>
          <a:solidFill>
            <a:schemeClr val="tx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2" name="Text Placeholder 4"/>
          <p:cNvSpPr>
            <a:spLocks noGrp="1"/>
          </p:cNvSpPr>
          <p:nvPr>
            <p:ph type="body" sz="quarter" idx="14" hasCustomPrompt="1"/>
          </p:nvPr>
        </p:nvSpPr>
        <p:spPr>
          <a:xfrm>
            <a:off x="6199656" y="1925636"/>
            <a:ext cx="2698750" cy="3419475"/>
          </a:xfrm>
          <a:solidFill>
            <a:schemeClr val="accent1"/>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3" name="Text Placeholder 4"/>
          <p:cNvSpPr>
            <a:spLocks noGrp="1"/>
          </p:cNvSpPr>
          <p:nvPr>
            <p:ph type="body" sz="quarter" idx="15" hasCustomPrompt="1"/>
          </p:nvPr>
        </p:nvSpPr>
        <p:spPr>
          <a:xfrm>
            <a:off x="9057390" y="1925636"/>
            <a:ext cx="2698750" cy="3419475"/>
          </a:xfrm>
          <a:solidFill>
            <a:schemeClr val="accent2"/>
          </a:solidFill>
        </p:spPr>
        <p:txBody>
          <a:bodyPr lIns="72000" tIns="72000" rIns="72000" bIns="72000" anchor="ctr"/>
          <a:lstStyle>
            <a:lvl1pPr algn="ctr">
              <a:lnSpc>
                <a:spcPct val="100000"/>
              </a:lnSpc>
              <a:spcAft>
                <a:spcPts val="600"/>
              </a:spcAft>
              <a:defRPr sz="2400">
                <a:solidFill>
                  <a:schemeClr val="bg1"/>
                </a:solidFill>
              </a:defRPr>
            </a:lvl1pPr>
          </a:lstStyle>
          <a:p>
            <a:pPr lvl="0"/>
            <a:r>
              <a:rPr lang="en-US" dirty="0"/>
              <a:t>Text</a:t>
            </a:r>
          </a:p>
        </p:txBody>
      </p:sp>
      <p:sp>
        <p:nvSpPr>
          <p:cNvPr id="14" name="Text Placeholder 4"/>
          <p:cNvSpPr>
            <a:spLocks noGrp="1"/>
          </p:cNvSpPr>
          <p:nvPr>
            <p:ph type="body" sz="quarter" idx="16" hasCustomPrompt="1"/>
          </p:nvPr>
        </p:nvSpPr>
        <p:spPr>
          <a:xfrm>
            <a:off x="484188" y="941437"/>
            <a:ext cx="11271952" cy="815645"/>
          </a:xfrm>
          <a:solidFill>
            <a:schemeClr val="tx1"/>
          </a:solidFill>
        </p:spPr>
        <p:txBody>
          <a:bodyPr anchor="ctr"/>
          <a:lstStyle>
            <a:lvl1pPr algn="ctr">
              <a:lnSpc>
                <a:spcPct val="100000"/>
              </a:lnSpc>
              <a:defRPr sz="4000" b="1">
                <a:solidFill>
                  <a:schemeClr val="bg1"/>
                </a:solidFill>
                <a:latin typeface="+mn-lt"/>
              </a:defRPr>
            </a:lvl1pPr>
          </a:lstStyle>
          <a:p>
            <a:pPr lvl="0"/>
            <a:r>
              <a:rPr lang="en-US" dirty="0"/>
              <a:t>Title</a:t>
            </a:r>
          </a:p>
        </p:txBody>
      </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17"/>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29664774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 fac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8468"/>
            <a:ext cx="11277600" cy="968474"/>
          </a:xfrm>
        </p:spPr>
        <p:txBody>
          <a:bodyPr/>
          <a:lstStyle>
            <a:lvl1pPr>
              <a:lnSpc>
                <a:spcPct val="100000"/>
              </a:lnSpc>
              <a:defRPr/>
            </a:lvl1pPr>
          </a:lstStyle>
          <a:p>
            <a:r>
              <a:rPr lang="en-US" dirty="0"/>
              <a:t>Title</a:t>
            </a:r>
            <a:br>
              <a:rPr lang="en-US" dirty="0"/>
            </a:br>
            <a:r>
              <a:rPr lang="en-US" dirty="0"/>
              <a:t>(delete/duplicate circles as required)</a:t>
            </a:r>
          </a:p>
        </p:txBody>
      </p:sp>
      <p:sp>
        <p:nvSpPr>
          <p:cNvPr id="22" name="Text Placeholder 5"/>
          <p:cNvSpPr>
            <a:spLocks noGrp="1"/>
          </p:cNvSpPr>
          <p:nvPr>
            <p:ph type="body" sz="quarter" idx="16" hasCustomPrompt="1"/>
          </p:nvPr>
        </p:nvSpPr>
        <p:spPr>
          <a:xfrm>
            <a:off x="1796797" y="174154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4" name="Text Placeholder 5">
            <a:extLst>
              <a:ext uri="{FF2B5EF4-FFF2-40B4-BE49-F238E27FC236}">
                <a16:creationId xmlns:a16="http://schemas.microsoft.com/office/drawing/2014/main" id="{35A7F99A-C345-DC48-9BB3-5E80D292D10B}"/>
              </a:ext>
            </a:extLst>
          </p:cNvPr>
          <p:cNvSpPr>
            <a:spLocks noGrp="1"/>
          </p:cNvSpPr>
          <p:nvPr>
            <p:ph type="body" sz="quarter" idx="57" hasCustomPrompt="1"/>
          </p:nvPr>
        </p:nvSpPr>
        <p:spPr>
          <a:xfrm>
            <a:off x="4023695" y="174154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5" name="Text Placeholder 5">
            <a:extLst>
              <a:ext uri="{FF2B5EF4-FFF2-40B4-BE49-F238E27FC236}">
                <a16:creationId xmlns:a16="http://schemas.microsoft.com/office/drawing/2014/main" id="{46F5EA56-557F-9E40-B2A3-CA8482291375}"/>
              </a:ext>
            </a:extLst>
          </p:cNvPr>
          <p:cNvSpPr>
            <a:spLocks noGrp="1"/>
          </p:cNvSpPr>
          <p:nvPr>
            <p:ph type="body" sz="quarter" idx="58" hasCustomPrompt="1"/>
          </p:nvPr>
        </p:nvSpPr>
        <p:spPr>
          <a:xfrm>
            <a:off x="6275350" y="1714217"/>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6" name="Text Placeholder 5">
            <a:extLst>
              <a:ext uri="{FF2B5EF4-FFF2-40B4-BE49-F238E27FC236}">
                <a16:creationId xmlns:a16="http://schemas.microsoft.com/office/drawing/2014/main" id="{91E7E2D1-C114-2041-B10E-5FF111DC523B}"/>
              </a:ext>
            </a:extLst>
          </p:cNvPr>
          <p:cNvSpPr>
            <a:spLocks noGrp="1"/>
          </p:cNvSpPr>
          <p:nvPr>
            <p:ph type="body" sz="quarter" idx="59" hasCustomPrompt="1"/>
          </p:nvPr>
        </p:nvSpPr>
        <p:spPr>
          <a:xfrm>
            <a:off x="8502248" y="1714216"/>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7" name="Text Placeholder 5">
            <a:extLst>
              <a:ext uri="{FF2B5EF4-FFF2-40B4-BE49-F238E27FC236}">
                <a16:creationId xmlns:a16="http://schemas.microsoft.com/office/drawing/2014/main" id="{99AC0BCE-308F-E743-A6BB-81E20F95A52E}"/>
              </a:ext>
            </a:extLst>
          </p:cNvPr>
          <p:cNvSpPr>
            <a:spLocks noGrp="1"/>
          </p:cNvSpPr>
          <p:nvPr>
            <p:ph type="body" sz="quarter" idx="60" hasCustomPrompt="1"/>
          </p:nvPr>
        </p:nvSpPr>
        <p:spPr>
          <a:xfrm>
            <a:off x="4048452" y="3957689"/>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39" name="Text Placeholder 5">
            <a:extLst>
              <a:ext uri="{FF2B5EF4-FFF2-40B4-BE49-F238E27FC236}">
                <a16:creationId xmlns:a16="http://schemas.microsoft.com/office/drawing/2014/main" id="{43C1CA5E-7B27-2F42-8254-1A1551BC8939}"/>
              </a:ext>
            </a:extLst>
          </p:cNvPr>
          <p:cNvSpPr>
            <a:spLocks noGrp="1"/>
          </p:cNvSpPr>
          <p:nvPr>
            <p:ph type="body" sz="quarter" idx="61" hasCustomPrompt="1"/>
          </p:nvPr>
        </p:nvSpPr>
        <p:spPr>
          <a:xfrm>
            <a:off x="1796796"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0" name="Text Placeholder 5">
            <a:extLst>
              <a:ext uri="{FF2B5EF4-FFF2-40B4-BE49-F238E27FC236}">
                <a16:creationId xmlns:a16="http://schemas.microsoft.com/office/drawing/2014/main" id="{E86FECA0-9A24-B349-92F6-79A323F0DF79}"/>
              </a:ext>
            </a:extLst>
          </p:cNvPr>
          <p:cNvSpPr>
            <a:spLocks noGrp="1"/>
          </p:cNvSpPr>
          <p:nvPr>
            <p:ph type="body" sz="quarter" idx="61" hasCustomPrompt="1"/>
          </p:nvPr>
        </p:nvSpPr>
        <p:spPr>
          <a:xfrm>
            <a:off x="6300108" y="3957689"/>
            <a:ext cx="2077199" cy="2077199"/>
          </a:xfrm>
          <a:prstGeom prst="ellipse">
            <a:avLst/>
          </a:prstGeom>
          <a:solidFill>
            <a:schemeClr val="tx1"/>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41" name="Text Placeholder 5">
            <a:extLst>
              <a:ext uri="{FF2B5EF4-FFF2-40B4-BE49-F238E27FC236}">
                <a16:creationId xmlns:a16="http://schemas.microsoft.com/office/drawing/2014/main" id="{A0F05EAE-5AC3-814A-9693-517BF138F026}"/>
              </a:ext>
            </a:extLst>
          </p:cNvPr>
          <p:cNvSpPr>
            <a:spLocks noGrp="1"/>
          </p:cNvSpPr>
          <p:nvPr>
            <p:ph type="body" sz="quarter" idx="62" hasCustomPrompt="1"/>
          </p:nvPr>
        </p:nvSpPr>
        <p:spPr>
          <a:xfrm>
            <a:off x="8551764" y="3957688"/>
            <a:ext cx="2077199" cy="2077199"/>
          </a:xfrm>
          <a:prstGeom prst="ellipse">
            <a:avLst/>
          </a:prstGeom>
          <a:solidFill>
            <a:schemeClr val="bg2"/>
          </a:solidFill>
        </p:spPr>
        <p:txBody>
          <a:bodyPr wrap="square" lIns="72000" tIns="72000" rIns="72000" bIns="72000" anchor="ctr">
            <a:normAutofit/>
          </a:bodyPr>
          <a:lstStyle>
            <a:lvl1pPr algn="ctr">
              <a:lnSpc>
                <a:spcPct val="100000"/>
              </a:lnSpc>
              <a:defRPr sz="1600" b="1">
                <a:solidFill>
                  <a:schemeClr val="bg1"/>
                </a:solidFill>
              </a:defRPr>
            </a:lvl1pPr>
          </a:lstStyle>
          <a:p>
            <a:pPr lvl="0"/>
            <a:r>
              <a:rPr lang="en-US" dirty="0"/>
              <a:t>Text</a:t>
            </a:r>
          </a:p>
        </p:txBody>
      </p:sp>
      <p:sp>
        <p:nvSpPr>
          <p:cNvPr id="12"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63"/>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53705033"/>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903538" y="4667423"/>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3" name="Text Placeholder 4"/>
          <p:cNvSpPr>
            <a:spLocks noGrp="1"/>
          </p:cNvSpPr>
          <p:nvPr>
            <p:ph type="body" sz="quarter" idx="13"/>
          </p:nvPr>
        </p:nvSpPr>
        <p:spPr>
          <a:xfrm>
            <a:off x="2903538" y="2536265"/>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14" name="Text Placeholder 4"/>
          <p:cNvSpPr>
            <a:spLocks noGrp="1"/>
          </p:cNvSpPr>
          <p:nvPr>
            <p:ph type="body" sz="quarter" idx="14"/>
          </p:nvPr>
        </p:nvSpPr>
        <p:spPr>
          <a:xfrm>
            <a:off x="2903538" y="419100"/>
            <a:ext cx="8258175" cy="1457325"/>
          </a:xfrm>
        </p:spPr>
        <p:txBody>
          <a:bodyPr/>
          <a:lstStyle>
            <a:lvl1pPr>
              <a:lnSpc>
                <a:spcPct val="100000"/>
              </a:lnSpc>
              <a:spcAft>
                <a:spcPts val="600"/>
              </a:spcAft>
              <a:defRPr sz="3200">
                <a:solidFill>
                  <a:schemeClr val="tx1"/>
                </a:solidFill>
              </a:defRPr>
            </a:lvl1pPr>
          </a:lstStyle>
          <a:p>
            <a:pPr lvl="0"/>
            <a:r>
              <a:rPr lang="en-US"/>
              <a:t>Click to edit Master text styles</a:t>
            </a:r>
          </a:p>
        </p:txBody>
      </p:sp>
      <p:sp>
        <p:nvSpPr>
          <p:cNvPr id="3" name="Text Placeholder 2">
            <a:extLst>
              <a:ext uri="{FF2B5EF4-FFF2-40B4-BE49-F238E27FC236}">
                <a16:creationId xmlns:a16="http://schemas.microsoft.com/office/drawing/2014/main" id="{DC88FD85-A9DA-FB40-9445-81F1BEF22FC7}"/>
              </a:ext>
            </a:extLst>
          </p:cNvPr>
          <p:cNvSpPr>
            <a:spLocks noGrp="1" noChangeAspect="1"/>
          </p:cNvSpPr>
          <p:nvPr>
            <p:ph type="body" sz="quarter" idx="63" hasCustomPrompt="1"/>
          </p:nvPr>
        </p:nvSpPr>
        <p:spPr>
          <a:xfrm>
            <a:off x="918550" y="511500"/>
            <a:ext cx="1264469" cy="1260000"/>
          </a:xfrm>
          <a:prstGeom prst="ellipse">
            <a:avLst/>
          </a:prstGeom>
          <a:solidFill>
            <a:schemeClr val="tx2"/>
          </a:solidFill>
        </p:spPr>
        <p:txBody>
          <a:bodyPr vert="horz" wrap="square" lIns="36000" tIns="36000" rIns="36000" bIns="144000" anchor="ctr" anchorCtr="1">
            <a:normAutofit/>
          </a:bodyPr>
          <a:lstStyle>
            <a:lvl1pPr algn="ctr">
              <a:defRPr sz="66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1</a:t>
            </a:r>
          </a:p>
        </p:txBody>
      </p:sp>
      <p:sp>
        <p:nvSpPr>
          <p:cNvPr id="16" name="Text Placeholder 2">
            <a:extLst>
              <a:ext uri="{FF2B5EF4-FFF2-40B4-BE49-F238E27FC236}">
                <a16:creationId xmlns:a16="http://schemas.microsoft.com/office/drawing/2014/main" id="{61FB501C-912C-CD4F-B682-A8D86CA0490D}"/>
              </a:ext>
            </a:extLst>
          </p:cNvPr>
          <p:cNvSpPr>
            <a:spLocks noGrp="1" noChangeAspect="1"/>
          </p:cNvSpPr>
          <p:nvPr>
            <p:ph type="body" sz="quarter" idx="64" hasCustomPrompt="1"/>
          </p:nvPr>
        </p:nvSpPr>
        <p:spPr>
          <a:xfrm>
            <a:off x="918550" y="2630855"/>
            <a:ext cx="1264469" cy="1260000"/>
          </a:xfrm>
          <a:prstGeom prst="ellipse">
            <a:avLst/>
          </a:prstGeom>
          <a:solidFill>
            <a:schemeClr val="bg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2</a:t>
            </a:r>
          </a:p>
        </p:txBody>
      </p:sp>
      <p:sp>
        <p:nvSpPr>
          <p:cNvPr id="17" name="Text Placeholder 2">
            <a:extLst>
              <a:ext uri="{FF2B5EF4-FFF2-40B4-BE49-F238E27FC236}">
                <a16:creationId xmlns:a16="http://schemas.microsoft.com/office/drawing/2014/main" id="{229EC92A-C8D3-4848-98BD-AD589CC96942}"/>
              </a:ext>
            </a:extLst>
          </p:cNvPr>
          <p:cNvSpPr>
            <a:spLocks noGrp="1" noChangeAspect="1"/>
          </p:cNvSpPr>
          <p:nvPr>
            <p:ph type="body" sz="quarter" idx="65" hasCustomPrompt="1"/>
          </p:nvPr>
        </p:nvSpPr>
        <p:spPr>
          <a:xfrm>
            <a:off x="918549" y="4766085"/>
            <a:ext cx="1264469" cy="1260000"/>
          </a:xfrm>
          <a:prstGeom prst="ellipse">
            <a:avLst/>
          </a:prstGeom>
          <a:solidFill>
            <a:schemeClr val="tx2"/>
          </a:solidFill>
        </p:spPr>
        <p:txBody>
          <a:bodyPr vert="horz" wrap="square" lIns="72000" tIns="36000" rIns="36000" bIns="144000" anchor="ctr" anchorCtr="1">
            <a:normAutofit/>
          </a:bodyPr>
          <a:lstStyle>
            <a:lvl1pPr algn="ctr">
              <a:defRPr sz="6600" b="1" i="0">
                <a:solidFill>
                  <a:schemeClr val="bg1"/>
                </a:solidFill>
                <a:latin typeface="+mn-lt"/>
              </a:defRPr>
            </a:lvl1pPr>
            <a:lvl2pPr>
              <a:defRPr sz="6600" b="1" i="0">
                <a:solidFill>
                  <a:schemeClr val="bg1"/>
                </a:solidFill>
                <a:latin typeface="Mada" pitchFamily="2" charset="0"/>
              </a:defRPr>
            </a:lvl2pPr>
            <a:lvl3pPr>
              <a:defRPr sz="6600" b="1" i="0">
                <a:solidFill>
                  <a:schemeClr val="bg1"/>
                </a:solidFill>
                <a:latin typeface="Mada" pitchFamily="2" charset="0"/>
              </a:defRPr>
            </a:lvl3pPr>
            <a:lvl4pPr>
              <a:defRPr sz="6600" b="1" i="0">
                <a:solidFill>
                  <a:schemeClr val="bg1"/>
                </a:solidFill>
                <a:latin typeface="Mada" pitchFamily="2" charset="0"/>
              </a:defRPr>
            </a:lvl4pPr>
            <a:lvl5pPr>
              <a:defRPr sz="6600" b="1" i="0">
                <a:solidFill>
                  <a:schemeClr val="bg1"/>
                </a:solidFill>
                <a:latin typeface="Mada" pitchFamily="2" charset="0"/>
              </a:defRPr>
            </a:lvl5pPr>
          </a:lstStyle>
          <a:p>
            <a:pPr lvl="0"/>
            <a:r>
              <a:rPr lang="en-US" dirty="0"/>
              <a:t>3</a:t>
            </a:r>
          </a:p>
        </p:txBody>
      </p:sp>
      <p:sp>
        <p:nvSpPr>
          <p:cNvPr id="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2" name="Slide Number Placeholder 1"/>
          <p:cNvSpPr>
            <a:spLocks noGrp="1"/>
          </p:cNvSpPr>
          <p:nvPr>
            <p:ph type="sldNum" sz="quarter" idx="66"/>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8895484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mage and Left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801D-545A-4803-9D8A-A889A704F6C7}"/>
              </a:ext>
            </a:extLst>
          </p:cNvPr>
          <p:cNvSpPr>
            <a:spLocks noGrp="1"/>
          </p:cNvSpPr>
          <p:nvPr>
            <p:ph type="title" hasCustomPrompt="1"/>
          </p:nvPr>
        </p:nvSpPr>
        <p:spPr>
          <a:xfrm>
            <a:off x="457200" y="457199"/>
            <a:ext cx="3607594" cy="1271589"/>
          </a:xfrm>
          <a:prstGeom prst="rect">
            <a:avLst/>
          </a:prstGeom>
        </p:spPr>
        <p:txBody>
          <a:bodyPr/>
          <a:lstStyle>
            <a:lvl1pPr>
              <a:lnSpc>
                <a:spcPct val="100000"/>
              </a:lnSpc>
              <a:defRPr/>
            </a:lvl1pPr>
          </a:lstStyle>
          <a:p>
            <a:r>
              <a:rPr lang="en-GB" dirty="0"/>
              <a:t>T</a:t>
            </a:r>
            <a:r>
              <a:rPr lang="en-US" dirty="0" err="1"/>
              <a:t>itle</a:t>
            </a:r>
            <a:endParaRPr lang="en-GB" dirty="0"/>
          </a:p>
        </p:txBody>
      </p:sp>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268400" y="4572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457200" y="1976438"/>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tar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Title</a:t>
            </a:r>
          </a:p>
        </p:txBody>
      </p:sp>
      <p:sp>
        <p:nvSpPr>
          <p:cNvPr id="23" name="Text Placeholder 5"/>
          <p:cNvSpPr>
            <a:spLocks noGrp="1"/>
          </p:cNvSpPr>
          <p:nvPr userDrawn="1">
            <p:ph type="body" sz="quarter" idx="17" hasCustomPrompt="1"/>
          </p:nvPr>
        </p:nvSpPr>
        <p:spPr>
          <a:xfrm>
            <a:off x="5141755" y="2937211"/>
            <a:ext cx="1980000" cy="1980000"/>
          </a:xfrm>
          <a:prstGeom prst="pentagon">
            <a:avLst/>
          </a:prstGeom>
          <a:solidFill>
            <a:schemeClr val="tx1"/>
          </a:solidFill>
        </p:spPr>
        <p:txBody>
          <a:bodyPr lIns="72000" tIns="72000" rIns="72000" bIns="72000"/>
          <a:lstStyle>
            <a:lvl1pPr algn="ctr">
              <a:lnSpc>
                <a:spcPct val="100000"/>
              </a:lnSpc>
              <a:defRPr sz="1800" b="1">
                <a:solidFill>
                  <a:schemeClr val="bg1"/>
                </a:solidFill>
                <a:latin typeface="+mn-lt"/>
              </a:defRPr>
            </a:lvl1pPr>
          </a:lstStyle>
          <a:p>
            <a:pPr lvl="0"/>
            <a:r>
              <a:rPr lang="en-US" dirty="0"/>
              <a:t>Click to edit Master text styles</a:t>
            </a:r>
          </a:p>
        </p:txBody>
      </p:sp>
      <p:sp>
        <p:nvSpPr>
          <p:cNvPr id="17" name="Text Placeholder 5">
            <a:extLst>
              <a:ext uri="{FF2B5EF4-FFF2-40B4-BE49-F238E27FC236}">
                <a16:creationId xmlns:a16="http://schemas.microsoft.com/office/drawing/2014/main" id="{37DCB4A3-DC5D-D449-A623-44F3B7A5F812}"/>
              </a:ext>
            </a:extLst>
          </p:cNvPr>
          <p:cNvSpPr>
            <a:spLocks noGrp="1"/>
          </p:cNvSpPr>
          <p:nvPr>
            <p:ph type="body" sz="quarter" idx="16" hasCustomPrompt="1"/>
          </p:nvPr>
        </p:nvSpPr>
        <p:spPr>
          <a:xfrm>
            <a:off x="346336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4" name="Text Placeholder 5">
            <a:extLst>
              <a:ext uri="{FF2B5EF4-FFF2-40B4-BE49-F238E27FC236}">
                <a16:creationId xmlns:a16="http://schemas.microsoft.com/office/drawing/2014/main" id="{3B9CA0C3-53DB-8E4F-858E-1A422104E830}"/>
              </a:ext>
            </a:extLst>
          </p:cNvPr>
          <p:cNvSpPr>
            <a:spLocks noGrp="1"/>
          </p:cNvSpPr>
          <p:nvPr>
            <p:ph type="body" sz="quarter" idx="18" hasCustomPrompt="1"/>
          </p:nvPr>
        </p:nvSpPr>
        <p:spPr>
          <a:xfrm>
            <a:off x="5376000" y="1370821"/>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5" name="Text Placeholder 5">
            <a:extLst>
              <a:ext uri="{FF2B5EF4-FFF2-40B4-BE49-F238E27FC236}">
                <a16:creationId xmlns:a16="http://schemas.microsoft.com/office/drawing/2014/main" id="{04A3EE8C-2B3B-264F-948B-266BD34D2E24}"/>
              </a:ext>
            </a:extLst>
          </p:cNvPr>
          <p:cNvSpPr>
            <a:spLocks noGrp="1"/>
          </p:cNvSpPr>
          <p:nvPr>
            <p:ph type="body" sz="quarter" idx="19" hasCustomPrompt="1"/>
          </p:nvPr>
        </p:nvSpPr>
        <p:spPr>
          <a:xfrm>
            <a:off x="7360145" y="2694016"/>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6" name="Text Placeholder 5">
            <a:extLst>
              <a:ext uri="{FF2B5EF4-FFF2-40B4-BE49-F238E27FC236}">
                <a16:creationId xmlns:a16="http://schemas.microsoft.com/office/drawing/2014/main" id="{D7B21A9B-7DAA-9E4E-A637-3A7EA6BC5EFE}"/>
              </a:ext>
            </a:extLst>
          </p:cNvPr>
          <p:cNvSpPr>
            <a:spLocks noGrp="1"/>
          </p:cNvSpPr>
          <p:nvPr>
            <p:ph type="body" sz="quarter" idx="20" hasCustomPrompt="1"/>
          </p:nvPr>
        </p:nvSpPr>
        <p:spPr>
          <a:xfrm>
            <a:off x="393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27" name="Text Placeholder 5">
            <a:extLst>
              <a:ext uri="{FF2B5EF4-FFF2-40B4-BE49-F238E27FC236}">
                <a16:creationId xmlns:a16="http://schemas.microsoft.com/office/drawing/2014/main" id="{20026FD8-8273-934E-9430-EE2DFC1F74B7}"/>
              </a:ext>
            </a:extLst>
          </p:cNvPr>
          <p:cNvSpPr>
            <a:spLocks noGrp="1"/>
          </p:cNvSpPr>
          <p:nvPr>
            <p:ph type="body" sz="quarter" idx="21" hasCustomPrompt="1"/>
          </p:nvPr>
        </p:nvSpPr>
        <p:spPr>
          <a:xfrm>
            <a:off x="6816000" y="4752824"/>
            <a:ext cx="1440000" cy="1440000"/>
          </a:xfrm>
          <a:prstGeom prst="ellipse">
            <a:avLst/>
          </a:prstGeom>
          <a:solidFill>
            <a:schemeClr val="bg2"/>
          </a:solidFill>
        </p:spPr>
        <p:txBody>
          <a:bodyPr wrap="none" lIns="72000" tIns="72000" rIns="72000" bIns="72000" anchor="ctr"/>
          <a:lstStyle>
            <a:lvl1pPr algn="ctr">
              <a:lnSpc>
                <a:spcPct val="100000"/>
              </a:lnSpc>
              <a:defRPr sz="1600" b="1">
                <a:solidFill>
                  <a:schemeClr val="bg1"/>
                </a:solidFill>
              </a:defRPr>
            </a:lvl1pPr>
          </a:lstStyle>
          <a:p>
            <a:pPr lvl="0"/>
            <a:r>
              <a:rPr lang="en-US" dirty="0"/>
              <a:t>Text</a:t>
            </a:r>
          </a:p>
        </p:txBody>
      </p:sp>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2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000893531"/>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Ma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15" name="Picture 14">
            <a:extLst>
              <a:ext uri="{FF2B5EF4-FFF2-40B4-BE49-F238E27FC236}">
                <a16:creationId xmlns:a16="http://schemas.microsoft.com/office/drawing/2014/main" id="{63EF7C21-F423-8143-8593-F0B3E5DC0E3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pic>
        <p:nvPicPr>
          <p:cNvPr id="16" name="Picture 15">
            <a:extLst>
              <a:ext uri="{FF2B5EF4-FFF2-40B4-BE49-F238E27FC236}">
                <a16:creationId xmlns:a16="http://schemas.microsoft.com/office/drawing/2014/main" id="{C84DBC62-A80E-E54F-9566-6E95F8E760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5037487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p with ke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E927CC-7B2D-4E74-91B0-51524AE78482}"/>
              </a:ext>
            </a:extLst>
          </p:cNvPr>
          <p:cNvSpPr/>
          <p:nvPr/>
        </p:nvSpPr>
        <p:spPr>
          <a:xfrm>
            <a:off x="0" y="0"/>
            <a:ext cx="12192000" cy="6858000"/>
          </a:xfrm>
          <a:prstGeom prst="rect">
            <a:avLst/>
          </a:prstGeom>
          <a:solidFill>
            <a:schemeClr val="accent2">
              <a:lumMod val="20000"/>
              <a:lumOff val="8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pic>
        <p:nvPicPr>
          <p:cNvPr id="13" name="Picture 12">
            <a:extLst>
              <a:ext uri="{FF2B5EF4-FFF2-40B4-BE49-F238E27FC236}">
                <a16:creationId xmlns:a16="http://schemas.microsoft.com/office/drawing/2014/main" id="{9536971E-18CF-4A0C-A142-550582FC18F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212067" y="-889185"/>
            <a:ext cx="6155801" cy="8852086"/>
          </a:xfrm>
          <a:prstGeom prst="rect">
            <a:avLst/>
          </a:prstGeom>
        </p:spPr>
      </p:pic>
      <p:sp>
        <p:nvSpPr>
          <p:cNvPr id="2" name="Title 1">
            <a:extLst>
              <a:ext uri="{FF2B5EF4-FFF2-40B4-BE49-F238E27FC236}">
                <a16:creationId xmlns:a16="http://schemas.microsoft.com/office/drawing/2014/main" id="{27A512AB-DF48-4152-9B49-D297B54FD036}"/>
              </a:ext>
            </a:extLst>
          </p:cNvPr>
          <p:cNvSpPr>
            <a:spLocks noGrp="1"/>
          </p:cNvSpPr>
          <p:nvPr>
            <p:ph type="title" hasCustomPrompt="1"/>
          </p:nvPr>
        </p:nvSpPr>
        <p:spPr>
          <a:xfrm>
            <a:off x="457200" y="457200"/>
            <a:ext cx="4958952" cy="1206000"/>
          </a:xfrm>
        </p:spPr>
        <p:txBody>
          <a:bodyPr/>
          <a:lstStyle>
            <a:lvl1pPr>
              <a:lnSpc>
                <a:spcPct val="100000"/>
              </a:lnSpc>
              <a:defRPr/>
            </a:lvl1pPr>
          </a:lstStyle>
          <a:p>
            <a:r>
              <a:rPr lang="en-US" dirty="0"/>
              <a:t>Title</a:t>
            </a:r>
            <a:endParaRPr lang="en-GB" dirty="0"/>
          </a:p>
        </p:txBody>
      </p:sp>
      <p:sp>
        <p:nvSpPr>
          <p:cNvPr id="7" name="Text Placeholder 6">
            <a:extLst>
              <a:ext uri="{FF2B5EF4-FFF2-40B4-BE49-F238E27FC236}">
                <a16:creationId xmlns:a16="http://schemas.microsoft.com/office/drawing/2014/main" id="{734E162F-3ECA-4B18-AE92-237AEAD38032}"/>
              </a:ext>
            </a:extLst>
          </p:cNvPr>
          <p:cNvSpPr>
            <a:spLocks noGrp="1"/>
          </p:cNvSpPr>
          <p:nvPr>
            <p:ph type="body" sz="quarter" idx="13" hasCustomPrompt="1"/>
          </p:nvPr>
        </p:nvSpPr>
        <p:spPr>
          <a:xfrm>
            <a:off x="457200" y="1663200"/>
            <a:ext cx="4958952" cy="866775"/>
          </a:xfrm>
        </p:spPr>
        <p:txBody>
          <a:bodyPr/>
          <a:lstStyle>
            <a:lvl1pPr>
              <a:lnSpc>
                <a:spcPct val="100000"/>
              </a:lnSpc>
              <a:defRPr sz="1800" b="1">
                <a:solidFill>
                  <a:schemeClr val="bg2"/>
                </a:solidFill>
              </a:defRPr>
            </a:lvl1pPr>
          </a:lstStyle>
          <a:p>
            <a:pPr lvl="0"/>
            <a:r>
              <a:rPr lang="en-US" dirty="0"/>
              <a:t>Sub-heading</a:t>
            </a:r>
          </a:p>
        </p:txBody>
      </p:sp>
      <p:pic>
        <p:nvPicPr>
          <p:cNvPr id="22" name="Graphic 21">
            <a:extLst>
              <a:ext uri="{FF2B5EF4-FFF2-40B4-BE49-F238E27FC236}">
                <a16:creationId xmlns:a16="http://schemas.microsoft.com/office/drawing/2014/main" id="{0DD105A6-07C1-7745-8980-BEAC1A5FAEC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2625" y="3271978"/>
            <a:ext cx="614363" cy="747920"/>
          </a:xfrm>
          <a:prstGeom prst="rect">
            <a:avLst/>
          </a:prstGeom>
        </p:spPr>
      </p:pic>
      <p:pic>
        <p:nvPicPr>
          <p:cNvPr id="30" name="Picture 29">
            <a:extLst>
              <a:ext uri="{FF2B5EF4-FFF2-40B4-BE49-F238E27FC236}">
                <a16:creationId xmlns:a16="http://schemas.microsoft.com/office/drawing/2014/main" id="{B93F3AAC-315A-F14C-8788-AD03354C4BB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pic>
        <p:nvPicPr>
          <p:cNvPr id="5" name="Picture 4">
            <a:extLst>
              <a:ext uri="{FF2B5EF4-FFF2-40B4-BE49-F238E27FC236}">
                <a16:creationId xmlns:a16="http://schemas.microsoft.com/office/drawing/2014/main" id="{2476994E-7D48-9A42-86B0-78326D23CE4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200" y="4188132"/>
            <a:ext cx="3501525" cy="1955807"/>
          </a:xfrm>
          <a:prstGeom prst="rect">
            <a:avLst/>
          </a:prstGeom>
        </p:spPr>
      </p:pic>
      <p:sp>
        <p:nvSpPr>
          <p:cNvPr id="10"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33868177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Our values">
    <p:spTree>
      <p:nvGrpSpPr>
        <p:cNvPr id="1" name=""/>
        <p:cNvGrpSpPr/>
        <p:nvPr/>
      </p:nvGrpSpPr>
      <p:grpSpPr>
        <a:xfrm>
          <a:off x="0" y="0"/>
          <a:ext cx="0" cy="0"/>
          <a:chOff x="0" y="0"/>
          <a:chExt cx="0" cy="0"/>
        </a:xfrm>
      </p:grpSpPr>
      <p:pic>
        <p:nvPicPr>
          <p:cNvPr id="46" name="Picture 45"/>
          <p:cNvPicPr>
            <a:picLocks/>
          </p:cNvPicPr>
          <p:nvPr/>
        </p:nvPicPr>
        <p:blipFill rotWithShape="1">
          <a:blip r:embed="rId2" cstate="screen">
            <a:extLst>
              <a:ext uri="{28A0092B-C50C-407E-A947-70E740481C1C}">
                <a14:useLocalDpi xmlns:a14="http://schemas.microsoft.com/office/drawing/2010/main"/>
              </a:ext>
            </a:extLst>
          </a:blip>
          <a:srcRect t="-1245"/>
          <a:stretch/>
        </p:blipFill>
        <p:spPr>
          <a:xfrm>
            <a:off x="9036848" y="2330245"/>
            <a:ext cx="2697952" cy="3462587"/>
          </a:xfrm>
          <a:prstGeom prst="rect">
            <a:avLst/>
          </a:prstGeom>
        </p:spPr>
      </p:pic>
      <p:sp>
        <p:nvSpPr>
          <p:cNvPr id="2" name="Title 1"/>
          <p:cNvSpPr>
            <a:spLocks noGrp="1"/>
          </p:cNvSpPr>
          <p:nvPr>
            <p:ph type="title" hasCustomPrompt="1"/>
          </p:nvPr>
        </p:nvSpPr>
        <p:spPr>
          <a:xfrm>
            <a:off x="472943" y="446598"/>
            <a:ext cx="11277600" cy="968474"/>
          </a:xfrm>
        </p:spPr>
        <p:txBody>
          <a:bodyPr/>
          <a:lstStyle>
            <a:lvl1pPr>
              <a:lnSpc>
                <a:spcPct val="100000"/>
              </a:lnSpc>
              <a:defRPr/>
            </a:lvl1pPr>
          </a:lstStyle>
          <a:p>
            <a:r>
              <a:rPr lang="en-US" dirty="0"/>
              <a:t>Suggested title: Our values</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62232" y="2379004"/>
            <a:ext cx="2695945" cy="3415886"/>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45080" y="2336281"/>
            <a:ext cx="2699019" cy="3472408"/>
          </a:xfrm>
          <a:prstGeom prst="rect">
            <a:avLst/>
          </a:prstGeom>
        </p:spPr>
      </p:pic>
      <p:pic>
        <p:nvPicPr>
          <p:cNvPr id="4" name="Picture 3">
            <a:extLst>
              <a:ext uri="{FF2B5EF4-FFF2-40B4-BE49-F238E27FC236}">
                <a16:creationId xmlns:a16="http://schemas.microsoft.com/office/drawing/2014/main" id="{01838CAD-A927-7D44-9B04-19BB0D95EC63}"/>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21719" r="26063"/>
          <a:stretch/>
        </p:blipFill>
        <p:spPr>
          <a:xfrm>
            <a:off x="3301392" y="2376946"/>
            <a:ext cx="2699491" cy="3410538"/>
          </a:xfrm>
          <a:prstGeom prst="rect">
            <a:avLst/>
          </a:prstGeom>
        </p:spPr>
      </p:pic>
      <p:sp>
        <p:nvSpPr>
          <p:cNvPr id="12" name="Rectangle 11">
            <a:extLst>
              <a:ext uri="{FF2B5EF4-FFF2-40B4-BE49-F238E27FC236}">
                <a16:creationId xmlns:a16="http://schemas.microsoft.com/office/drawing/2014/main" id="{B0970586-B235-0B4C-8965-052406E8533B}"/>
              </a:ext>
            </a:extLst>
          </p:cNvPr>
          <p:cNvSpPr>
            <a:spLocks/>
          </p:cNvSpPr>
          <p:nvPr userDrawn="1"/>
        </p:nvSpPr>
        <p:spPr>
          <a:xfrm>
            <a:off x="9036846" y="1752531"/>
            <a:ext cx="2698977" cy="624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Safety</a:t>
            </a:r>
          </a:p>
        </p:txBody>
      </p:sp>
      <p:sp>
        <p:nvSpPr>
          <p:cNvPr id="13" name="Rectangle 12">
            <a:extLst>
              <a:ext uri="{FF2B5EF4-FFF2-40B4-BE49-F238E27FC236}">
                <a16:creationId xmlns:a16="http://schemas.microsoft.com/office/drawing/2014/main" id="{B883A5B3-2562-9D44-9A2D-609B578D4970}"/>
              </a:ext>
            </a:extLst>
          </p:cNvPr>
          <p:cNvSpPr/>
          <p:nvPr userDrawn="1"/>
        </p:nvSpPr>
        <p:spPr>
          <a:xfrm>
            <a:off x="6162232" y="1752530"/>
            <a:ext cx="2700000" cy="62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prstClr val="white"/>
                </a:solidFill>
              </a:rPr>
              <a:t>Respect</a:t>
            </a:r>
          </a:p>
        </p:txBody>
      </p:sp>
      <p:sp>
        <p:nvSpPr>
          <p:cNvPr id="14" name="Rectangle 13">
            <a:extLst>
              <a:ext uri="{FF2B5EF4-FFF2-40B4-BE49-F238E27FC236}">
                <a16:creationId xmlns:a16="http://schemas.microsoft.com/office/drawing/2014/main" id="{C3EBB0E2-ED02-6948-9D0D-19C2D0417C97}"/>
              </a:ext>
            </a:extLst>
          </p:cNvPr>
          <p:cNvSpPr/>
          <p:nvPr userDrawn="1"/>
        </p:nvSpPr>
        <p:spPr>
          <a:xfrm>
            <a:off x="3297337" y="1752529"/>
            <a:ext cx="2703546" cy="624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Leadership</a:t>
            </a:r>
          </a:p>
        </p:txBody>
      </p:sp>
      <p:sp>
        <p:nvSpPr>
          <p:cNvPr id="15" name="Rectangle 14">
            <a:extLst>
              <a:ext uri="{FF2B5EF4-FFF2-40B4-BE49-F238E27FC236}">
                <a16:creationId xmlns:a16="http://schemas.microsoft.com/office/drawing/2014/main" id="{D5DFDC1D-0E6E-294D-92C3-A8B8C022A9BE}"/>
              </a:ext>
            </a:extLst>
          </p:cNvPr>
          <p:cNvSpPr/>
          <p:nvPr userDrawn="1"/>
        </p:nvSpPr>
        <p:spPr>
          <a:xfrm>
            <a:off x="444589" y="1752528"/>
            <a:ext cx="2700000" cy="5815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Integrity</a:t>
            </a:r>
          </a:p>
        </p:txBody>
      </p:sp>
      <p:sp>
        <p:nvSpPr>
          <p:cNvPr id="1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623745706"/>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HS2 strategic goal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Strategic goals</a:t>
            </a:r>
          </a:p>
        </p:txBody>
      </p:sp>
      <p:sp>
        <p:nvSpPr>
          <p:cNvPr id="19"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9256" b="9256"/>
          <a:stretch/>
        </p:blipFill>
        <p:spPr>
          <a:xfrm>
            <a:off x="610008" y="1606859"/>
            <a:ext cx="10829942" cy="4707750"/>
          </a:xfrm>
          <a:prstGeom prst="rect">
            <a:avLst/>
          </a:prstGeom>
        </p:spPr>
      </p:pic>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49387828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Our guiding principles">
    <p:spTree>
      <p:nvGrpSpPr>
        <p:cNvPr id="1" name=""/>
        <p:cNvGrpSpPr/>
        <p:nvPr/>
      </p:nvGrpSpPr>
      <p:grpSpPr>
        <a:xfrm>
          <a:off x="0" y="0"/>
          <a:ext cx="0" cy="0"/>
          <a:chOff x="0" y="0"/>
          <a:chExt cx="0" cy="0"/>
        </a:xfrm>
      </p:grpSpPr>
      <p:sp>
        <p:nvSpPr>
          <p:cNvPr id="5" name="Rectangle 4"/>
          <p:cNvSpPr>
            <a:spLocks/>
          </p:cNvSpPr>
          <p:nvPr userDrawn="1"/>
        </p:nvSpPr>
        <p:spPr>
          <a:xfrm>
            <a:off x="457200" y="1902507"/>
            <a:ext cx="2700000" cy="90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Ensure value </a:t>
            </a:r>
            <a:br>
              <a:rPr lang="en-GB" b="1" dirty="0">
                <a:solidFill>
                  <a:prstClr val="white"/>
                </a:solidFill>
              </a:rPr>
            </a:br>
            <a:r>
              <a:rPr lang="en-GB" b="1" dirty="0">
                <a:solidFill>
                  <a:prstClr val="white"/>
                </a:solidFill>
              </a:rPr>
              <a:t>for money</a:t>
            </a:r>
          </a:p>
        </p:txBody>
      </p:sp>
      <p:sp>
        <p:nvSpPr>
          <p:cNvPr id="6" name="Rectangle 5"/>
          <p:cNvSpPr/>
          <p:nvPr userDrawn="1"/>
        </p:nvSpPr>
        <p:spPr>
          <a:xfrm>
            <a:off x="3314403" y="1902507"/>
            <a:ext cx="2700000" cy="90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white"/>
                </a:solidFill>
              </a:rPr>
              <a:t>Respect </a:t>
            </a:r>
          </a:p>
          <a:p>
            <a:pPr algn="ctr"/>
            <a:r>
              <a:rPr lang="en-GB" b="1" dirty="0">
                <a:solidFill>
                  <a:prstClr val="white"/>
                </a:solidFill>
              </a:rPr>
              <a:t>communities</a:t>
            </a:r>
          </a:p>
        </p:txBody>
      </p:sp>
      <p:sp>
        <p:nvSpPr>
          <p:cNvPr id="7" name="Rectangle 6"/>
          <p:cNvSpPr/>
          <p:nvPr userDrawn="1"/>
        </p:nvSpPr>
        <p:spPr>
          <a:xfrm>
            <a:off x="6171606" y="1902507"/>
            <a:ext cx="2700000"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Champion teamwork and collaboration</a:t>
            </a:r>
          </a:p>
        </p:txBody>
      </p:sp>
      <p:sp>
        <p:nvSpPr>
          <p:cNvPr id="8" name="Rectangle 7"/>
          <p:cNvSpPr/>
          <p:nvPr userDrawn="1"/>
        </p:nvSpPr>
        <p:spPr>
          <a:xfrm>
            <a:off x="9034800" y="1899190"/>
            <a:ext cx="270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Create a positive legacy for Britain</a:t>
            </a: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57200" y="2802507"/>
            <a:ext cx="2700000" cy="2483172"/>
          </a:xfrm>
          <a:prstGeom prst="rect">
            <a:avLst/>
          </a:prstGeom>
        </p:spPr>
      </p:pic>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314403" y="2799190"/>
            <a:ext cx="2694010" cy="2486489"/>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177596" y="2799190"/>
            <a:ext cx="2694009" cy="2486489"/>
          </a:xfrm>
          <a:prstGeom prst="rect">
            <a:avLst/>
          </a:prstGeom>
        </p:spPr>
      </p:pic>
      <p:pic>
        <p:nvPicPr>
          <p:cNvPr id="13" name="Picture 12"/>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034800" y="2799190"/>
            <a:ext cx="2700000" cy="2486489"/>
          </a:xfrm>
          <a:prstGeom prst="rect">
            <a:avLst/>
          </a:prstGeom>
        </p:spPr>
      </p:pic>
      <p:sp>
        <p:nvSpPr>
          <p:cNvPr id="2" name="Title 1"/>
          <p:cNvSpPr>
            <a:spLocks noGrp="1"/>
          </p:cNvSpPr>
          <p:nvPr>
            <p:ph type="title" hasCustomPrompt="1"/>
          </p:nvPr>
        </p:nvSpPr>
        <p:spPr/>
        <p:txBody>
          <a:bodyPr/>
          <a:lstStyle>
            <a:lvl1pPr>
              <a:lnSpc>
                <a:spcPct val="100000"/>
              </a:lnSpc>
              <a:defRPr/>
            </a:lvl1pPr>
          </a:lstStyle>
          <a:p>
            <a:r>
              <a:rPr lang="en-US" dirty="0"/>
              <a:t>Suggested title: Our guiding principles</a:t>
            </a:r>
          </a:p>
        </p:txBody>
      </p:sp>
      <p:sp>
        <p:nvSpPr>
          <p:cNvPr id="1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18168115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HS2 Design Vis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84085"/>
            <a:ext cx="11277600" cy="1153781"/>
          </a:xfrm>
        </p:spPr>
        <p:txBody>
          <a:bodyPr/>
          <a:lstStyle>
            <a:lvl1pPr>
              <a:lnSpc>
                <a:spcPct val="100000"/>
              </a:lnSpc>
              <a:defRPr/>
            </a:lvl1pPr>
          </a:lstStyle>
          <a:p>
            <a:r>
              <a:rPr lang="en-US" dirty="0"/>
              <a:t>Suggested title: HS2 Design Vision – 3 key elements</a:t>
            </a:r>
          </a:p>
        </p:txBody>
      </p:sp>
      <p:pic>
        <p:nvPicPr>
          <p:cNvPr id="4" name="Picture 3">
            <a:extLst>
              <a:ext uri="{FF2B5EF4-FFF2-40B4-BE49-F238E27FC236}">
                <a16:creationId xmlns:a16="http://schemas.microsoft.com/office/drawing/2014/main" id="{0F9E33C8-B217-8C4A-8CCF-7FC97C0217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1524000"/>
            <a:ext cx="3324225" cy="4720558"/>
          </a:xfrm>
          <a:prstGeom prst="rect">
            <a:avLst/>
          </a:prstGeom>
        </p:spPr>
      </p:pic>
      <p:pic>
        <p:nvPicPr>
          <p:cNvPr id="16" name="Picture 15">
            <a:extLst>
              <a:ext uri="{FF2B5EF4-FFF2-40B4-BE49-F238E27FC236}">
                <a16:creationId xmlns:a16="http://schemas.microsoft.com/office/drawing/2014/main" id="{9597840F-1983-D94A-AC48-58ECBF39EA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562474" y="2460059"/>
            <a:ext cx="6696075" cy="2528729"/>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40649095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HS2 Design Vision 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100000"/>
              </a:lnSpc>
              <a:defRPr/>
            </a:lvl1pPr>
          </a:lstStyle>
          <a:p>
            <a:r>
              <a:rPr lang="en-US" dirty="0"/>
              <a:t>Suggested title: HS2 Design Vision</a:t>
            </a:r>
          </a:p>
        </p:txBody>
      </p:sp>
      <p:pic>
        <p:nvPicPr>
          <p:cNvPr id="5" name="Picture 4">
            <a:extLst>
              <a:ext uri="{FF2B5EF4-FFF2-40B4-BE49-F238E27FC236}">
                <a16:creationId xmlns:a16="http://schemas.microsoft.com/office/drawing/2014/main" id="{256079CE-8AC0-614A-A630-C24CA41C8FF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06033" y="1142982"/>
            <a:ext cx="6397912" cy="5253282"/>
          </a:xfrm>
          <a:prstGeom prst="rect">
            <a:avLst/>
          </a:prstGeom>
        </p:spPr>
      </p:pic>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93149721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Our golden thr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9392"/>
            <a:ext cx="11355859" cy="713408"/>
          </a:xfrm>
        </p:spPr>
        <p:txBody>
          <a:bodyPr/>
          <a:lstStyle>
            <a:lvl1pPr>
              <a:lnSpc>
                <a:spcPct val="100000"/>
              </a:lnSpc>
              <a:defRPr/>
            </a:lvl1pPr>
          </a:lstStyle>
          <a:p>
            <a:r>
              <a:rPr lang="en-US" dirty="0"/>
              <a:t>Suggested title: Our golden thread</a:t>
            </a:r>
          </a:p>
        </p:txBody>
      </p:sp>
      <p:grpSp>
        <p:nvGrpSpPr>
          <p:cNvPr id="4" name="Group 3">
            <a:extLst>
              <a:ext uri="{FF2B5EF4-FFF2-40B4-BE49-F238E27FC236}">
                <a16:creationId xmlns:a16="http://schemas.microsoft.com/office/drawing/2014/main" id="{4D6F1C80-B67F-0D47-A99A-9236D04064ED}"/>
              </a:ext>
            </a:extLst>
          </p:cNvPr>
          <p:cNvGrpSpPr/>
          <p:nvPr userDrawn="1"/>
        </p:nvGrpSpPr>
        <p:grpSpPr>
          <a:xfrm>
            <a:off x="2809578" y="1442751"/>
            <a:ext cx="8713081" cy="4716647"/>
            <a:chOff x="3021719" y="1375257"/>
            <a:chExt cx="8713081" cy="4716647"/>
          </a:xfrm>
        </p:grpSpPr>
        <p:grpSp>
          <p:nvGrpSpPr>
            <p:cNvPr id="16" name="Group 15">
              <a:extLst>
                <a:ext uri="{FF2B5EF4-FFF2-40B4-BE49-F238E27FC236}">
                  <a16:creationId xmlns:a16="http://schemas.microsoft.com/office/drawing/2014/main" id="{94BD7D76-A036-B64A-81A8-408BD31ADA15}"/>
                </a:ext>
              </a:extLst>
            </p:cNvPr>
            <p:cNvGrpSpPr/>
            <p:nvPr/>
          </p:nvGrpSpPr>
          <p:grpSpPr>
            <a:xfrm>
              <a:off x="4120920" y="5401106"/>
              <a:ext cx="5556697" cy="291875"/>
              <a:chOff x="1331640" y="6022348"/>
              <a:chExt cx="5556697" cy="291875"/>
            </a:xfrm>
          </p:grpSpPr>
          <p:cxnSp>
            <p:nvCxnSpPr>
              <p:cNvPr id="67" name="Straight Arrow Connector 66">
                <a:extLst>
                  <a:ext uri="{FF2B5EF4-FFF2-40B4-BE49-F238E27FC236}">
                    <a16:creationId xmlns:a16="http://schemas.microsoft.com/office/drawing/2014/main" id="{6B926F85-9F0D-A742-AE1B-5DC0B3682997}"/>
                  </a:ext>
                </a:extLst>
              </p:cNvPr>
              <p:cNvCxnSpPr/>
              <p:nvPr/>
            </p:nvCxnSpPr>
            <p:spPr>
              <a:xfrm>
                <a:off x="4118326" y="6129432"/>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38805A8-EA99-1943-B1BB-3ED7958A070F}"/>
                  </a:ext>
                </a:extLst>
              </p:cNvPr>
              <p:cNvCxnSpPr/>
              <p:nvPr/>
            </p:nvCxnSpPr>
            <p:spPr>
              <a:xfrm>
                <a:off x="1331640" y="6122536"/>
                <a:ext cx="5556697"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514834F9-1D4B-F84A-8D39-F0387E996C71}"/>
                  </a:ext>
                </a:extLst>
              </p:cNvPr>
              <p:cNvCxnSpPr/>
              <p:nvPr/>
            </p:nvCxnSpPr>
            <p:spPr>
              <a:xfrm>
                <a:off x="2267744" y="6022352"/>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A4845ADF-5801-4543-857A-9AC28A695C84}"/>
                  </a:ext>
                </a:extLst>
              </p:cNvPr>
              <p:cNvCxnSpPr/>
              <p:nvPr/>
            </p:nvCxnSpPr>
            <p:spPr>
              <a:xfrm>
                <a:off x="1331640" y="6022351"/>
                <a:ext cx="0" cy="107081"/>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284F2BD1-4CD7-EA48-91FA-2245EE7B7CD6}"/>
                  </a:ext>
                </a:extLst>
              </p:cNvPr>
              <p:cNvCxnSpPr/>
              <p:nvPr/>
            </p:nvCxnSpPr>
            <p:spPr>
              <a:xfrm>
                <a:off x="3205294" y="6022353"/>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8FE2C81-100E-B04A-A6FB-049F172D712D}"/>
                  </a:ext>
                </a:extLst>
              </p:cNvPr>
              <p:cNvCxnSpPr/>
              <p:nvPr/>
            </p:nvCxnSpPr>
            <p:spPr>
              <a:xfrm>
                <a:off x="4118326" y="6022351"/>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34E0952-0FDF-CE46-A4A2-838C84EA255A}"/>
                  </a:ext>
                </a:extLst>
              </p:cNvPr>
              <p:cNvCxnSpPr/>
              <p:nvPr/>
            </p:nvCxnSpPr>
            <p:spPr>
              <a:xfrm>
                <a:off x="5041931" y="6022350"/>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AF160F5D-EB61-254C-909E-F2F66C6FBA40}"/>
                  </a:ext>
                </a:extLst>
              </p:cNvPr>
              <p:cNvCxnSpPr/>
              <p:nvPr/>
            </p:nvCxnSpPr>
            <p:spPr>
              <a:xfrm>
                <a:off x="5963130" y="6022349"/>
                <a:ext cx="0" cy="92395"/>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C04C2354-AB50-F942-9E80-26A6589D5604}"/>
                  </a:ext>
                </a:extLst>
              </p:cNvPr>
              <p:cNvCxnSpPr/>
              <p:nvPr/>
            </p:nvCxnSpPr>
            <p:spPr>
              <a:xfrm>
                <a:off x="6888337" y="6022348"/>
                <a:ext cx="0" cy="107084"/>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03E02C4C-F928-1547-B0B9-517DFEC3D76A}"/>
                </a:ext>
              </a:extLst>
            </p:cNvPr>
            <p:cNvSpPr/>
            <p:nvPr/>
          </p:nvSpPr>
          <p:spPr>
            <a:xfrm>
              <a:off x="3679294" y="146749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Vision</a:t>
              </a:r>
            </a:p>
          </p:txBody>
        </p:sp>
        <p:sp>
          <p:nvSpPr>
            <p:cNvPr id="36" name="Rectangle 35">
              <a:extLst>
                <a:ext uri="{FF2B5EF4-FFF2-40B4-BE49-F238E27FC236}">
                  <a16:creationId xmlns:a16="http://schemas.microsoft.com/office/drawing/2014/main" id="{23315FAA-BC47-C44B-8165-4C32FA6BBD1A}"/>
                </a:ext>
              </a:extLst>
            </p:cNvPr>
            <p:cNvSpPr/>
            <p:nvPr/>
          </p:nvSpPr>
          <p:spPr>
            <a:xfrm>
              <a:off x="3679294" y="2012285"/>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Mission</a:t>
              </a:r>
            </a:p>
          </p:txBody>
        </p:sp>
        <p:sp>
          <p:nvSpPr>
            <p:cNvPr id="37" name="Rectangle 36">
              <a:extLst>
                <a:ext uri="{FF2B5EF4-FFF2-40B4-BE49-F238E27FC236}">
                  <a16:creationId xmlns:a16="http://schemas.microsoft.com/office/drawing/2014/main" id="{D5A402EB-3ABC-814A-97AB-982C8F88B0D1}"/>
                </a:ext>
              </a:extLst>
            </p:cNvPr>
            <p:cNvSpPr/>
            <p:nvPr/>
          </p:nvSpPr>
          <p:spPr>
            <a:xfrm>
              <a:off x="3679294" y="2544134"/>
              <a:ext cx="1260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Values</a:t>
              </a:r>
            </a:p>
          </p:txBody>
        </p:sp>
        <p:sp>
          <p:nvSpPr>
            <p:cNvPr id="38" name="Rectangle 37">
              <a:extLst>
                <a:ext uri="{FF2B5EF4-FFF2-40B4-BE49-F238E27FC236}">
                  <a16:creationId xmlns:a16="http://schemas.microsoft.com/office/drawing/2014/main" id="{F565498C-8344-AB49-9CC4-17EDB18A3EE7}"/>
                </a:ext>
              </a:extLst>
            </p:cNvPr>
            <p:cNvSpPr/>
            <p:nvPr/>
          </p:nvSpPr>
          <p:spPr>
            <a:xfrm>
              <a:off x="4985342" y="2904174"/>
              <a:ext cx="1260000"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Integrity</a:t>
              </a:r>
            </a:p>
          </p:txBody>
        </p:sp>
        <p:sp>
          <p:nvSpPr>
            <p:cNvPr id="39" name="Rectangle 38">
              <a:extLst>
                <a:ext uri="{FF2B5EF4-FFF2-40B4-BE49-F238E27FC236}">
                  <a16:creationId xmlns:a16="http://schemas.microsoft.com/office/drawing/2014/main" id="{0C4B796C-EBE9-8D4A-800F-4E50B8644B0E}"/>
                </a:ext>
              </a:extLst>
            </p:cNvPr>
            <p:cNvSpPr/>
            <p:nvPr/>
          </p:nvSpPr>
          <p:spPr>
            <a:xfrm>
              <a:off x="6272882" y="2903586"/>
              <a:ext cx="1260000" cy="3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prstClr val="white"/>
                  </a:solidFill>
                </a:rPr>
                <a:t>Leadership</a:t>
              </a:r>
            </a:p>
          </p:txBody>
        </p:sp>
        <p:sp>
          <p:nvSpPr>
            <p:cNvPr id="40" name="Rectangle 39">
              <a:extLst>
                <a:ext uri="{FF2B5EF4-FFF2-40B4-BE49-F238E27FC236}">
                  <a16:creationId xmlns:a16="http://schemas.microsoft.com/office/drawing/2014/main" id="{03F60022-BBE2-B044-9CD3-DA53B5AF70B1}"/>
                </a:ext>
              </a:extLst>
            </p:cNvPr>
            <p:cNvSpPr/>
            <p:nvPr/>
          </p:nvSpPr>
          <p:spPr>
            <a:xfrm>
              <a:off x="7565187" y="2904174"/>
              <a:ext cx="1260000"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Respect</a:t>
              </a:r>
            </a:p>
          </p:txBody>
        </p:sp>
        <p:sp>
          <p:nvSpPr>
            <p:cNvPr id="43" name="Rectangle 42">
              <a:extLst>
                <a:ext uri="{FF2B5EF4-FFF2-40B4-BE49-F238E27FC236}">
                  <a16:creationId xmlns:a16="http://schemas.microsoft.com/office/drawing/2014/main" id="{BF61D622-DE88-FD4C-87A3-D26BDF543236}"/>
                </a:ext>
              </a:extLst>
            </p:cNvPr>
            <p:cNvSpPr/>
            <p:nvPr/>
          </p:nvSpPr>
          <p:spPr>
            <a:xfrm>
              <a:off x="3679292" y="3447456"/>
              <a:ext cx="6419775"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Strategic goals</a:t>
              </a:r>
            </a:p>
          </p:txBody>
        </p:sp>
        <p:sp>
          <p:nvSpPr>
            <p:cNvPr id="44" name="Rectangle 43">
              <a:extLst>
                <a:ext uri="{FF2B5EF4-FFF2-40B4-BE49-F238E27FC236}">
                  <a16:creationId xmlns:a16="http://schemas.microsoft.com/office/drawing/2014/main" id="{ACAD7D7E-634C-5545-A60B-47B6F866BBC0}"/>
                </a:ext>
              </a:extLst>
            </p:cNvPr>
            <p:cNvSpPr/>
            <p:nvPr/>
          </p:nvSpPr>
          <p:spPr>
            <a:xfrm>
              <a:off x="3679291" y="3992247"/>
              <a:ext cx="6419775" cy="61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Strategic goal (6) – Health and safety</a:t>
              </a:r>
            </a:p>
            <a:p>
              <a:pPr algn="ctr"/>
              <a:r>
                <a:rPr lang="en-GB" sz="1200" dirty="0">
                  <a:solidFill>
                    <a:prstClr val="white"/>
                  </a:solidFill>
                </a:rPr>
                <a:t>HS2 will create a railway designed, built and operated </a:t>
              </a:r>
              <a:br>
                <a:rPr lang="en-GB" sz="1200" dirty="0">
                  <a:solidFill>
                    <a:prstClr val="white"/>
                  </a:solidFill>
                </a:rPr>
              </a:br>
              <a:r>
                <a:rPr lang="en-GB" sz="1200" dirty="0">
                  <a:solidFill>
                    <a:prstClr val="white"/>
                  </a:solidFill>
                </a:rPr>
                <a:t>to the highest health, safety and security standards.</a:t>
              </a:r>
            </a:p>
          </p:txBody>
        </p:sp>
        <p:grpSp>
          <p:nvGrpSpPr>
            <p:cNvPr id="45" name="Group 44">
              <a:extLst>
                <a:ext uri="{FF2B5EF4-FFF2-40B4-BE49-F238E27FC236}">
                  <a16:creationId xmlns:a16="http://schemas.microsoft.com/office/drawing/2014/main" id="{329E2C8E-108C-8F48-8287-E2939C2EFB53}"/>
                </a:ext>
              </a:extLst>
            </p:cNvPr>
            <p:cNvGrpSpPr/>
            <p:nvPr/>
          </p:nvGrpSpPr>
          <p:grpSpPr>
            <a:xfrm>
              <a:off x="3679294" y="4789106"/>
              <a:ext cx="6419775" cy="612000"/>
              <a:chOff x="816521" y="5337280"/>
              <a:chExt cx="6419775" cy="612000"/>
            </a:xfrm>
            <a:solidFill>
              <a:schemeClr val="accent1"/>
            </a:solidFill>
          </p:grpSpPr>
          <p:sp>
            <p:nvSpPr>
              <p:cNvPr id="60" name="Rectangle 59">
                <a:extLst>
                  <a:ext uri="{FF2B5EF4-FFF2-40B4-BE49-F238E27FC236}">
                    <a16:creationId xmlns:a16="http://schemas.microsoft.com/office/drawing/2014/main" id="{521B7D28-819E-8E48-A2A1-828EB74AE09E}"/>
                  </a:ext>
                </a:extLst>
              </p:cNvPr>
              <p:cNvSpPr/>
              <p:nvPr/>
            </p:nvSpPr>
            <p:spPr>
              <a:xfrm>
                <a:off x="81652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Workforce safety</a:t>
                </a:r>
              </a:p>
            </p:txBody>
          </p:sp>
          <p:sp>
            <p:nvSpPr>
              <p:cNvPr id="61" name="Rectangle 60">
                <a:extLst>
                  <a:ext uri="{FF2B5EF4-FFF2-40B4-BE49-F238E27FC236}">
                    <a16:creationId xmlns:a16="http://schemas.microsoft.com/office/drawing/2014/main" id="{5C4D939C-4A64-294B-9503-11DB0B97119A}"/>
                  </a:ext>
                </a:extLst>
              </p:cNvPr>
              <p:cNvSpPr/>
              <p:nvPr/>
            </p:nvSpPr>
            <p:spPr>
              <a:xfrm>
                <a:off x="1736483"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Public and neighbour safety</a:t>
                </a:r>
              </a:p>
            </p:txBody>
          </p:sp>
          <p:sp>
            <p:nvSpPr>
              <p:cNvPr id="62" name="Rectangle 61">
                <a:extLst>
                  <a:ext uri="{FF2B5EF4-FFF2-40B4-BE49-F238E27FC236}">
                    <a16:creationId xmlns:a16="http://schemas.microsoft.com/office/drawing/2014/main" id="{6C4142E2-2BB3-A844-8E4C-BC7B1D9212E9}"/>
                  </a:ext>
                </a:extLst>
              </p:cNvPr>
              <p:cNvSpPr/>
              <p:nvPr/>
            </p:nvSpPr>
            <p:spPr>
              <a:xfrm>
                <a:off x="2656445"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Occupational health and wellbeing</a:t>
                </a:r>
              </a:p>
            </p:txBody>
          </p:sp>
          <p:sp>
            <p:nvSpPr>
              <p:cNvPr id="63" name="Rectangle 62">
                <a:extLst>
                  <a:ext uri="{FF2B5EF4-FFF2-40B4-BE49-F238E27FC236}">
                    <a16:creationId xmlns:a16="http://schemas.microsoft.com/office/drawing/2014/main" id="{4509ECD6-333B-7C45-956B-0623C76ED0E5}"/>
                  </a:ext>
                </a:extLst>
              </p:cNvPr>
              <p:cNvSpPr/>
              <p:nvPr/>
            </p:nvSpPr>
            <p:spPr>
              <a:xfrm>
                <a:off x="3576407"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Safe design</a:t>
                </a:r>
              </a:p>
            </p:txBody>
          </p:sp>
          <p:sp>
            <p:nvSpPr>
              <p:cNvPr id="64" name="Rectangle 63">
                <a:extLst>
                  <a:ext uri="{FF2B5EF4-FFF2-40B4-BE49-F238E27FC236}">
                    <a16:creationId xmlns:a16="http://schemas.microsoft.com/office/drawing/2014/main" id="{8635ED31-D8EB-BB43-AA1D-D123750F9A3D}"/>
                  </a:ext>
                </a:extLst>
              </p:cNvPr>
              <p:cNvSpPr/>
              <p:nvPr/>
            </p:nvSpPr>
            <p:spPr>
              <a:xfrm>
                <a:off x="4496369"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solidFill>
                      <a:prstClr val="white"/>
                    </a:solidFill>
                  </a:rPr>
                  <a:t>Safe supply chain management</a:t>
                </a:r>
              </a:p>
            </p:txBody>
          </p:sp>
          <p:sp>
            <p:nvSpPr>
              <p:cNvPr id="65" name="Rectangle 64">
                <a:extLst>
                  <a:ext uri="{FF2B5EF4-FFF2-40B4-BE49-F238E27FC236}">
                    <a16:creationId xmlns:a16="http://schemas.microsoft.com/office/drawing/2014/main" id="{7270A0EF-6946-E343-8388-FFCDB371B0E4}"/>
                  </a:ext>
                </a:extLst>
              </p:cNvPr>
              <p:cNvSpPr/>
              <p:nvPr/>
            </p:nvSpPr>
            <p:spPr>
              <a:xfrm>
                <a:off x="5416331"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Operations safety</a:t>
                </a:r>
              </a:p>
            </p:txBody>
          </p:sp>
          <p:sp>
            <p:nvSpPr>
              <p:cNvPr id="66" name="Rectangle 65">
                <a:extLst>
                  <a:ext uri="{FF2B5EF4-FFF2-40B4-BE49-F238E27FC236}">
                    <a16:creationId xmlns:a16="http://schemas.microsoft.com/office/drawing/2014/main" id="{D1F04E1A-A37B-6C4D-BBD2-2ABF4A082D09}"/>
                  </a:ext>
                </a:extLst>
              </p:cNvPr>
              <p:cNvSpPr/>
              <p:nvPr/>
            </p:nvSpPr>
            <p:spPr>
              <a:xfrm>
                <a:off x="6336296" y="5337280"/>
                <a:ext cx="900000" cy="61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prstClr val="white"/>
                    </a:solidFill>
                  </a:rPr>
                  <a:t>SMART assurance</a:t>
                </a:r>
              </a:p>
            </p:txBody>
          </p:sp>
        </p:grpSp>
        <p:cxnSp>
          <p:nvCxnSpPr>
            <p:cNvPr id="46" name="Straight Arrow Connector 45">
              <a:extLst>
                <a:ext uri="{FF2B5EF4-FFF2-40B4-BE49-F238E27FC236}">
                  <a16:creationId xmlns:a16="http://schemas.microsoft.com/office/drawing/2014/main" id="{71552A48-C240-2542-A21A-7C09E56FBF4C}"/>
                </a:ext>
              </a:extLst>
            </p:cNvPr>
            <p:cNvCxnSpPr>
              <a:cxnSpLocks/>
            </p:cNvCxnSpPr>
            <p:nvPr/>
          </p:nvCxnSpPr>
          <p:spPr>
            <a:xfrm>
              <a:off x="4309294" y="182749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1A5F3E8-4676-3E4A-B212-2ABFD89DCA40}"/>
                </a:ext>
              </a:extLst>
            </p:cNvPr>
            <p:cNvCxnSpPr/>
            <p:nvPr/>
          </p:nvCxnSpPr>
          <p:spPr>
            <a:xfrm>
              <a:off x="4309294" y="2359343"/>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C9E740B-4655-324D-9AAC-0D2E5D73900B}"/>
                </a:ext>
              </a:extLst>
            </p:cNvPr>
            <p:cNvCxnSpPr/>
            <p:nvPr/>
          </p:nvCxnSpPr>
          <p:spPr>
            <a:xfrm>
              <a:off x="4931656" y="2724134"/>
              <a:ext cx="4554676" cy="0"/>
            </a:xfrm>
            <a:prstGeom prst="straightConnector1">
              <a:avLst/>
            </a:prstGeom>
            <a:ln w="28575">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E10AFEA-65A9-0741-A893-60F2099D1D2C}"/>
                </a:ext>
              </a:extLst>
            </p:cNvPr>
            <p:cNvCxnSpPr/>
            <p:nvPr/>
          </p:nvCxnSpPr>
          <p:spPr>
            <a:xfrm>
              <a:off x="947174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82744B5-2757-E645-ADE6-A02C2AD95962}"/>
                </a:ext>
              </a:extLst>
            </p:cNvPr>
            <p:cNvCxnSpPr/>
            <p:nvPr/>
          </p:nvCxnSpPr>
          <p:spPr>
            <a:xfrm>
              <a:off x="8196389"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46C877D9-7D67-ED42-ACF8-BF478E200B9B}"/>
                </a:ext>
              </a:extLst>
            </p:cNvPr>
            <p:cNvCxnSpPr/>
            <p:nvPr/>
          </p:nvCxnSpPr>
          <p:spPr>
            <a:xfrm>
              <a:off x="6906445"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76EBD5B-E8B5-8A40-82AD-41053D481C80}"/>
                </a:ext>
              </a:extLst>
            </p:cNvPr>
            <p:cNvCxnSpPr/>
            <p:nvPr/>
          </p:nvCxnSpPr>
          <p:spPr>
            <a:xfrm>
              <a:off x="5616501" y="2724134"/>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2902FDE-A7F4-4F4C-9DCB-3430770C0FD3}"/>
                </a:ext>
              </a:extLst>
            </p:cNvPr>
            <p:cNvSpPr/>
            <p:nvPr/>
          </p:nvSpPr>
          <p:spPr>
            <a:xfrm>
              <a:off x="8848615" y="2904174"/>
              <a:ext cx="1260000" cy="3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Safety</a:t>
              </a:r>
            </a:p>
          </p:txBody>
        </p:sp>
        <p:cxnSp>
          <p:nvCxnSpPr>
            <p:cNvPr id="57" name="Straight Arrow Connector 56">
              <a:extLst>
                <a:ext uri="{FF2B5EF4-FFF2-40B4-BE49-F238E27FC236}">
                  <a16:creationId xmlns:a16="http://schemas.microsoft.com/office/drawing/2014/main" id="{7EE0FF77-3A0B-594E-86D4-EC7E8F8BE644}"/>
                </a:ext>
              </a:extLst>
            </p:cNvPr>
            <p:cNvCxnSpPr>
              <a:cxnSpLocks/>
            </p:cNvCxnSpPr>
            <p:nvPr/>
          </p:nvCxnSpPr>
          <p:spPr>
            <a:xfrm>
              <a:off x="4297529" y="2904134"/>
              <a:ext cx="0" cy="543322"/>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15314F8-2FA0-F347-A828-E1A801B4CC78}"/>
                </a:ext>
              </a:extLst>
            </p:cNvPr>
            <p:cNvCxnSpPr/>
            <p:nvPr/>
          </p:nvCxnSpPr>
          <p:spPr>
            <a:xfrm>
              <a:off x="6879158" y="3807456"/>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D2F85-1D68-8D46-BD90-C0602062654E}"/>
                </a:ext>
              </a:extLst>
            </p:cNvPr>
            <p:cNvCxnSpPr/>
            <p:nvPr/>
          </p:nvCxnSpPr>
          <p:spPr>
            <a:xfrm>
              <a:off x="6878615" y="4604315"/>
              <a:ext cx="0" cy="184791"/>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7992F1A-A148-2C43-A295-301C062ED755}"/>
                </a:ext>
              </a:extLst>
            </p:cNvPr>
            <p:cNvSpPr/>
            <p:nvPr/>
          </p:nvSpPr>
          <p:spPr>
            <a:xfrm>
              <a:off x="3021719" y="1375257"/>
              <a:ext cx="467912" cy="47166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prstClr val="white"/>
                  </a:solidFill>
                </a:rPr>
                <a:t>Health and safety brand</a:t>
              </a:r>
            </a:p>
          </p:txBody>
        </p:sp>
        <p:cxnSp>
          <p:nvCxnSpPr>
            <p:cNvPr id="29" name="Straight Arrow Connector 28">
              <a:extLst>
                <a:ext uri="{FF2B5EF4-FFF2-40B4-BE49-F238E27FC236}">
                  <a16:creationId xmlns:a16="http://schemas.microsoft.com/office/drawing/2014/main" id="{7ECBEEEC-74C9-AA40-B03F-7177AD0F93E6}"/>
                </a:ext>
              </a:extLst>
            </p:cNvPr>
            <p:cNvCxnSpPr/>
            <p:nvPr/>
          </p:nvCxnSpPr>
          <p:spPr>
            <a:xfrm>
              <a:off x="3478974" y="168803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10A0E33-1DD0-AC47-B99A-D71E1722838E}"/>
                </a:ext>
              </a:extLst>
            </p:cNvPr>
            <p:cNvCxnSpPr/>
            <p:nvPr/>
          </p:nvCxnSpPr>
          <p:spPr>
            <a:xfrm>
              <a:off x="3478974" y="2231214"/>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2B52F8F-BA6E-214A-86C7-E329E35B1863}"/>
                </a:ext>
              </a:extLst>
            </p:cNvPr>
            <p:cNvCxnSpPr/>
            <p:nvPr/>
          </p:nvCxnSpPr>
          <p:spPr>
            <a:xfrm>
              <a:off x="3478974" y="2763063"/>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C8EEAEE-DB10-704C-A216-CD42B4F419AC}"/>
                </a:ext>
              </a:extLst>
            </p:cNvPr>
            <p:cNvCxnSpPr/>
            <p:nvPr/>
          </p:nvCxnSpPr>
          <p:spPr>
            <a:xfrm>
              <a:off x="3478974" y="3650459"/>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32B366C-0CD2-7B40-BF1A-8167512B9878}"/>
                </a:ext>
              </a:extLst>
            </p:cNvPr>
            <p:cNvCxnSpPr/>
            <p:nvPr/>
          </p:nvCxnSpPr>
          <p:spPr>
            <a:xfrm>
              <a:off x="3478974" y="4337210"/>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7D7D253D-3004-8546-B148-1C50E9ED6A66}"/>
                </a:ext>
              </a:extLst>
            </p:cNvPr>
            <p:cNvCxnSpPr/>
            <p:nvPr/>
          </p:nvCxnSpPr>
          <p:spPr>
            <a:xfrm>
              <a:off x="3478974" y="5134035"/>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9CD591C-5201-684C-B57F-44E9A52BFCAF}"/>
                </a:ext>
              </a:extLst>
            </p:cNvPr>
            <p:cNvGrpSpPr/>
            <p:nvPr/>
          </p:nvGrpSpPr>
          <p:grpSpPr>
            <a:xfrm>
              <a:off x="10099069" y="3213984"/>
              <a:ext cx="1635731" cy="2838992"/>
              <a:chOff x="7328870" y="4437658"/>
              <a:chExt cx="1635731" cy="2838992"/>
            </a:xfrm>
          </p:grpSpPr>
          <p:cxnSp>
            <p:nvCxnSpPr>
              <p:cNvPr id="25" name="Straight Arrow Connector 24">
                <a:extLst>
                  <a:ext uri="{FF2B5EF4-FFF2-40B4-BE49-F238E27FC236}">
                    <a16:creationId xmlns:a16="http://schemas.microsoft.com/office/drawing/2014/main" id="{E7F89B95-C52B-314C-BDE2-8C990E9CE66E}"/>
                  </a:ext>
                </a:extLst>
              </p:cNvPr>
              <p:cNvCxnSpPr/>
              <p:nvPr/>
            </p:nvCxnSpPr>
            <p:spPr>
              <a:xfrm>
                <a:off x="7328870" y="6318780"/>
                <a:ext cx="426375"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Isosceles Triangle 64">
                <a:extLst>
                  <a:ext uri="{FF2B5EF4-FFF2-40B4-BE49-F238E27FC236}">
                    <a16:creationId xmlns:a16="http://schemas.microsoft.com/office/drawing/2014/main" id="{87A94151-5508-0249-B5D4-42A2FC3E4E36}"/>
                  </a:ext>
                </a:extLst>
              </p:cNvPr>
              <p:cNvSpPr/>
              <p:nvPr/>
            </p:nvSpPr>
            <p:spPr>
              <a:xfrm>
                <a:off x="7429028" y="5030584"/>
                <a:ext cx="1535573" cy="2246066"/>
              </a:xfrm>
              <a:prstGeom prst="triangle">
                <a:avLst>
                  <a:gd name="adj" fmla="val 4890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200" dirty="0">
                    <a:solidFill>
                      <a:prstClr val="white"/>
                    </a:solidFill>
                  </a:rPr>
                  <a:t>Measure</a:t>
                </a:r>
              </a:p>
            </p:txBody>
          </p:sp>
          <p:sp>
            <p:nvSpPr>
              <p:cNvPr id="27" name="Rectangle 26">
                <a:extLst>
                  <a:ext uri="{FF2B5EF4-FFF2-40B4-BE49-F238E27FC236}">
                    <a16:creationId xmlns:a16="http://schemas.microsoft.com/office/drawing/2014/main" id="{9EDFF3C7-26C2-5340-B997-4A2D9367341E}"/>
                  </a:ext>
                </a:extLst>
              </p:cNvPr>
              <p:cNvSpPr/>
              <p:nvPr/>
            </p:nvSpPr>
            <p:spPr>
              <a:xfrm>
                <a:off x="7566814" y="4437658"/>
                <a:ext cx="1260000" cy="5934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prstClr val="white"/>
                    </a:solidFill>
                  </a:rPr>
                  <a:t>Balanced scorecard</a:t>
                </a:r>
              </a:p>
            </p:txBody>
          </p:sp>
        </p:grpSp>
        <p:sp>
          <p:nvSpPr>
            <p:cNvPr id="21" name="Rectangle 20">
              <a:extLst>
                <a:ext uri="{FF2B5EF4-FFF2-40B4-BE49-F238E27FC236}">
                  <a16:creationId xmlns:a16="http://schemas.microsoft.com/office/drawing/2014/main" id="{34190859-D65B-444D-AF9D-6FC7E5A0F77D}"/>
                </a:ext>
              </a:extLst>
            </p:cNvPr>
            <p:cNvSpPr/>
            <p:nvPr/>
          </p:nvSpPr>
          <p:spPr>
            <a:xfrm>
              <a:off x="3679291" y="5692976"/>
              <a:ext cx="6439957"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prstClr val="white"/>
                  </a:solidFill>
                </a:rPr>
                <a:t>Our health and safety commitments </a:t>
              </a:r>
            </a:p>
          </p:txBody>
        </p:sp>
        <p:cxnSp>
          <p:nvCxnSpPr>
            <p:cNvPr id="19" name="Straight Arrow Connector 18">
              <a:extLst>
                <a:ext uri="{FF2B5EF4-FFF2-40B4-BE49-F238E27FC236}">
                  <a16:creationId xmlns:a16="http://schemas.microsoft.com/office/drawing/2014/main" id="{01B4D52C-2BD9-104F-A852-4A0F9C9C84A4}"/>
                </a:ext>
              </a:extLst>
            </p:cNvPr>
            <p:cNvCxnSpPr/>
            <p:nvPr/>
          </p:nvCxnSpPr>
          <p:spPr>
            <a:xfrm>
              <a:off x="3489631" y="5872976"/>
              <a:ext cx="200317" cy="0"/>
            </a:xfrm>
            <a:prstGeom prst="straightConnector1">
              <a:avLst/>
            </a:prstGeom>
            <a:ln w="28575">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5"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3704616880"/>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inal slid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C005FE-6EE6-4AD6-AA65-C3D76F2CC0B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GB" sz="1600" dirty="0"/>
          </a:p>
        </p:txBody>
      </p:sp>
      <p:sp>
        <p:nvSpPr>
          <p:cNvPr id="4" name="Footer Placeholder 3">
            <a:extLst>
              <a:ext uri="{FF2B5EF4-FFF2-40B4-BE49-F238E27FC236}">
                <a16:creationId xmlns:a16="http://schemas.microsoft.com/office/drawing/2014/main" id="{02252CBB-B4E6-4B04-823C-39084CB39AA8}"/>
              </a:ext>
            </a:extLst>
          </p:cNvPr>
          <p:cNvSpPr>
            <a:spLocks noGrp="1"/>
          </p:cNvSpPr>
          <p:nvPr>
            <p:ph type="ftr" sz="quarter" idx="11"/>
          </p:nvPr>
        </p:nvSpPr>
        <p:spPr>
          <a:xfrm>
            <a:off x="547199" y="6483601"/>
            <a:ext cx="4117669" cy="212399"/>
          </a:xfrm>
          <a:prstGeom prst="rect">
            <a:avLst/>
          </a:prstGeom>
        </p:spPr>
        <p:txBody>
          <a:bodyPr/>
          <a:lstStyle>
            <a:lvl1pPr>
              <a:defRPr>
                <a:solidFill>
                  <a:schemeClr val="bg1"/>
                </a:solidFill>
              </a:defRPr>
            </a:lvl1pPr>
          </a:lstStyle>
          <a:p>
            <a:r>
              <a:rPr lang="en-GB" dirty="0"/>
              <a:t>www.hs2.org.uk</a:t>
            </a:r>
          </a:p>
        </p:txBody>
      </p:sp>
      <p:sp>
        <p:nvSpPr>
          <p:cNvPr id="7" name="Text Placeholder 6">
            <a:extLst>
              <a:ext uri="{FF2B5EF4-FFF2-40B4-BE49-F238E27FC236}">
                <a16:creationId xmlns:a16="http://schemas.microsoft.com/office/drawing/2014/main" id="{2004614A-3D8F-4D6F-9611-A24244E522D7}"/>
              </a:ext>
            </a:extLst>
          </p:cNvPr>
          <p:cNvSpPr>
            <a:spLocks noGrp="1"/>
          </p:cNvSpPr>
          <p:nvPr>
            <p:ph type="body" sz="quarter" idx="13" hasCustomPrompt="1"/>
          </p:nvPr>
        </p:nvSpPr>
        <p:spPr>
          <a:xfrm>
            <a:off x="457200" y="2221200"/>
            <a:ext cx="11208058" cy="2665125"/>
          </a:xfrm>
        </p:spPr>
        <p:txBody>
          <a:bodyPr/>
          <a:lstStyle>
            <a:lvl1pPr algn="l">
              <a:lnSpc>
                <a:spcPct val="100000"/>
              </a:lnSpc>
              <a:spcAft>
                <a:spcPts val="600"/>
              </a:spcAft>
              <a:defRPr sz="5000" b="1" i="0">
                <a:solidFill>
                  <a:schemeClr val="bg1"/>
                </a:solidFill>
                <a:latin typeface="+mn-lt"/>
              </a:defRPr>
            </a:lvl1pPr>
            <a:lvl2pPr marL="0" indent="0" algn="l">
              <a:lnSpc>
                <a:spcPct val="100000"/>
              </a:lnSpc>
              <a:spcBef>
                <a:spcPts val="2400"/>
              </a:spcBef>
              <a:spcAft>
                <a:spcPts val="600"/>
              </a:spcAft>
              <a:buNone/>
              <a:defRPr sz="2400" b="1" i="0" baseline="0">
                <a:solidFill>
                  <a:schemeClr val="bg1"/>
                </a:solidFill>
                <a:latin typeface="+mn-lt"/>
              </a:defRPr>
            </a:lvl2pPr>
          </a:lstStyle>
          <a:p>
            <a:pPr lvl="0"/>
            <a:r>
              <a:rPr lang="en-US" dirty="0"/>
              <a:t>Suggested title: Questions / Q&amp;A / Thank you</a:t>
            </a:r>
          </a:p>
          <a:p>
            <a:pPr lvl="1"/>
            <a:r>
              <a:rPr lang="en-US" dirty="0"/>
              <a:t>Click to add sub-heading</a:t>
            </a:r>
          </a:p>
        </p:txBody>
      </p:sp>
      <p:grpSp>
        <p:nvGrpSpPr>
          <p:cNvPr id="8" name="Group 7">
            <a:extLst>
              <a:ext uri="{FF2B5EF4-FFF2-40B4-BE49-F238E27FC236}">
                <a16:creationId xmlns:a16="http://schemas.microsoft.com/office/drawing/2014/main" id="{5BDE19CA-F81F-4F8A-848A-FA67F6BDB154}"/>
              </a:ext>
            </a:extLst>
          </p:cNvPr>
          <p:cNvGrpSpPr/>
          <p:nvPr userDrawn="1"/>
        </p:nvGrpSpPr>
        <p:grpSpPr>
          <a:xfrm>
            <a:off x="457200" y="6328800"/>
            <a:ext cx="11277600" cy="154800"/>
            <a:chOff x="457200" y="6328800"/>
            <a:chExt cx="11277600" cy="154800"/>
          </a:xfrm>
        </p:grpSpPr>
        <p:cxnSp>
          <p:nvCxnSpPr>
            <p:cNvPr id="9" name="Straight Connector 8">
              <a:extLst>
                <a:ext uri="{FF2B5EF4-FFF2-40B4-BE49-F238E27FC236}">
                  <a16:creationId xmlns:a16="http://schemas.microsoft.com/office/drawing/2014/main" id="{3E94EA5A-CCEB-4EFF-93C7-62AE4E738600}"/>
                </a:ext>
              </a:extLst>
            </p:cNvPr>
            <p:cNvCxnSpPr/>
            <p:nvPr userDrawn="1"/>
          </p:nvCxnSpPr>
          <p:spPr>
            <a:xfrm>
              <a:off x="457200" y="6400800"/>
              <a:ext cx="11277600" cy="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68D6AB-1980-4A0C-BDCD-D59AB6F5FEBA}"/>
                </a:ext>
              </a:extLst>
            </p:cNvPr>
            <p:cNvCxnSpPr>
              <a:cxnSpLocks/>
            </p:cNvCxnSpPr>
            <p:nvPr userDrawn="1"/>
          </p:nvCxnSpPr>
          <p:spPr>
            <a:xfrm>
              <a:off x="4572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51F07F6-8E44-46AF-ACA6-FC3958339B24}"/>
                </a:ext>
              </a:extLst>
            </p:cNvPr>
            <p:cNvCxnSpPr>
              <a:cxnSpLocks/>
            </p:cNvCxnSpPr>
            <p:nvPr userDrawn="1"/>
          </p:nvCxnSpPr>
          <p:spPr>
            <a:xfrm>
              <a:off x="11734800" y="6328800"/>
              <a:ext cx="0" cy="154800"/>
            </a:xfrm>
            <a:prstGeom prst="line">
              <a:avLst/>
            </a:prstGeom>
            <a:ln w="44450" cap="rnd">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74525"/>
            <a:ext cx="1632293" cy="608400"/>
          </a:xfrm>
          <a:prstGeom prst="rect">
            <a:avLst/>
          </a:prstGeom>
        </p:spPr>
      </p:pic>
      <p:sp>
        <p:nvSpPr>
          <p:cNvPr id="3" name="Slide Number Placeholder 2"/>
          <p:cNvSpPr>
            <a:spLocks noGrp="1"/>
          </p:cNvSpPr>
          <p:nvPr>
            <p:ph type="sldNum" sz="quarter" idx="14"/>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29197836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Right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27F418A-F005-42FB-8B01-80B326D9896F}"/>
              </a:ext>
            </a:extLst>
          </p:cNvPr>
          <p:cNvSpPr>
            <a:spLocks noGrp="1"/>
          </p:cNvSpPr>
          <p:nvPr>
            <p:ph type="pic" sz="quarter" idx="13"/>
          </p:nvPr>
        </p:nvSpPr>
        <p:spPr>
          <a:xfrm>
            <a:off x="457200" y="457700"/>
            <a:ext cx="7466400" cy="5320800"/>
          </a:xfrm>
          <a:solidFill>
            <a:schemeClr val="bg1">
              <a:lumMod val="85000"/>
            </a:schemeClr>
          </a:solidFill>
          <a:ln>
            <a:noFill/>
          </a:ln>
        </p:spPr>
        <p:txBody>
          <a:body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8B9F4FE8-9CDC-4DE2-B6C4-FABD5592D83C}"/>
              </a:ext>
            </a:extLst>
          </p:cNvPr>
          <p:cNvSpPr>
            <a:spLocks noGrp="1"/>
          </p:cNvSpPr>
          <p:nvPr>
            <p:ph type="body" sz="quarter" idx="14"/>
          </p:nvPr>
        </p:nvSpPr>
        <p:spPr>
          <a:xfrm>
            <a:off x="8127206" y="1978933"/>
            <a:ext cx="3607594" cy="3802062"/>
          </a:xfrm>
        </p:spPr>
        <p:txBody>
          <a:bodyPr/>
          <a:lstStyle>
            <a:lvl1pPr>
              <a:lnSpc>
                <a:spcPct val="100000"/>
              </a:lnSpc>
              <a:spcAft>
                <a:spcPts val="600"/>
              </a:spcAft>
              <a:defRPr/>
            </a:lvl1pPr>
            <a:lvl2pPr>
              <a:lnSpc>
                <a:spcPct val="100000"/>
              </a:lnSpc>
              <a:spcAft>
                <a:spcPts val="600"/>
              </a:spcAft>
              <a:buClr>
                <a:schemeClr val="bg2"/>
              </a:buClr>
              <a:defRPr/>
            </a:lvl2pPr>
            <a:lvl3pPr>
              <a:lnSpc>
                <a:spcPct val="100000"/>
              </a:lnSpc>
              <a:spcAft>
                <a:spcPts val="600"/>
              </a:spcAft>
              <a:buClr>
                <a:schemeClr val="bg2"/>
              </a:buClr>
              <a:defRPr/>
            </a:lvl3pPr>
            <a:lvl4pPr>
              <a:lnSpc>
                <a:spcPct val="100000"/>
              </a:lnSpc>
              <a:spcAft>
                <a:spcPts val="600"/>
              </a:spcAft>
              <a:buClr>
                <a:schemeClr val="bg2"/>
              </a:buClr>
              <a:defRPr/>
            </a:lvl4pPr>
            <a:lvl5pPr>
              <a:lnSpc>
                <a:spcPct val="100000"/>
              </a:lnSpc>
              <a:spcAft>
                <a:spcPts val="600"/>
              </a:spcAft>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sp>
        <p:nvSpPr>
          <p:cNvPr id="3" name="Slide Number Placeholder 2"/>
          <p:cNvSpPr>
            <a:spLocks noGrp="1"/>
          </p:cNvSpPr>
          <p:nvPr>
            <p:ph type="sldNum" sz="quarter" idx="15"/>
          </p:nvPr>
        </p:nvSpPr>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660536996"/>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Final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ED04F-D75B-4E27-9BD7-FCD6C3E29D18}"/>
              </a:ext>
            </a:extLst>
          </p:cNvPr>
          <p:cNvSpPr>
            <a:spLocks noGrp="1"/>
          </p:cNvSpPr>
          <p:nvPr>
            <p:ph type="ctrTitle" hasCustomPrompt="1"/>
          </p:nvPr>
        </p:nvSpPr>
        <p:spPr>
          <a:xfrm>
            <a:off x="457200" y="2343696"/>
            <a:ext cx="11225814" cy="846113"/>
          </a:xfrm>
        </p:spPr>
        <p:txBody>
          <a:bodyPr anchor="t"/>
          <a:lstStyle>
            <a:lvl1pPr algn="l">
              <a:defRPr sz="5000">
                <a:solidFill>
                  <a:schemeClr val="tx1"/>
                </a:solidFill>
              </a:defRPr>
            </a:lvl1pPr>
          </a:lstStyle>
          <a:p>
            <a:r>
              <a:rPr lang="en-US" dirty="0"/>
              <a:t>Suggested title: Questions / Q&amp;A / Thank you</a:t>
            </a:r>
          </a:p>
        </p:txBody>
      </p:sp>
      <p:sp>
        <p:nvSpPr>
          <p:cNvPr id="3" name="Subtitle 2">
            <a:extLst>
              <a:ext uri="{FF2B5EF4-FFF2-40B4-BE49-F238E27FC236}">
                <a16:creationId xmlns:a16="http://schemas.microsoft.com/office/drawing/2014/main" id="{DB07B812-FB6A-477C-A589-733D5079CE05}"/>
              </a:ext>
            </a:extLst>
          </p:cNvPr>
          <p:cNvSpPr>
            <a:spLocks noGrp="1"/>
          </p:cNvSpPr>
          <p:nvPr>
            <p:ph type="subTitle" idx="1" hasCustomPrompt="1"/>
          </p:nvPr>
        </p:nvSpPr>
        <p:spPr>
          <a:xfrm>
            <a:off x="457199" y="3643469"/>
            <a:ext cx="11225814" cy="899888"/>
          </a:xfrm>
        </p:spPr>
        <p:txBody>
          <a:bodyPr/>
          <a:lstStyle>
            <a:lvl1pPr marL="0" indent="0" algn="l">
              <a:buNone/>
              <a:defRPr sz="24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sub-heading</a:t>
            </a:r>
            <a:endParaRPr lang="en-GB" dirty="0"/>
          </a:p>
        </p:txBody>
      </p:sp>
      <p:grpSp>
        <p:nvGrpSpPr>
          <p:cNvPr id="9" name="Group 4">
            <a:extLst>
              <a:ext uri="{FF2B5EF4-FFF2-40B4-BE49-F238E27FC236}">
                <a16:creationId xmlns:a16="http://schemas.microsoft.com/office/drawing/2014/main" id="{37430850-897C-49AE-AC19-9DED89782524}"/>
              </a:ext>
            </a:extLst>
          </p:cNvPr>
          <p:cNvGrpSpPr>
            <a:grpSpLocks noChangeAspect="1"/>
          </p:cNvGrpSpPr>
          <p:nvPr/>
        </p:nvGrpSpPr>
        <p:grpSpPr bwMode="auto">
          <a:xfrm>
            <a:off x="457200" y="457200"/>
            <a:ext cx="1638000" cy="609661"/>
            <a:chOff x="277" y="288"/>
            <a:chExt cx="4863" cy="1810"/>
          </a:xfrm>
          <a:solidFill>
            <a:schemeClr val="tx1"/>
          </a:solidFill>
        </p:grpSpPr>
        <p:sp>
          <p:nvSpPr>
            <p:cNvPr id="11" name="Freeform 5">
              <a:extLst>
                <a:ext uri="{FF2B5EF4-FFF2-40B4-BE49-F238E27FC236}">
                  <a16:creationId xmlns:a16="http://schemas.microsoft.com/office/drawing/2014/main" id="{211E13FD-206C-4112-8C63-18DB462C42D4}"/>
                </a:ext>
              </a:extLst>
            </p:cNvPr>
            <p:cNvSpPr>
              <a:spLocks/>
            </p:cNvSpPr>
            <p:nvPr userDrawn="1"/>
          </p:nvSpPr>
          <p:spPr bwMode="auto">
            <a:xfrm>
              <a:off x="277" y="303"/>
              <a:ext cx="1927" cy="1772"/>
            </a:xfrm>
            <a:custGeom>
              <a:avLst/>
              <a:gdLst>
                <a:gd name="T0" fmla="*/ 830 w 1019"/>
                <a:gd name="T1" fmla="*/ 18 h 937"/>
                <a:gd name="T2" fmla="*/ 830 w 1019"/>
                <a:gd name="T3" fmla="*/ 370 h 937"/>
                <a:gd name="T4" fmla="*/ 190 w 1019"/>
                <a:gd name="T5" fmla="*/ 370 h 937"/>
                <a:gd name="T6" fmla="*/ 190 w 1019"/>
                <a:gd name="T7" fmla="*/ 18 h 937"/>
                <a:gd name="T8" fmla="*/ 172 w 1019"/>
                <a:gd name="T9" fmla="*/ 0 h 937"/>
                <a:gd name="T10" fmla="*/ 18 w 1019"/>
                <a:gd name="T11" fmla="*/ 0 h 937"/>
                <a:gd name="T12" fmla="*/ 0 w 1019"/>
                <a:gd name="T13" fmla="*/ 18 h 937"/>
                <a:gd name="T14" fmla="*/ 0 w 1019"/>
                <a:gd name="T15" fmla="*/ 919 h 937"/>
                <a:gd name="T16" fmla="*/ 18 w 1019"/>
                <a:gd name="T17" fmla="*/ 937 h 937"/>
                <a:gd name="T18" fmla="*/ 172 w 1019"/>
                <a:gd name="T19" fmla="*/ 937 h 937"/>
                <a:gd name="T20" fmla="*/ 190 w 1019"/>
                <a:gd name="T21" fmla="*/ 919 h 937"/>
                <a:gd name="T22" fmla="*/ 190 w 1019"/>
                <a:gd name="T23" fmla="*/ 560 h 937"/>
                <a:gd name="T24" fmla="*/ 830 w 1019"/>
                <a:gd name="T25" fmla="*/ 560 h 937"/>
                <a:gd name="T26" fmla="*/ 830 w 1019"/>
                <a:gd name="T27" fmla="*/ 919 h 937"/>
                <a:gd name="T28" fmla="*/ 848 w 1019"/>
                <a:gd name="T29" fmla="*/ 937 h 937"/>
                <a:gd name="T30" fmla="*/ 1001 w 1019"/>
                <a:gd name="T31" fmla="*/ 937 h 937"/>
                <a:gd name="T32" fmla="*/ 1019 w 1019"/>
                <a:gd name="T33" fmla="*/ 919 h 937"/>
                <a:gd name="T34" fmla="*/ 1019 w 1019"/>
                <a:gd name="T35" fmla="*/ 18 h 937"/>
                <a:gd name="T36" fmla="*/ 1001 w 1019"/>
                <a:gd name="T37" fmla="*/ 0 h 937"/>
                <a:gd name="T38" fmla="*/ 848 w 1019"/>
                <a:gd name="T39" fmla="*/ 0 h 937"/>
                <a:gd name="T40" fmla="*/ 830 w 1019"/>
                <a:gd name="T41" fmla="*/ 1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9" h="937">
                  <a:moveTo>
                    <a:pt x="830" y="18"/>
                  </a:moveTo>
                  <a:cubicBezTo>
                    <a:pt x="830" y="370"/>
                    <a:pt x="830" y="370"/>
                    <a:pt x="830" y="370"/>
                  </a:cubicBezTo>
                  <a:cubicBezTo>
                    <a:pt x="190" y="370"/>
                    <a:pt x="190" y="370"/>
                    <a:pt x="190" y="370"/>
                  </a:cubicBezTo>
                  <a:cubicBezTo>
                    <a:pt x="190" y="18"/>
                    <a:pt x="190" y="18"/>
                    <a:pt x="190" y="18"/>
                  </a:cubicBezTo>
                  <a:cubicBezTo>
                    <a:pt x="190" y="8"/>
                    <a:pt x="182" y="0"/>
                    <a:pt x="172" y="0"/>
                  </a:cubicBezTo>
                  <a:cubicBezTo>
                    <a:pt x="18" y="0"/>
                    <a:pt x="18" y="0"/>
                    <a:pt x="18" y="0"/>
                  </a:cubicBezTo>
                  <a:cubicBezTo>
                    <a:pt x="8" y="0"/>
                    <a:pt x="0" y="8"/>
                    <a:pt x="0" y="18"/>
                  </a:cubicBezTo>
                  <a:cubicBezTo>
                    <a:pt x="0" y="919"/>
                    <a:pt x="0" y="919"/>
                    <a:pt x="0" y="919"/>
                  </a:cubicBezTo>
                  <a:cubicBezTo>
                    <a:pt x="0" y="928"/>
                    <a:pt x="8" y="937"/>
                    <a:pt x="18" y="937"/>
                  </a:cubicBezTo>
                  <a:cubicBezTo>
                    <a:pt x="172" y="937"/>
                    <a:pt x="172" y="937"/>
                    <a:pt x="172" y="937"/>
                  </a:cubicBezTo>
                  <a:cubicBezTo>
                    <a:pt x="182" y="937"/>
                    <a:pt x="190" y="928"/>
                    <a:pt x="190" y="919"/>
                  </a:cubicBezTo>
                  <a:cubicBezTo>
                    <a:pt x="190" y="560"/>
                    <a:pt x="190" y="560"/>
                    <a:pt x="190" y="560"/>
                  </a:cubicBezTo>
                  <a:cubicBezTo>
                    <a:pt x="830" y="560"/>
                    <a:pt x="830" y="560"/>
                    <a:pt x="830" y="560"/>
                  </a:cubicBezTo>
                  <a:cubicBezTo>
                    <a:pt x="830" y="919"/>
                    <a:pt x="830" y="919"/>
                    <a:pt x="830" y="919"/>
                  </a:cubicBezTo>
                  <a:cubicBezTo>
                    <a:pt x="830" y="928"/>
                    <a:pt x="838" y="937"/>
                    <a:pt x="848" y="937"/>
                  </a:cubicBezTo>
                  <a:cubicBezTo>
                    <a:pt x="1001" y="937"/>
                    <a:pt x="1001" y="937"/>
                    <a:pt x="1001" y="937"/>
                  </a:cubicBezTo>
                  <a:cubicBezTo>
                    <a:pt x="1011" y="937"/>
                    <a:pt x="1019" y="928"/>
                    <a:pt x="1019" y="919"/>
                  </a:cubicBezTo>
                  <a:cubicBezTo>
                    <a:pt x="1019" y="18"/>
                    <a:pt x="1019" y="18"/>
                    <a:pt x="1019" y="18"/>
                  </a:cubicBezTo>
                  <a:cubicBezTo>
                    <a:pt x="1019" y="8"/>
                    <a:pt x="1011" y="0"/>
                    <a:pt x="1001" y="0"/>
                  </a:cubicBezTo>
                  <a:cubicBezTo>
                    <a:pt x="848" y="0"/>
                    <a:pt x="848" y="0"/>
                    <a:pt x="848" y="0"/>
                  </a:cubicBezTo>
                  <a:cubicBezTo>
                    <a:pt x="838" y="0"/>
                    <a:pt x="830" y="8"/>
                    <a:pt x="830" y="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2" name="Freeform 6">
              <a:extLst>
                <a:ext uri="{FF2B5EF4-FFF2-40B4-BE49-F238E27FC236}">
                  <a16:creationId xmlns:a16="http://schemas.microsoft.com/office/drawing/2014/main" id="{1289EA2F-C60B-4E0C-B9D4-2EF490146190}"/>
                </a:ext>
              </a:extLst>
            </p:cNvPr>
            <p:cNvSpPr>
              <a:spLocks/>
            </p:cNvSpPr>
            <p:nvPr userDrawn="1"/>
          </p:nvSpPr>
          <p:spPr bwMode="auto">
            <a:xfrm>
              <a:off x="3977" y="288"/>
              <a:ext cx="1163" cy="1787"/>
            </a:xfrm>
            <a:custGeom>
              <a:avLst/>
              <a:gdLst>
                <a:gd name="T0" fmla="*/ 86 w 615"/>
                <a:gd name="T1" fmla="*/ 254 h 945"/>
                <a:gd name="T2" fmla="*/ 14 w 615"/>
                <a:gd name="T3" fmla="*/ 120 h 945"/>
                <a:gd name="T4" fmla="*/ 18 w 615"/>
                <a:gd name="T5" fmla="*/ 98 h 945"/>
                <a:gd name="T6" fmla="*/ 74 w 615"/>
                <a:gd name="T7" fmla="*/ 55 h 945"/>
                <a:gd name="T8" fmla="*/ 163 w 615"/>
                <a:gd name="T9" fmla="*/ 16 h 945"/>
                <a:gd name="T10" fmla="*/ 277 w 615"/>
                <a:gd name="T11" fmla="*/ 0 h 945"/>
                <a:gd name="T12" fmla="*/ 408 w 615"/>
                <a:gd name="T13" fmla="*/ 22 h 945"/>
                <a:gd name="T14" fmla="*/ 508 w 615"/>
                <a:gd name="T15" fmla="*/ 84 h 945"/>
                <a:gd name="T16" fmla="*/ 571 w 615"/>
                <a:gd name="T17" fmla="*/ 181 h 945"/>
                <a:gd name="T18" fmla="*/ 593 w 615"/>
                <a:gd name="T19" fmla="*/ 304 h 945"/>
                <a:gd name="T20" fmla="*/ 582 w 615"/>
                <a:gd name="T21" fmla="*/ 385 h 945"/>
                <a:gd name="T22" fmla="*/ 554 w 615"/>
                <a:gd name="T23" fmla="*/ 454 h 945"/>
                <a:gd name="T24" fmla="*/ 512 w 615"/>
                <a:gd name="T25" fmla="*/ 517 h 945"/>
                <a:gd name="T26" fmla="*/ 460 w 615"/>
                <a:gd name="T27" fmla="*/ 576 h 945"/>
                <a:gd name="T28" fmla="*/ 288 w 615"/>
                <a:gd name="T29" fmla="*/ 758 h 945"/>
                <a:gd name="T30" fmla="*/ 596 w 615"/>
                <a:gd name="T31" fmla="*/ 758 h 945"/>
                <a:gd name="T32" fmla="*/ 615 w 615"/>
                <a:gd name="T33" fmla="*/ 776 h 945"/>
                <a:gd name="T34" fmla="*/ 615 w 615"/>
                <a:gd name="T35" fmla="*/ 927 h 945"/>
                <a:gd name="T36" fmla="*/ 596 w 615"/>
                <a:gd name="T37" fmla="*/ 945 h 945"/>
                <a:gd name="T38" fmla="*/ 18 w 615"/>
                <a:gd name="T39" fmla="*/ 945 h 945"/>
                <a:gd name="T40" fmla="*/ 0 w 615"/>
                <a:gd name="T41" fmla="*/ 927 h 945"/>
                <a:gd name="T42" fmla="*/ 0 w 615"/>
                <a:gd name="T43" fmla="*/ 806 h 945"/>
                <a:gd name="T44" fmla="*/ 9 w 615"/>
                <a:gd name="T45" fmla="*/ 783 h 945"/>
                <a:gd name="T46" fmla="*/ 320 w 615"/>
                <a:gd name="T47" fmla="*/ 461 h 945"/>
                <a:gd name="T48" fmla="*/ 373 w 615"/>
                <a:gd name="T49" fmla="*/ 389 h 945"/>
                <a:gd name="T50" fmla="*/ 390 w 615"/>
                <a:gd name="T51" fmla="*/ 314 h 945"/>
                <a:gd name="T52" fmla="*/ 381 w 615"/>
                <a:gd name="T53" fmla="*/ 264 h 945"/>
                <a:gd name="T54" fmla="*/ 356 w 615"/>
                <a:gd name="T55" fmla="*/ 225 h 945"/>
                <a:gd name="T56" fmla="*/ 316 w 615"/>
                <a:gd name="T57" fmla="*/ 199 h 945"/>
                <a:gd name="T58" fmla="*/ 265 w 615"/>
                <a:gd name="T59" fmla="*/ 190 h 945"/>
                <a:gd name="T60" fmla="*/ 210 w 615"/>
                <a:gd name="T61" fmla="*/ 197 h 945"/>
                <a:gd name="T62" fmla="*/ 165 w 615"/>
                <a:gd name="T63" fmla="*/ 218 h 945"/>
                <a:gd name="T64" fmla="*/ 127 w 615"/>
                <a:gd name="T65" fmla="*/ 248 h 945"/>
                <a:gd name="T66" fmla="*/ 114 w 615"/>
                <a:gd name="T67" fmla="*/ 259 h 945"/>
                <a:gd name="T68" fmla="*/ 86 w 615"/>
                <a:gd name="T69" fmla="*/ 254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5" h="945">
                  <a:moveTo>
                    <a:pt x="86" y="254"/>
                  </a:moveTo>
                  <a:cubicBezTo>
                    <a:pt x="14" y="120"/>
                    <a:pt x="14" y="120"/>
                    <a:pt x="14" y="120"/>
                  </a:cubicBezTo>
                  <a:cubicBezTo>
                    <a:pt x="10" y="112"/>
                    <a:pt x="12" y="103"/>
                    <a:pt x="18" y="98"/>
                  </a:cubicBezTo>
                  <a:cubicBezTo>
                    <a:pt x="34" y="83"/>
                    <a:pt x="53" y="68"/>
                    <a:pt x="74" y="55"/>
                  </a:cubicBezTo>
                  <a:cubicBezTo>
                    <a:pt x="100" y="39"/>
                    <a:pt x="130" y="26"/>
                    <a:pt x="163" y="16"/>
                  </a:cubicBezTo>
                  <a:cubicBezTo>
                    <a:pt x="196" y="5"/>
                    <a:pt x="235" y="0"/>
                    <a:pt x="277" y="0"/>
                  </a:cubicBezTo>
                  <a:cubicBezTo>
                    <a:pt x="325" y="0"/>
                    <a:pt x="369" y="7"/>
                    <a:pt x="408" y="22"/>
                  </a:cubicBezTo>
                  <a:cubicBezTo>
                    <a:pt x="447" y="37"/>
                    <a:pt x="480" y="58"/>
                    <a:pt x="508" y="84"/>
                  </a:cubicBezTo>
                  <a:cubicBezTo>
                    <a:pt x="535" y="111"/>
                    <a:pt x="556" y="144"/>
                    <a:pt x="571" y="181"/>
                  </a:cubicBezTo>
                  <a:cubicBezTo>
                    <a:pt x="585" y="218"/>
                    <a:pt x="593" y="259"/>
                    <a:pt x="593" y="304"/>
                  </a:cubicBezTo>
                  <a:cubicBezTo>
                    <a:pt x="593" y="333"/>
                    <a:pt x="589" y="360"/>
                    <a:pt x="582" y="385"/>
                  </a:cubicBezTo>
                  <a:cubicBezTo>
                    <a:pt x="576" y="409"/>
                    <a:pt x="566" y="433"/>
                    <a:pt x="554" y="454"/>
                  </a:cubicBezTo>
                  <a:cubicBezTo>
                    <a:pt x="542" y="476"/>
                    <a:pt x="528" y="497"/>
                    <a:pt x="512" y="517"/>
                  </a:cubicBezTo>
                  <a:cubicBezTo>
                    <a:pt x="496" y="537"/>
                    <a:pt x="479" y="557"/>
                    <a:pt x="460" y="576"/>
                  </a:cubicBezTo>
                  <a:cubicBezTo>
                    <a:pt x="288" y="758"/>
                    <a:pt x="288" y="758"/>
                    <a:pt x="288" y="758"/>
                  </a:cubicBezTo>
                  <a:cubicBezTo>
                    <a:pt x="596" y="758"/>
                    <a:pt x="596" y="758"/>
                    <a:pt x="596" y="758"/>
                  </a:cubicBezTo>
                  <a:cubicBezTo>
                    <a:pt x="606" y="758"/>
                    <a:pt x="615" y="766"/>
                    <a:pt x="615" y="776"/>
                  </a:cubicBezTo>
                  <a:cubicBezTo>
                    <a:pt x="615" y="927"/>
                    <a:pt x="615" y="927"/>
                    <a:pt x="615" y="927"/>
                  </a:cubicBezTo>
                  <a:cubicBezTo>
                    <a:pt x="615" y="937"/>
                    <a:pt x="606" y="945"/>
                    <a:pt x="596" y="945"/>
                  </a:cubicBezTo>
                  <a:cubicBezTo>
                    <a:pt x="18" y="945"/>
                    <a:pt x="18" y="945"/>
                    <a:pt x="18" y="945"/>
                  </a:cubicBezTo>
                  <a:cubicBezTo>
                    <a:pt x="8" y="945"/>
                    <a:pt x="0" y="937"/>
                    <a:pt x="0" y="927"/>
                  </a:cubicBezTo>
                  <a:cubicBezTo>
                    <a:pt x="0" y="806"/>
                    <a:pt x="0" y="806"/>
                    <a:pt x="0" y="806"/>
                  </a:cubicBezTo>
                  <a:cubicBezTo>
                    <a:pt x="0" y="797"/>
                    <a:pt x="3" y="789"/>
                    <a:pt x="9" y="783"/>
                  </a:cubicBezTo>
                  <a:cubicBezTo>
                    <a:pt x="320" y="461"/>
                    <a:pt x="320" y="461"/>
                    <a:pt x="320" y="461"/>
                  </a:cubicBezTo>
                  <a:cubicBezTo>
                    <a:pt x="343" y="437"/>
                    <a:pt x="361" y="413"/>
                    <a:pt x="373" y="389"/>
                  </a:cubicBezTo>
                  <a:cubicBezTo>
                    <a:pt x="384" y="365"/>
                    <a:pt x="390" y="340"/>
                    <a:pt x="390" y="314"/>
                  </a:cubicBezTo>
                  <a:cubicBezTo>
                    <a:pt x="390" y="295"/>
                    <a:pt x="387" y="279"/>
                    <a:pt x="381" y="264"/>
                  </a:cubicBezTo>
                  <a:cubicBezTo>
                    <a:pt x="375" y="249"/>
                    <a:pt x="367" y="236"/>
                    <a:pt x="356" y="225"/>
                  </a:cubicBezTo>
                  <a:cubicBezTo>
                    <a:pt x="345" y="214"/>
                    <a:pt x="332" y="205"/>
                    <a:pt x="316" y="199"/>
                  </a:cubicBezTo>
                  <a:cubicBezTo>
                    <a:pt x="301" y="193"/>
                    <a:pt x="284" y="190"/>
                    <a:pt x="265" y="190"/>
                  </a:cubicBezTo>
                  <a:cubicBezTo>
                    <a:pt x="245" y="190"/>
                    <a:pt x="226" y="192"/>
                    <a:pt x="210" y="197"/>
                  </a:cubicBezTo>
                  <a:cubicBezTo>
                    <a:pt x="194" y="203"/>
                    <a:pt x="179" y="209"/>
                    <a:pt x="165" y="218"/>
                  </a:cubicBezTo>
                  <a:cubicBezTo>
                    <a:pt x="151" y="227"/>
                    <a:pt x="139" y="237"/>
                    <a:pt x="127" y="248"/>
                  </a:cubicBezTo>
                  <a:cubicBezTo>
                    <a:pt x="122" y="252"/>
                    <a:pt x="118" y="256"/>
                    <a:pt x="114" y="259"/>
                  </a:cubicBezTo>
                  <a:cubicBezTo>
                    <a:pt x="106" y="267"/>
                    <a:pt x="92" y="264"/>
                    <a:pt x="86" y="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sp>
          <p:nvSpPr>
            <p:cNvPr id="13" name="Freeform 7">
              <a:extLst>
                <a:ext uri="{FF2B5EF4-FFF2-40B4-BE49-F238E27FC236}">
                  <a16:creationId xmlns:a16="http://schemas.microsoft.com/office/drawing/2014/main" id="{F565173A-6152-495C-8886-801CC0843EA4}"/>
                </a:ext>
              </a:extLst>
            </p:cNvPr>
            <p:cNvSpPr>
              <a:spLocks/>
            </p:cNvSpPr>
            <p:nvPr userDrawn="1"/>
          </p:nvSpPr>
          <p:spPr bwMode="auto">
            <a:xfrm>
              <a:off x="2442" y="290"/>
              <a:ext cx="1365" cy="1808"/>
            </a:xfrm>
            <a:custGeom>
              <a:avLst/>
              <a:gdLst>
                <a:gd name="T0" fmla="*/ 640 w 722"/>
                <a:gd name="T1" fmla="*/ 466 h 956"/>
                <a:gd name="T2" fmla="*/ 444 w 722"/>
                <a:gd name="T3" fmla="*/ 387 h 956"/>
                <a:gd name="T4" fmla="*/ 327 w 722"/>
                <a:gd name="T5" fmla="*/ 364 h 956"/>
                <a:gd name="T6" fmla="*/ 242 w 722"/>
                <a:gd name="T7" fmla="*/ 320 h 956"/>
                <a:gd name="T8" fmla="*/ 242 w 722"/>
                <a:gd name="T9" fmla="*/ 246 h 956"/>
                <a:gd name="T10" fmla="*/ 319 w 722"/>
                <a:gd name="T11" fmla="*/ 196 h 956"/>
                <a:gd name="T12" fmla="*/ 507 w 722"/>
                <a:gd name="T13" fmla="*/ 210 h 956"/>
                <a:gd name="T14" fmla="*/ 608 w 722"/>
                <a:gd name="T15" fmla="*/ 259 h 956"/>
                <a:gd name="T16" fmla="*/ 635 w 722"/>
                <a:gd name="T17" fmla="*/ 251 h 956"/>
                <a:gd name="T18" fmla="*/ 706 w 722"/>
                <a:gd name="T19" fmla="*/ 119 h 956"/>
                <a:gd name="T20" fmla="*/ 709 w 722"/>
                <a:gd name="T21" fmla="*/ 110 h 956"/>
                <a:gd name="T22" fmla="*/ 626 w 722"/>
                <a:gd name="T23" fmla="*/ 53 h 956"/>
                <a:gd name="T24" fmla="*/ 465 w 722"/>
                <a:gd name="T25" fmla="*/ 5 h 956"/>
                <a:gd name="T26" fmla="*/ 247 w 722"/>
                <a:gd name="T27" fmla="*/ 18 h 956"/>
                <a:gd name="T28" fmla="*/ 60 w 722"/>
                <a:gd name="T29" fmla="*/ 167 h 956"/>
                <a:gd name="T30" fmla="*/ 52 w 722"/>
                <a:gd name="T31" fmla="*/ 404 h 956"/>
                <a:gd name="T32" fmla="*/ 193 w 722"/>
                <a:gd name="T33" fmla="*/ 535 h 956"/>
                <a:gd name="T34" fmla="*/ 351 w 722"/>
                <a:gd name="T35" fmla="*/ 572 h 956"/>
                <a:gd name="T36" fmla="*/ 482 w 722"/>
                <a:gd name="T37" fmla="*/ 608 h 956"/>
                <a:gd name="T38" fmla="*/ 521 w 722"/>
                <a:gd name="T39" fmla="*/ 670 h 956"/>
                <a:gd name="T40" fmla="*/ 479 w 722"/>
                <a:gd name="T41" fmla="*/ 740 h 956"/>
                <a:gd name="T42" fmla="*/ 366 w 722"/>
                <a:gd name="T43" fmla="*/ 767 h 956"/>
                <a:gd name="T44" fmla="*/ 218 w 722"/>
                <a:gd name="T45" fmla="*/ 739 h 956"/>
                <a:gd name="T46" fmla="*/ 112 w 722"/>
                <a:gd name="T47" fmla="*/ 678 h 956"/>
                <a:gd name="T48" fmla="*/ 86 w 722"/>
                <a:gd name="T49" fmla="*/ 680 h 956"/>
                <a:gd name="T50" fmla="*/ 84 w 722"/>
                <a:gd name="T51" fmla="*/ 683 h 956"/>
                <a:gd name="T52" fmla="*/ 4 w 722"/>
                <a:gd name="T53" fmla="*/ 815 h 956"/>
                <a:gd name="T54" fmla="*/ 11 w 722"/>
                <a:gd name="T55" fmla="*/ 841 h 956"/>
                <a:gd name="T56" fmla="*/ 171 w 722"/>
                <a:gd name="T57" fmla="*/ 925 h 956"/>
                <a:gd name="T58" fmla="*/ 366 w 722"/>
                <a:gd name="T59" fmla="*/ 956 h 956"/>
                <a:gd name="T60" fmla="*/ 613 w 722"/>
                <a:gd name="T61" fmla="*/ 881 h 956"/>
                <a:gd name="T62" fmla="*/ 722 w 722"/>
                <a:gd name="T63" fmla="*/ 650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2" h="956">
                  <a:moveTo>
                    <a:pt x="700" y="543"/>
                  </a:moveTo>
                  <a:cubicBezTo>
                    <a:pt x="685" y="513"/>
                    <a:pt x="665" y="487"/>
                    <a:pt x="640" y="466"/>
                  </a:cubicBezTo>
                  <a:cubicBezTo>
                    <a:pt x="615" y="445"/>
                    <a:pt x="585" y="428"/>
                    <a:pt x="552" y="416"/>
                  </a:cubicBezTo>
                  <a:cubicBezTo>
                    <a:pt x="518" y="403"/>
                    <a:pt x="482" y="393"/>
                    <a:pt x="444" y="387"/>
                  </a:cubicBezTo>
                  <a:cubicBezTo>
                    <a:pt x="396" y="378"/>
                    <a:pt x="396" y="378"/>
                    <a:pt x="396" y="378"/>
                  </a:cubicBezTo>
                  <a:cubicBezTo>
                    <a:pt x="371" y="374"/>
                    <a:pt x="348" y="369"/>
                    <a:pt x="327" y="364"/>
                  </a:cubicBezTo>
                  <a:cubicBezTo>
                    <a:pt x="307" y="359"/>
                    <a:pt x="289" y="353"/>
                    <a:pt x="274" y="345"/>
                  </a:cubicBezTo>
                  <a:cubicBezTo>
                    <a:pt x="260" y="338"/>
                    <a:pt x="249" y="330"/>
                    <a:pt x="242" y="320"/>
                  </a:cubicBezTo>
                  <a:cubicBezTo>
                    <a:pt x="235" y="310"/>
                    <a:pt x="231" y="299"/>
                    <a:pt x="231" y="285"/>
                  </a:cubicBezTo>
                  <a:cubicBezTo>
                    <a:pt x="231" y="270"/>
                    <a:pt x="235" y="257"/>
                    <a:pt x="242" y="246"/>
                  </a:cubicBezTo>
                  <a:cubicBezTo>
                    <a:pt x="249" y="234"/>
                    <a:pt x="259" y="224"/>
                    <a:pt x="272" y="216"/>
                  </a:cubicBezTo>
                  <a:cubicBezTo>
                    <a:pt x="285" y="207"/>
                    <a:pt x="301" y="200"/>
                    <a:pt x="319" y="196"/>
                  </a:cubicBezTo>
                  <a:cubicBezTo>
                    <a:pt x="338" y="191"/>
                    <a:pt x="359" y="189"/>
                    <a:pt x="382" y="189"/>
                  </a:cubicBezTo>
                  <a:cubicBezTo>
                    <a:pt x="427" y="189"/>
                    <a:pt x="469" y="196"/>
                    <a:pt x="507" y="210"/>
                  </a:cubicBezTo>
                  <a:cubicBezTo>
                    <a:pt x="543" y="223"/>
                    <a:pt x="577" y="240"/>
                    <a:pt x="608" y="259"/>
                  </a:cubicBezTo>
                  <a:cubicBezTo>
                    <a:pt x="608" y="259"/>
                    <a:pt x="608" y="259"/>
                    <a:pt x="608" y="259"/>
                  </a:cubicBezTo>
                  <a:cubicBezTo>
                    <a:pt x="611" y="260"/>
                    <a:pt x="614" y="262"/>
                    <a:pt x="618" y="262"/>
                  </a:cubicBezTo>
                  <a:cubicBezTo>
                    <a:pt x="625" y="262"/>
                    <a:pt x="632" y="257"/>
                    <a:pt x="635" y="251"/>
                  </a:cubicBezTo>
                  <a:cubicBezTo>
                    <a:pt x="635" y="251"/>
                    <a:pt x="635" y="251"/>
                    <a:pt x="635" y="251"/>
                  </a:cubicBezTo>
                  <a:cubicBezTo>
                    <a:pt x="706" y="119"/>
                    <a:pt x="706" y="119"/>
                    <a:pt x="706" y="119"/>
                  </a:cubicBezTo>
                  <a:cubicBezTo>
                    <a:pt x="706" y="119"/>
                    <a:pt x="706" y="119"/>
                    <a:pt x="706" y="119"/>
                  </a:cubicBezTo>
                  <a:cubicBezTo>
                    <a:pt x="708" y="116"/>
                    <a:pt x="709" y="113"/>
                    <a:pt x="709" y="110"/>
                  </a:cubicBezTo>
                  <a:cubicBezTo>
                    <a:pt x="709" y="103"/>
                    <a:pt x="705" y="97"/>
                    <a:pt x="700" y="93"/>
                  </a:cubicBezTo>
                  <a:cubicBezTo>
                    <a:pt x="675" y="78"/>
                    <a:pt x="651" y="64"/>
                    <a:pt x="626" y="53"/>
                  </a:cubicBezTo>
                  <a:cubicBezTo>
                    <a:pt x="600" y="41"/>
                    <a:pt x="573" y="30"/>
                    <a:pt x="547" y="23"/>
                  </a:cubicBezTo>
                  <a:cubicBezTo>
                    <a:pt x="520" y="15"/>
                    <a:pt x="493" y="9"/>
                    <a:pt x="465" y="5"/>
                  </a:cubicBezTo>
                  <a:cubicBezTo>
                    <a:pt x="438" y="1"/>
                    <a:pt x="408" y="0"/>
                    <a:pt x="378" y="0"/>
                  </a:cubicBezTo>
                  <a:cubicBezTo>
                    <a:pt x="333" y="0"/>
                    <a:pt x="288" y="6"/>
                    <a:pt x="247" y="18"/>
                  </a:cubicBezTo>
                  <a:cubicBezTo>
                    <a:pt x="206" y="31"/>
                    <a:pt x="168" y="50"/>
                    <a:pt x="137" y="74"/>
                  </a:cubicBezTo>
                  <a:cubicBezTo>
                    <a:pt x="105" y="99"/>
                    <a:pt x="79" y="130"/>
                    <a:pt x="60" y="167"/>
                  </a:cubicBezTo>
                  <a:cubicBezTo>
                    <a:pt x="41" y="205"/>
                    <a:pt x="31" y="248"/>
                    <a:pt x="31" y="297"/>
                  </a:cubicBezTo>
                  <a:cubicBezTo>
                    <a:pt x="31" y="339"/>
                    <a:pt x="38" y="373"/>
                    <a:pt x="52" y="404"/>
                  </a:cubicBezTo>
                  <a:cubicBezTo>
                    <a:pt x="65" y="435"/>
                    <a:pt x="84" y="462"/>
                    <a:pt x="108" y="483"/>
                  </a:cubicBezTo>
                  <a:cubicBezTo>
                    <a:pt x="132" y="504"/>
                    <a:pt x="160" y="522"/>
                    <a:pt x="193" y="535"/>
                  </a:cubicBezTo>
                  <a:cubicBezTo>
                    <a:pt x="224" y="547"/>
                    <a:pt x="260" y="557"/>
                    <a:pt x="298" y="563"/>
                  </a:cubicBezTo>
                  <a:cubicBezTo>
                    <a:pt x="351" y="572"/>
                    <a:pt x="351" y="572"/>
                    <a:pt x="351" y="572"/>
                  </a:cubicBezTo>
                  <a:cubicBezTo>
                    <a:pt x="380" y="578"/>
                    <a:pt x="406" y="583"/>
                    <a:pt x="428" y="589"/>
                  </a:cubicBezTo>
                  <a:cubicBezTo>
                    <a:pt x="449" y="594"/>
                    <a:pt x="468" y="601"/>
                    <a:pt x="482" y="608"/>
                  </a:cubicBezTo>
                  <a:cubicBezTo>
                    <a:pt x="495" y="616"/>
                    <a:pt x="505" y="624"/>
                    <a:pt x="512" y="634"/>
                  </a:cubicBezTo>
                  <a:cubicBezTo>
                    <a:pt x="518" y="643"/>
                    <a:pt x="521" y="657"/>
                    <a:pt x="521" y="670"/>
                  </a:cubicBezTo>
                  <a:cubicBezTo>
                    <a:pt x="521" y="685"/>
                    <a:pt x="518" y="698"/>
                    <a:pt x="511" y="710"/>
                  </a:cubicBezTo>
                  <a:cubicBezTo>
                    <a:pt x="503" y="722"/>
                    <a:pt x="492" y="732"/>
                    <a:pt x="479" y="740"/>
                  </a:cubicBezTo>
                  <a:cubicBezTo>
                    <a:pt x="465" y="749"/>
                    <a:pt x="448" y="756"/>
                    <a:pt x="429" y="760"/>
                  </a:cubicBezTo>
                  <a:cubicBezTo>
                    <a:pt x="410" y="765"/>
                    <a:pt x="389" y="767"/>
                    <a:pt x="366" y="767"/>
                  </a:cubicBezTo>
                  <a:cubicBezTo>
                    <a:pt x="340" y="767"/>
                    <a:pt x="314" y="764"/>
                    <a:pt x="289" y="759"/>
                  </a:cubicBezTo>
                  <a:cubicBezTo>
                    <a:pt x="264" y="754"/>
                    <a:pt x="240" y="747"/>
                    <a:pt x="218" y="739"/>
                  </a:cubicBezTo>
                  <a:cubicBezTo>
                    <a:pt x="195" y="730"/>
                    <a:pt x="174" y="720"/>
                    <a:pt x="155" y="708"/>
                  </a:cubicBezTo>
                  <a:cubicBezTo>
                    <a:pt x="139" y="699"/>
                    <a:pt x="125" y="689"/>
                    <a:pt x="112" y="678"/>
                  </a:cubicBezTo>
                  <a:cubicBezTo>
                    <a:pt x="112" y="678"/>
                    <a:pt x="112" y="679"/>
                    <a:pt x="112" y="679"/>
                  </a:cubicBezTo>
                  <a:cubicBezTo>
                    <a:pt x="104" y="673"/>
                    <a:pt x="93" y="673"/>
                    <a:pt x="86" y="680"/>
                  </a:cubicBezTo>
                  <a:cubicBezTo>
                    <a:pt x="85" y="681"/>
                    <a:pt x="85" y="682"/>
                    <a:pt x="84" y="683"/>
                  </a:cubicBezTo>
                  <a:cubicBezTo>
                    <a:pt x="84" y="683"/>
                    <a:pt x="84" y="683"/>
                    <a:pt x="84" y="683"/>
                  </a:cubicBezTo>
                  <a:cubicBezTo>
                    <a:pt x="4" y="815"/>
                    <a:pt x="4" y="815"/>
                    <a:pt x="4" y="815"/>
                  </a:cubicBezTo>
                  <a:cubicBezTo>
                    <a:pt x="4" y="815"/>
                    <a:pt x="4" y="815"/>
                    <a:pt x="4" y="815"/>
                  </a:cubicBezTo>
                  <a:cubicBezTo>
                    <a:pt x="0" y="822"/>
                    <a:pt x="1" y="832"/>
                    <a:pt x="7" y="838"/>
                  </a:cubicBezTo>
                  <a:cubicBezTo>
                    <a:pt x="8" y="839"/>
                    <a:pt x="9" y="840"/>
                    <a:pt x="11" y="841"/>
                  </a:cubicBezTo>
                  <a:cubicBezTo>
                    <a:pt x="32" y="858"/>
                    <a:pt x="55" y="874"/>
                    <a:pt x="81" y="888"/>
                  </a:cubicBezTo>
                  <a:cubicBezTo>
                    <a:pt x="109" y="903"/>
                    <a:pt x="140" y="915"/>
                    <a:pt x="171" y="925"/>
                  </a:cubicBezTo>
                  <a:cubicBezTo>
                    <a:pt x="202" y="935"/>
                    <a:pt x="234" y="943"/>
                    <a:pt x="267" y="948"/>
                  </a:cubicBezTo>
                  <a:cubicBezTo>
                    <a:pt x="300" y="953"/>
                    <a:pt x="333" y="956"/>
                    <a:pt x="366" y="956"/>
                  </a:cubicBezTo>
                  <a:cubicBezTo>
                    <a:pt x="412" y="956"/>
                    <a:pt x="457" y="949"/>
                    <a:pt x="499" y="937"/>
                  </a:cubicBezTo>
                  <a:cubicBezTo>
                    <a:pt x="542" y="925"/>
                    <a:pt x="580" y="906"/>
                    <a:pt x="613" y="881"/>
                  </a:cubicBezTo>
                  <a:cubicBezTo>
                    <a:pt x="646" y="856"/>
                    <a:pt x="672" y="824"/>
                    <a:pt x="692" y="786"/>
                  </a:cubicBezTo>
                  <a:cubicBezTo>
                    <a:pt x="712" y="747"/>
                    <a:pt x="722" y="702"/>
                    <a:pt x="722" y="650"/>
                  </a:cubicBezTo>
                  <a:cubicBezTo>
                    <a:pt x="722" y="610"/>
                    <a:pt x="714" y="574"/>
                    <a:pt x="700" y="5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schemeClr val="tx1"/>
                </a:solidFill>
              </a:endParaRPr>
            </a:p>
          </p:txBody>
        </p:sp>
      </p:grpSp>
      <p:sp>
        <p:nvSpPr>
          <p:cNvPr id="8" name="Footer Placeholder 3">
            <a:extLst>
              <a:ext uri="{FF2B5EF4-FFF2-40B4-BE49-F238E27FC236}">
                <a16:creationId xmlns:a16="http://schemas.microsoft.com/office/drawing/2014/main" id="{5AF3BAED-3CDD-C843-B343-22D640A81FB3}"/>
              </a:ext>
            </a:extLst>
          </p:cNvPr>
          <p:cNvSpPr>
            <a:spLocks noGrp="1"/>
          </p:cNvSpPr>
          <p:nvPr>
            <p:ph type="ftr" sz="quarter" idx="11"/>
          </p:nvPr>
        </p:nvSpPr>
        <p:spPr>
          <a:xfrm>
            <a:off x="547199" y="6483601"/>
            <a:ext cx="4117669" cy="212399"/>
          </a:xfrm>
          <a:prstGeom prst="rect">
            <a:avLst/>
          </a:prstGeom>
        </p:spPr>
        <p:txBody>
          <a:bodyPr/>
          <a:lstStyle/>
          <a:p>
            <a:r>
              <a:rPr lang="en-GB" dirty="0"/>
              <a:t>www.hs2.org.uk</a:t>
            </a:r>
          </a:p>
        </p:txBody>
      </p:sp>
      <p:pic>
        <p:nvPicPr>
          <p:cNvPr id="10" name="Picture 9">
            <a:extLst>
              <a:ext uri="{FF2B5EF4-FFF2-40B4-BE49-F238E27FC236}">
                <a16:creationId xmlns:a16="http://schemas.microsoft.com/office/drawing/2014/main" id="{703B5DF3-3FDB-0144-81B9-087C2CE695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4000" y="6286513"/>
            <a:ext cx="11304000" cy="228574"/>
          </a:xfrm>
          <a:prstGeom prst="rect">
            <a:avLst/>
          </a:prstGeom>
        </p:spPr>
      </p:pic>
      <p:sp>
        <p:nvSpPr>
          <p:cNvPr id="4" name="Slide Number Placeholder 3"/>
          <p:cNvSpPr>
            <a:spLocks noGrp="1"/>
          </p:cNvSpPr>
          <p:nvPr>
            <p:ph type="sldNum" sz="quarter" idx="12"/>
          </p:nvPr>
        </p:nvSpPr>
        <p:spPr>
          <a:xfrm>
            <a:off x="10901779" y="6483601"/>
            <a:ext cx="744984" cy="212399"/>
          </a:xfrm>
          <a:prstGeom prst="rect">
            <a:avLst/>
          </a:prstGeom>
        </p:spPr>
        <p:txBody>
          <a:bodyPr/>
          <a:lstStyle/>
          <a:p>
            <a:fld id="{3DDFAA72-5DC3-4587-87F2-53D3D6F24F13}" type="slidenum">
              <a:rPr lang="en-GB" smtClean="0"/>
              <a:t>‹#›</a:t>
            </a:fld>
            <a:endParaRPr lang="en-GB" dirty="0"/>
          </a:p>
        </p:txBody>
      </p:sp>
    </p:spTree>
    <p:extLst>
      <p:ext uri="{BB962C8B-B14F-4D97-AF65-F5344CB8AC3E}">
        <p14:creationId xmlns:p14="http://schemas.microsoft.com/office/powerpoint/2010/main" val="11134268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9" Type="http://schemas.openxmlformats.org/officeDocument/2006/relationships/slideLayout" Target="../slideLayouts/slideLayout84.xml"/><Relationship Id="rId21" Type="http://schemas.openxmlformats.org/officeDocument/2006/relationships/slideLayout" Target="../slideLayouts/slideLayout66.xml"/><Relationship Id="rId34" Type="http://schemas.openxmlformats.org/officeDocument/2006/relationships/slideLayout" Target="../slideLayouts/slideLayout79.xml"/><Relationship Id="rId42" Type="http://schemas.openxmlformats.org/officeDocument/2006/relationships/slideLayout" Target="../slideLayouts/slideLayout87.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37" Type="http://schemas.openxmlformats.org/officeDocument/2006/relationships/slideLayout" Target="../slideLayouts/slideLayout82.xml"/><Relationship Id="rId40" Type="http://schemas.openxmlformats.org/officeDocument/2006/relationships/slideLayout" Target="../slideLayouts/slideLayout85.xml"/><Relationship Id="rId45" Type="http://schemas.openxmlformats.org/officeDocument/2006/relationships/slideLayout" Target="../slideLayouts/slideLayout90.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36" Type="http://schemas.openxmlformats.org/officeDocument/2006/relationships/slideLayout" Target="../slideLayouts/slideLayout81.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4" Type="http://schemas.openxmlformats.org/officeDocument/2006/relationships/slideLayout" Target="../slideLayouts/slideLayout89.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 Id="rId35" Type="http://schemas.openxmlformats.org/officeDocument/2006/relationships/slideLayout" Target="../slideLayouts/slideLayout80.xml"/><Relationship Id="rId43" Type="http://schemas.openxmlformats.org/officeDocument/2006/relationships/slideLayout" Target="../slideLayouts/slideLayout88.xml"/><Relationship Id="rId8" Type="http://schemas.openxmlformats.org/officeDocument/2006/relationships/slideLayout" Target="../slideLayouts/slideLayout53.xml"/><Relationship Id="rId3" Type="http://schemas.openxmlformats.org/officeDocument/2006/relationships/slideLayout" Target="../slideLayouts/slideLayout48.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38" Type="http://schemas.openxmlformats.org/officeDocument/2006/relationships/slideLayout" Target="../slideLayouts/slideLayout83.xml"/><Relationship Id="rId46" Type="http://schemas.openxmlformats.org/officeDocument/2006/relationships/theme" Target="../theme/theme2.xml"/><Relationship Id="rId20" Type="http://schemas.openxmlformats.org/officeDocument/2006/relationships/slideLayout" Target="../slideLayouts/slideLayout65.xml"/><Relationship Id="rId4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F5CECD05-2B64-4C0A-B244-E7625063457E}"/>
              </a:ext>
            </a:extLst>
          </p:cNvPr>
          <p:cNvSpPr>
            <a:spLocks noGrp="1"/>
          </p:cNvSpPr>
          <p:nvPr>
            <p:ph type="ftr" sz="quarter" idx="3"/>
          </p:nvPr>
        </p:nvSpPr>
        <p:spPr>
          <a:xfrm>
            <a:off x="547199" y="6483601"/>
            <a:ext cx="4117669" cy="212399"/>
          </a:xfrm>
          <a:prstGeom prst="rect">
            <a:avLst/>
          </a:prstGeom>
        </p:spPr>
        <p:txBody>
          <a:bodyPr vert="horz" lIns="0" tIns="0" rIns="0" bIns="0" rtlCol="0" anchor="t" anchorCtr="0">
            <a:noAutofit/>
          </a:bodyPr>
          <a:lstStyle>
            <a:lvl1pPr algn="l">
              <a:defRPr sz="1000">
                <a:solidFill>
                  <a:schemeClr val="tx1"/>
                </a:solidFill>
              </a:defRPr>
            </a:lvl1pPr>
          </a:lstStyle>
          <a:p>
            <a:r>
              <a:rPr lang="en-GB" dirty="0"/>
              <a:t>www.hs2.org.uk</a:t>
            </a:r>
          </a:p>
        </p:txBody>
      </p:sp>
      <p:sp>
        <p:nvSpPr>
          <p:cNvPr id="4" name="Slide Number Placeholder 3"/>
          <p:cNvSpPr>
            <a:spLocks noGrp="1"/>
          </p:cNvSpPr>
          <p:nvPr>
            <p:ph type="sldNum" sz="quarter" idx="4"/>
          </p:nvPr>
        </p:nvSpPr>
        <p:spPr>
          <a:xfrm>
            <a:off x="10901779" y="6483601"/>
            <a:ext cx="744984" cy="212399"/>
          </a:xfrm>
          <a:prstGeom prst="rect">
            <a:avLst/>
          </a:prstGeom>
        </p:spPr>
        <p:txBody>
          <a:bodyPr vert="horz" lIns="91440" tIns="45720" rIns="91440" bIns="45720" rtlCol="0" anchor="ctr"/>
          <a:lstStyle>
            <a:lvl1pPr algn="r">
              <a:defRPr sz="1200">
                <a:solidFill>
                  <a:schemeClr val="tx1">
                    <a:tint val="75000"/>
                  </a:schemeClr>
                </a:solidFill>
              </a:defRPr>
            </a:lvl1pPr>
          </a:lstStyle>
          <a:p>
            <a:fld id="{3DDFAA72-5DC3-4587-87F2-53D3D6F24F13}" type="slidenum">
              <a:rPr lang="en-GB" smtClean="0"/>
              <a:t>‹#›</a:t>
            </a:fld>
            <a:endParaRPr lang="en-GB" dirty="0"/>
          </a:p>
        </p:txBody>
      </p:sp>
      <p:pic>
        <p:nvPicPr>
          <p:cNvPr id="7" name="Picture 6">
            <a:extLst>
              <a:ext uri="{FF2B5EF4-FFF2-40B4-BE49-F238E27FC236}">
                <a16:creationId xmlns:a16="http://schemas.microsoft.com/office/drawing/2014/main" id="{690ECB2C-6DD9-E248-BAB5-13149EA416FF}"/>
              </a:ext>
            </a:extLst>
          </p:cNvPr>
          <p:cNvPicPr>
            <a:picLocks noChangeAspect="1"/>
          </p:cNvPicPr>
          <p:nvPr userDrawn="1"/>
        </p:nvPicPr>
        <p:blipFill>
          <a:blip r:embed="rId47">
            <a:extLst>
              <a:ext uri="{28A0092B-C50C-407E-A947-70E740481C1C}">
                <a14:useLocalDpi xmlns:a14="http://schemas.microsoft.com/office/drawing/2010/main" val="0"/>
              </a:ext>
            </a:extLst>
          </a:blip>
          <a:srcRect/>
          <a:stretch/>
        </p:blipFill>
        <p:spPr>
          <a:xfrm>
            <a:off x="0" y="0"/>
            <a:ext cx="12192000" cy="1866900"/>
          </a:xfrm>
          <a:prstGeom prst="rect">
            <a:avLst/>
          </a:prstGeom>
        </p:spPr>
      </p:pic>
      <p:sp>
        <p:nvSpPr>
          <p:cNvPr id="9" name="TextBox 8">
            <a:extLst>
              <a:ext uri="{FF2B5EF4-FFF2-40B4-BE49-F238E27FC236}">
                <a16:creationId xmlns:a16="http://schemas.microsoft.com/office/drawing/2014/main" id="{DDAA267B-BE4E-674B-B1FA-F566F198DAE9}"/>
              </a:ext>
            </a:extLst>
          </p:cNvPr>
          <p:cNvSpPr txBox="1"/>
          <p:nvPr userDrawn="1"/>
        </p:nvSpPr>
        <p:spPr>
          <a:xfrm>
            <a:off x="2551685" y="1394396"/>
            <a:ext cx="8635428" cy="430676"/>
          </a:xfrm>
          <a:prstGeom prst="rect">
            <a:avLst/>
          </a:prstGeom>
          <a:noFill/>
        </p:spPr>
        <p:txBody>
          <a:bodyPr wrap="square" lIns="0" tIns="0" rIns="0" bIns="0" rtlCol="0" anchor="ctr">
            <a:noAutofit/>
          </a:bodyPr>
          <a:lstStyle/>
          <a:p>
            <a:pPr algn="l"/>
            <a:r>
              <a:rPr lang="en-US" sz="2600" b="0" i="0" baseline="0" dirty="0">
                <a:solidFill>
                  <a:schemeClr val="bg1"/>
                </a:solidFill>
                <a:latin typeface="+mn-lt"/>
                <a:ea typeface="Open Sans Condensed Light" panose="020B0306030504020204" pitchFamily="34" charset="0"/>
                <a:cs typeface="Open Sans Condensed Light" panose="020B0306030504020204" pitchFamily="34" charset="0"/>
              </a:rPr>
              <a:t>MODULE 2 – </a:t>
            </a:r>
            <a:r>
              <a:rPr lang="en-US" sz="2600" b="1" i="0" baseline="0" dirty="0">
                <a:solidFill>
                  <a:schemeClr val="bg1"/>
                </a:solidFill>
                <a:latin typeface="+mn-lt"/>
                <a:ea typeface="Open Sans Condensed Light" panose="020B0306030504020204" pitchFamily="34" charset="0"/>
                <a:cs typeface="Open Sans Condensed Light" panose="020B0306030504020204" pitchFamily="34" charset="0"/>
              </a:rPr>
              <a:t>PUBLIC SPACES AND URBAN DESIGN</a:t>
            </a:r>
          </a:p>
        </p:txBody>
      </p:sp>
    </p:spTree>
    <p:extLst>
      <p:ext uri="{BB962C8B-B14F-4D97-AF65-F5344CB8AC3E}">
        <p14:creationId xmlns:p14="http://schemas.microsoft.com/office/powerpoint/2010/main" val="726639503"/>
      </p:ext>
    </p:extLst>
  </p:cSld>
  <p:clrMap bg1="lt1" tx1="dk1" bg2="lt2" tx2="dk2" accent1="accent1" accent2="accent2" accent3="accent3" accent4="accent4" accent5="accent5" accent6="accent6" hlink="hlink" folHlink="folHlink"/>
  <p:sldLayoutIdLst>
    <p:sldLayoutId id="2147483708" r:id="rId1"/>
    <p:sldLayoutId id="2147483737" r:id="rId2"/>
    <p:sldLayoutId id="2147483741" r:id="rId3"/>
    <p:sldLayoutId id="2147483739" r:id="rId4"/>
    <p:sldLayoutId id="2147483731" r:id="rId5"/>
    <p:sldLayoutId id="2147483722" r:id="rId6"/>
    <p:sldLayoutId id="2147483724" r:id="rId7"/>
    <p:sldLayoutId id="2147483723" r:id="rId8"/>
    <p:sldLayoutId id="2147483824" r:id="rId9"/>
    <p:sldLayoutId id="2147483726" r:id="rId10"/>
    <p:sldLayoutId id="2147483727" r:id="rId11"/>
    <p:sldLayoutId id="2147483825" r:id="rId12"/>
    <p:sldLayoutId id="2147483780" r:id="rId13"/>
    <p:sldLayoutId id="2147483795" r:id="rId14"/>
    <p:sldLayoutId id="2147483826" r:id="rId15"/>
    <p:sldLayoutId id="2147483806" r:id="rId16"/>
    <p:sldLayoutId id="2147483812" r:id="rId17"/>
    <p:sldLayoutId id="2147483818" r:id="rId18"/>
    <p:sldLayoutId id="2147483811" r:id="rId19"/>
    <p:sldLayoutId id="2147483814" r:id="rId20"/>
    <p:sldLayoutId id="2147483827" r:id="rId21"/>
    <p:sldLayoutId id="2147483828" r:id="rId22"/>
    <p:sldLayoutId id="2147483819" r:id="rId23"/>
    <p:sldLayoutId id="2147483820" r:id="rId24"/>
    <p:sldLayoutId id="2147483709" r:id="rId25"/>
    <p:sldLayoutId id="2147483815" r:id="rId26"/>
    <p:sldLayoutId id="2147483823" r:id="rId27"/>
    <p:sldLayoutId id="2147483816" r:id="rId28"/>
    <p:sldLayoutId id="2147483728" r:id="rId29"/>
    <p:sldLayoutId id="2147483808" r:id="rId30"/>
    <p:sldLayoutId id="2147483829" r:id="rId31"/>
    <p:sldLayoutId id="2147483796" r:id="rId32"/>
    <p:sldLayoutId id="2147483810" r:id="rId33"/>
    <p:sldLayoutId id="2147483803" r:id="rId34"/>
    <p:sldLayoutId id="2147483807" r:id="rId35"/>
    <p:sldLayoutId id="2147483740" r:id="rId36"/>
    <p:sldLayoutId id="2147483813" r:id="rId37"/>
    <p:sldLayoutId id="2147483801" r:id="rId38"/>
    <p:sldLayoutId id="2147483794" r:id="rId39"/>
    <p:sldLayoutId id="2147483793" r:id="rId40"/>
    <p:sldLayoutId id="2147483821" r:id="rId41"/>
    <p:sldLayoutId id="2147483822" r:id="rId42"/>
    <p:sldLayoutId id="2147483817" r:id="rId43"/>
    <p:sldLayoutId id="2147483831" r:id="rId44"/>
    <p:sldLayoutId id="2147483830"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24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EF9DE-B2ED-44A5-93CA-236808786ED4}"/>
              </a:ext>
            </a:extLst>
          </p:cNvPr>
          <p:cNvSpPr>
            <a:spLocks noGrp="1"/>
          </p:cNvSpPr>
          <p:nvPr>
            <p:ph type="title"/>
          </p:nvPr>
        </p:nvSpPr>
        <p:spPr>
          <a:xfrm>
            <a:off x="457200" y="469392"/>
            <a:ext cx="11277600" cy="968474"/>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029117E-1B8D-41F9-9D38-A0E90F1399DF}"/>
              </a:ext>
            </a:extLst>
          </p:cNvPr>
          <p:cNvSpPr>
            <a:spLocks noGrp="1"/>
          </p:cNvSpPr>
          <p:nvPr>
            <p:ph type="body" idx="1"/>
          </p:nvPr>
        </p:nvSpPr>
        <p:spPr>
          <a:xfrm>
            <a:off x="457200" y="1976437"/>
            <a:ext cx="11277600" cy="38016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4168982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 id="2147483877" r:id="rId44"/>
    <p:sldLayoutId id="2147483878" r:id="rId45"/>
  </p:sldLayoutIdLst>
  <p:transition>
    <p:fade/>
  </p:transition>
  <p:txStyles>
    <p:titleStyle>
      <a:lvl1pPr algn="l" defTabSz="914400" rtl="0" eaLnBrk="1" latinLnBrk="0" hangingPunct="1">
        <a:lnSpc>
          <a:spcPct val="100000"/>
        </a:lnSpc>
        <a:spcBef>
          <a:spcPct val="0"/>
        </a:spcBef>
        <a:buNone/>
        <a:defRPr sz="4000" b="1"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1800" kern="1200">
          <a:solidFill>
            <a:schemeClr val="accent4"/>
          </a:solidFill>
          <a:latin typeface="+mn-lt"/>
          <a:ea typeface="+mn-ea"/>
          <a:cs typeface="+mn-cs"/>
        </a:defRPr>
      </a:lvl1pPr>
      <a:lvl2pPr marL="18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2pPr>
      <a:lvl3pPr marL="36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3pPr>
      <a:lvl4pPr marL="54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4pPr>
      <a:lvl5pPr marL="720000" indent="-180000" algn="l" defTabSz="914400" rtl="0" eaLnBrk="1" latinLnBrk="0" hangingPunct="1">
        <a:lnSpc>
          <a:spcPct val="100000"/>
        </a:lnSpc>
        <a:spcBef>
          <a:spcPts val="0"/>
        </a:spcBef>
        <a:spcAft>
          <a:spcPts val="600"/>
        </a:spcAft>
        <a:buClr>
          <a:schemeClr val="bg2"/>
        </a:buClr>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11">
          <p15:clr>
            <a:srgbClr val="F26B43"/>
          </p15:clr>
        </p15:guide>
        <p15:guide id="2" pos="3840">
          <p15:clr>
            <a:srgbClr val="F26B43"/>
          </p15:clr>
        </p15:guide>
        <p15:guide id="3" pos="688">
          <p15:clr>
            <a:srgbClr val="F26B43"/>
          </p15:clr>
        </p15:guide>
        <p15:guide id="4" pos="7392">
          <p15:clr>
            <a:srgbClr val="F26B43"/>
          </p15:clr>
        </p15:guide>
        <p15:guide id="5" orient="horz" pos="288">
          <p15:clr>
            <a:srgbClr val="F26B43"/>
          </p15:clr>
        </p15:guide>
        <p15:guide id="6" orient="horz" pos="4032">
          <p15:clr>
            <a:srgbClr val="F26B43"/>
          </p15:clr>
        </p15:guide>
        <p15:guide id="7" orient="horz" pos="14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069200" y="2264400"/>
            <a:ext cx="11277600" cy="842963"/>
          </a:xfrm>
          <a:prstGeom prst="rect">
            <a:avLst/>
          </a:prstGeom>
        </p:spPr>
        <p:txBody>
          <a:bodyPr/>
          <a:lstStyle/>
          <a:p>
            <a:r>
              <a:rPr lang="en-US" sz="3000" dirty="0">
                <a:latin typeface="+mj-lt"/>
              </a:rPr>
              <a:t>Public Spaces and Urban Design</a:t>
            </a:r>
            <a:br>
              <a:rPr lang="en-US" sz="3000" dirty="0">
                <a:latin typeface="+mj-lt"/>
              </a:rPr>
            </a:br>
            <a:br>
              <a:rPr lang="en-US" sz="3000" dirty="0">
                <a:latin typeface="+mj-lt"/>
              </a:rPr>
            </a:br>
            <a:endParaRPr lang="en-US" sz="3000" dirty="0">
              <a:latin typeface="+mj-lt"/>
            </a:endParaRPr>
          </a:p>
        </p:txBody>
      </p:sp>
      <p:pic>
        <p:nvPicPr>
          <p:cNvPr id="5" name="Picture 4"/>
          <p:cNvPicPr>
            <a:picLocks noChangeAspect="1"/>
          </p:cNvPicPr>
          <p:nvPr/>
        </p:nvPicPr>
        <p:blipFill rotWithShape="1">
          <a:blip r:embed="rId3"/>
          <a:srcRect l="1890" t="35960" r="2092" b="1825"/>
          <a:stretch/>
        </p:blipFill>
        <p:spPr>
          <a:xfrm>
            <a:off x="457201" y="3107363"/>
            <a:ext cx="11277600" cy="3293438"/>
          </a:xfrm>
          <a:prstGeom prst="rect">
            <a:avLst/>
          </a:prstGeom>
        </p:spPr>
      </p:pic>
    </p:spTree>
    <p:extLst>
      <p:ext uri="{BB962C8B-B14F-4D97-AF65-F5344CB8AC3E}">
        <p14:creationId xmlns:p14="http://schemas.microsoft.com/office/powerpoint/2010/main" val="128658704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9200" y="2264400"/>
            <a:ext cx="10726258" cy="277255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Learning Objectives </a:t>
            </a:r>
            <a:endParaRPr lang="en-GB" sz="2000" dirty="0">
              <a:solidFill>
                <a:schemeClr val="accent4"/>
              </a:solidFill>
              <a:latin typeface="Arial" panose="020B0604020202020204" pitchFamily="34" charset="0"/>
              <a:cs typeface="Arial" panose="020B0604020202020204" pitchFamily="34" charset="0"/>
            </a:endParaRPr>
          </a:p>
          <a:p>
            <a:pPr>
              <a:spcAft>
                <a:spcPts val="600"/>
              </a:spcAft>
            </a:pPr>
            <a:r>
              <a:rPr lang="en-GB" sz="2000" b="1" dirty="0">
                <a:solidFill>
                  <a:schemeClr val="accent4"/>
                </a:solidFill>
                <a:latin typeface="Arial" panose="020B0604020202020204" pitchFamily="34" charset="0"/>
                <a:cs typeface="Arial" panose="020B0604020202020204" pitchFamily="34" charset="0"/>
              </a:rPr>
              <a:t>In this lesson you will learn to:</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Create a design for a new public space;</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Use research to create a successful design;</a:t>
            </a:r>
          </a:p>
          <a:p>
            <a:pPr marL="342900" lvl="0" indent="-342900">
              <a:spcAft>
                <a:spcPts val="15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Understand how Urban Designers shape our urban environments.</a:t>
            </a:r>
          </a:p>
          <a:p>
            <a:pPr lvl="0"/>
            <a:r>
              <a:rPr lang="en-GB" sz="2000" dirty="0">
                <a:solidFill>
                  <a:schemeClr val="accent4"/>
                </a:solidFill>
                <a:latin typeface="Arial" panose="020B0604020202020204" pitchFamily="34" charset="0"/>
                <a:cs typeface="Arial" panose="020B0604020202020204" pitchFamily="34" charset="0"/>
              </a:rPr>
              <a:t>You will focus on the essential skills of </a:t>
            </a:r>
            <a:r>
              <a:rPr lang="en-GB" sz="2000" b="1" dirty="0">
                <a:solidFill>
                  <a:schemeClr val="accent4"/>
                </a:solidFill>
                <a:latin typeface="Arial" panose="020B0604020202020204" pitchFamily="34" charset="0"/>
                <a:cs typeface="Arial" panose="020B0604020202020204" pitchFamily="34" charset="0"/>
              </a:rPr>
              <a:t>problem solving </a:t>
            </a:r>
            <a:r>
              <a:rPr lang="en-GB" sz="2000" dirty="0">
                <a:solidFill>
                  <a:schemeClr val="accent4"/>
                </a:solidFill>
                <a:latin typeface="Arial" panose="020B0604020202020204" pitchFamily="34" charset="0"/>
                <a:cs typeface="Arial" panose="020B0604020202020204" pitchFamily="34" charset="0"/>
              </a:rPr>
              <a:t>and </a:t>
            </a:r>
            <a:r>
              <a:rPr lang="en-GB" sz="2000" b="1" dirty="0">
                <a:solidFill>
                  <a:schemeClr val="accent4"/>
                </a:solidFill>
                <a:latin typeface="Arial" panose="020B0604020202020204" pitchFamily="34" charset="0"/>
                <a:cs typeface="Arial" panose="020B0604020202020204" pitchFamily="34" charset="0"/>
              </a:rPr>
              <a:t>creativity</a:t>
            </a:r>
            <a:r>
              <a:rPr lang="en-GB" sz="2000" b="1" dirty="0"/>
              <a:t>.</a:t>
            </a:r>
          </a:p>
        </p:txBody>
      </p:sp>
    </p:spTree>
    <p:extLst>
      <p:ext uri="{BB962C8B-B14F-4D97-AF65-F5344CB8AC3E}">
        <p14:creationId xmlns:p14="http://schemas.microsoft.com/office/powerpoint/2010/main" val="31480888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418408" cy="481157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Urban Design and HS2</a:t>
            </a:r>
          </a:p>
          <a:p>
            <a:pPr>
              <a:spcAft>
                <a:spcPts val="1500"/>
              </a:spcAft>
            </a:pPr>
            <a:r>
              <a:rPr lang="en-US" sz="2000" dirty="0">
                <a:solidFill>
                  <a:schemeClr val="accent4"/>
                </a:solidFill>
                <a:latin typeface="Arial" panose="020B0604020202020204" pitchFamily="34" charset="0"/>
                <a:cs typeface="Arial" panose="020B0604020202020204" pitchFamily="34" charset="0"/>
              </a:rPr>
              <a:t>The design of a new train station is about more than just the building. The public spaces around the station must be designed too. Designing these spaces is the job of Urban Designers.</a:t>
            </a:r>
          </a:p>
          <a:p>
            <a:pPr>
              <a:spcAft>
                <a:spcPts val="600"/>
              </a:spcAft>
            </a:pPr>
            <a:r>
              <a:rPr lang="en-US" sz="2000" b="1" dirty="0">
                <a:solidFill>
                  <a:schemeClr val="accent4"/>
                </a:solidFill>
                <a:latin typeface="Arial" panose="020B0604020202020204" pitchFamily="34" charset="0"/>
                <a:cs typeface="Arial" panose="020B0604020202020204" pitchFamily="34" charset="0"/>
              </a:rPr>
              <a:t>Urban Designers work to make:</a:t>
            </a:r>
          </a:p>
          <a:p>
            <a:pPr marL="342900" indent="-342900">
              <a:spcAft>
                <a:spcPts val="6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Useful spaces that all people can benefit from and enjoy;</a:t>
            </a:r>
          </a:p>
          <a:p>
            <a:pPr marL="342900" indent="-342900">
              <a:spcAft>
                <a:spcPts val="6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Spaces that create a sense of ‘place’ and integrate with their surroundings;</a:t>
            </a:r>
          </a:p>
          <a:p>
            <a:pPr marL="342900" indent="-342900">
              <a:spcAft>
                <a:spcPts val="15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Spaces that will stand the test of time.</a:t>
            </a:r>
          </a:p>
          <a:p>
            <a:r>
              <a:rPr lang="en-US" sz="2000" dirty="0">
                <a:solidFill>
                  <a:schemeClr val="accent4"/>
                </a:solidFill>
                <a:latin typeface="Arial" panose="020B0604020202020204" pitchFamily="34" charset="0"/>
                <a:cs typeface="Arial" panose="020B0604020202020204" pitchFamily="34" charset="0"/>
              </a:rPr>
              <a:t>In today’s lesson you will be Urban Designers, designing a public space that will be outside a station in your local city, town or village.</a:t>
            </a: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3326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5275616" cy="4080604"/>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Public Spaces</a:t>
            </a:r>
            <a:endParaRPr lang="en-GB" sz="2000" dirty="0">
              <a:solidFill>
                <a:schemeClr val="accent4"/>
              </a:solidFill>
              <a:latin typeface="Arial" panose="020B0604020202020204" pitchFamily="34" charset="0"/>
              <a:cs typeface="Arial" panose="020B0604020202020204" pitchFamily="34" charset="0"/>
            </a:endParaRPr>
          </a:p>
          <a:p>
            <a:pPr>
              <a:spcAft>
                <a:spcPts val="1500"/>
              </a:spcAft>
            </a:pPr>
            <a:r>
              <a:rPr lang="en-GB" sz="2000" dirty="0">
                <a:solidFill>
                  <a:schemeClr val="accent4"/>
                </a:solidFill>
                <a:latin typeface="Arial" panose="020B0604020202020204" pitchFamily="34" charset="0"/>
                <a:cs typeface="Arial" panose="020B0604020202020204" pitchFamily="34" charset="0"/>
              </a:rPr>
              <a:t>There are many types of public space in our villages, towns and cities.</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What examples of public space can you think of?</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How do people use these public spaces?</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What sort of things do you find in public spaces?</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What makes a public space a ‘place’?</a:t>
            </a:r>
            <a:endParaRPr lang="en-US" sz="2000" dirty="0">
              <a:solidFill>
                <a:schemeClr val="accent4"/>
              </a:solidFill>
              <a:latin typeface="Arial" panose="020B0604020202020204" pitchFamily="34" charset="0"/>
              <a:cs typeface="Arial" panose="020B0604020202020204" pitchFamily="34" charset="0"/>
            </a:endParaRP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3"/>
          <a:srcRect l="55030" t="26759" r="9599" b="2450"/>
          <a:stretch/>
        </p:blipFill>
        <p:spPr>
          <a:xfrm>
            <a:off x="6830008" y="1976438"/>
            <a:ext cx="4904792" cy="4424362"/>
          </a:xfrm>
          <a:prstGeom prst="rect">
            <a:avLst/>
          </a:prstGeom>
        </p:spPr>
      </p:pic>
    </p:spTree>
    <p:extLst>
      <p:ext uri="{BB962C8B-B14F-4D97-AF65-F5344CB8AC3E}">
        <p14:creationId xmlns:p14="http://schemas.microsoft.com/office/powerpoint/2010/main" val="313001028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10665600" cy="4580741"/>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Activity</a:t>
            </a:r>
            <a:endParaRPr lang="en-GB" sz="2000" dirty="0">
              <a:solidFill>
                <a:schemeClr val="accent4"/>
              </a:solidFill>
              <a:latin typeface="Arial" panose="020B0604020202020204" pitchFamily="34" charset="0"/>
              <a:cs typeface="Arial" panose="020B0604020202020204" pitchFamily="34" charset="0"/>
            </a:endParaRPr>
          </a:p>
          <a:p>
            <a:pPr>
              <a:spcAft>
                <a:spcPts val="1500"/>
              </a:spcAft>
            </a:pPr>
            <a:r>
              <a:rPr lang="en-GB" sz="2000" dirty="0">
                <a:solidFill>
                  <a:schemeClr val="accent4"/>
                </a:solidFill>
                <a:latin typeface="Arial" panose="020B0604020202020204" pitchFamily="34" charset="0"/>
                <a:cs typeface="Arial" panose="020B0604020202020204" pitchFamily="34" charset="0"/>
              </a:rPr>
              <a:t>You will design a new public square for your town or city. It is to be built outside a new train station. The space must be be 60m x 60m (3600m2) and have an entrance on each side. </a:t>
            </a:r>
          </a:p>
          <a:p>
            <a:pPr>
              <a:spcAft>
                <a:spcPts val="600"/>
              </a:spcAft>
            </a:pPr>
            <a:r>
              <a:rPr lang="en-GB" sz="2000" b="1" dirty="0">
                <a:solidFill>
                  <a:schemeClr val="accent4"/>
                </a:solidFill>
                <a:latin typeface="Arial" panose="020B0604020202020204" pitchFamily="34" charset="0"/>
                <a:cs typeface="Arial" panose="020B0604020202020204" pitchFamily="34" charset="0"/>
              </a:rPr>
              <a:t>Your public square must meet the following criteria:</a:t>
            </a:r>
          </a:p>
          <a:p>
            <a:pPr marL="342900" lvl="0" indent="-342900">
              <a:spcAft>
                <a:spcPts val="600"/>
              </a:spcAft>
              <a:buClr>
                <a:srgbClr val="E50046"/>
              </a:buClr>
              <a:buFont typeface="Arial" panose="020B0604020202020204" pitchFamily="34" charset="0"/>
              <a:buChar char="•"/>
            </a:pPr>
            <a:r>
              <a:rPr lang="en-GB" sz="2000" b="1" dirty="0">
                <a:solidFill>
                  <a:schemeClr val="accent4"/>
                </a:solidFill>
                <a:latin typeface="Arial" panose="020B0604020202020204" pitchFamily="34" charset="0"/>
                <a:cs typeface="Arial" panose="020B0604020202020204" pitchFamily="34" charset="0"/>
              </a:rPr>
              <a:t>People</a:t>
            </a:r>
            <a:r>
              <a:rPr lang="en-GB" sz="2000" dirty="0">
                <a:solidFill>
                  <a:schemeClr val="accent4"/>
                </a:solidFill>
                <a:latin typeface="Arial" panose="020B0604020202020204" pitchFamily="34" charset="0"/>
                <a:cs typeface="Arial" panose="020B0604020202020204" pitchFamily="34" charset="0"/>
              </a:rPr>
              <a:t>: It must be designed for everyone to benefit from and enjoy.</a:t>
            </a:r>
          </a:p>
          <a:p>
            <a:pPr marL="342900" lvl="0" indent="-342900">
              <a:spcAft>
                <a:spcPts val="600"/>
              </a:spcAft>
              <a:buClr>
                <a:srgbClr val="E50046"/>
              </a:buClr>
              <a:buFont typeface="Arial" panose="020B0604020202020204" pitchFamily="34" charset="0"/>
              <a:buChar char="•"/>
            </a:pPr>
            <a:r>
              <a:rPr lang="en-GB" sz="2000" b="1" dirty="0">
                <a:solidFill>
                  <a:schemeClr val="accent4"/>
                </a:solidFill>
                <a:latin typeface="Arial" panose="020B0604020202020204" pitchFamily="34" charset="0"/>
                <a:cs typeface="Arial" panose="020B0604020202020204" pitchFamily="34" charset="0"/>
              </a:rPr>
              <a:t>Place</a:t>
            </a:r>
            <a:r>
              <a:rPr lang="en-GB" sz="2000" dirty="0">
                <a:solidFill>
                  <a:schemeClr val="accent4"/>
                </a:solidFill>
                <a:latin typeface="Arial" panose="020B0604020202020204" pitchFamily="34" charset="0"/>
                <a:cs typeface="Arial" panose="020B0604020202020204" pitchFamily="34" charset="0"/>
              </a:rPr>
              <a:t>: It must be designed for a sense of place and it must celebrate your local area.</a:t>
            </a:r>
          </a:p>
          <a:p>
            <a:pPr marL="342900" lvl="0" indent="-342900">
              <a:spcAft>
                <a:spcPts val="1500"/>
              </a:spcAft>
              <a:buClr>
                <a:srgbClr val="E50046"/>
              </a:buClr>
              <a:buFont typeface="Arial" panose="020B0604020202020204" pitchFamily="34" charset="0"/>
              <a:buChar char="•"/>
            </a:pPr>
            <a:r>
              <a:rPr lang="en-GB" sz="2000" b="1" dirty="0">
                <a:solidFill>
                  <a:schemeClr val="accent4"/>
                </a:solidFill>
                <a:latin typeface="Arial" panose="020B0604020202020204" pitchFamily="34" charset="0"/>
                <a:cs typeface="Arial" panose="020B0604020202020204" pitchFamily="34" charset="0"/>
              </a:rPr>
              <a:t>Time: </a:t>
            </a:r>
            <a:r>
              <a:rPr lang="en-GB" sz="2000" dirty="0">
                <a:solidFill>
                  <a:schemeClr val="accent4"/>
                </a:solidFill>
                <a:latin typeface="Arial" panose="020B0604020202020204" pitchFamily="34" charset="0"/>
                <a:cs typeface="Arial" panose="020B0604020202020204" pitchFamily="34" charset="0"/>
              </a:rPr>
              <a:t>It must stand the test of time.</a:t>
            </a:r>
          </a:p>
          <a:p>
            <a:pPr>
              <a:spcAft>
                <a:spcPts val="1500"/>
              </a:spcAft>
            </a:pPr>
            <a:r>
              <a:rPr lang="en-GB" sz="2000" dirty="0">
                <a:solidFill>
                  <a:schemeClr val="accent4"/>
                </a:solidFill>
                <a:latin typeface="Arial" panose="020B0604020202020204" pitchFamily="34" charset="0"/>
                <a:cs typeface="Arial" panose="020B0604020202020204" pitchFamily="34" charset="0"/>
              </a:rPr>
              <a:t> At the end of the activity, you will present your research and a design proposal. </a:t>
            </a:r>
          </a:p>
          <a:p>
            <a:pPr lvl="0">
              <a:spcAft>
                <a:spcPts val="1500"/>
              </a:spcAft>
            </a:pPr>
            <a:r>
              <a:rPr lang="en-GB" sz="2000" dirty="0">
                <a:solidFill>
                  <a:schemeClr val="accent4"/>
                </a:solidFill>
                <a:latin typeface="Arial" panose="020B0604020202020204" pitchFamily="34" charset="0"/>
                <a:cs typeface="Arial" panose="020B0604020202020204" pitchFamily="34" charset="0"/>
              </a:rPr>
              <a:t>You should focus on the essential skills of </a:t>
            </a:r>
            <a:r>
              <a:rPr lang="en-GB" sz="2000" b="1" dirty="0">
                <a:solidFill>
                  <a:schemeClr val="accent4"/>
                </a:solidFill>
                <a:latin typeface="Arial" panose="020B0604020202020204" pitchFamily="34" charset="0"/>
                <a:cs typeface="Arial" panose="020B0604020202020204" pitchFamily="34" charset="0"/>
              </a:rPr>
              <a:t>problem solving </a:t>
            </a:r>
            <a:r>
              <a:rPr lang="en-GB" sz="2000" dirty="0">
                <a:solidFill>
                  <a:schemeClr val="accent4"/>
                </a:solidFill>
                <a:latin typeface="Arial" panose="020B0604020202020204" pitchFamily="34" charset="0"/>
                <a:cs typeface="Arial" panose="020B0604020202020204" pitchFamily="34" charset="0"/>
              </a:rPr>
              <a:t>and </a:t>
            </a:r>
            <a:r>
              <a:rPr lang="en-GB" sz="2000" b="1" dirty="0">
                <a:solidFill>
                  <a:schemeClr val="accent4"/>
                </a:solidFill>
                <a:latin typeface="Arial" panose="020B0604020202020204" pitchFamily="34" charset="0"/>
                <a:cs typeface="Arial" panose="020B0604020202020204" pitchFamily="34" charset="0"/>
              </a:rPr>
              <a:t>creativity</a:t>
            </a:r>
            <a:r>
              <a:rPr lang="en-GB" sz="2000" b="1" dirty="0"/>
              <a:t>.</a:t>
            </a:r>
            <a:endParaRPr lang="en-US" sz="2000" dirty="0">
              <a:solidFill>
                <a:schemeClr val="accent4"/>
              </a:solidFill>
              <a:latin typeface="Arial" panose="020B0604020202020204" pitchFamily="34" charset="0"/>
              <a:cs typeface="Arial" panose="020B0604020202020204" pitchFamily="34" charset="0"/>
            </a:endParaRP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329335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810294" cy="381130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Challenge 1: Research</a:t>
            </a:r>
            <a:endParaRPr lang="en-GB" sz="2000" b="1" dirty="0">
              <a:solidFill>
                <a:schemeClr val="accent4"/>
              </a:solidFill>
              <a:latin typeface="Arial" panose="020B0604020202020204" pitchFamily="34" charset="0"/>
              <a:cs typeface="Arial" panose="020B0604020202020204" pitchFamily="34" charset="0"/>
            </a:endParaRPr>
          </a:p>
          <a:p>
            <a:r>
              <a:rPr lang="en-GB" sz="2000" b="1" dirty="0">
                <a:solidFill>
                  <a:schemeClr val="accent4"/>
                </a:solidFill>
                <a:latin typeface="Arial" panose="020B0604020202020204" pitchFamily="34" charset="0"/>
                <a:cs typeface="Arial" panose="020B0604020202020204" pitchFamily="34" charset="0"/>
              </a:rPr>
              <a:t>Challenge 1: Research</a:t>
            </a:r>
          </a:p>
          <a:p>
            <a:pPr>
              <a:spcAft>
                <a:spcPts val="1500"/>
              </a:spcAft>
            </a:pPr>
            <a:r>
              <a:rPr lang="en-GB" sz="2000" dirty="0">
                <a:solidFill>
                  <a:schemeClr val="accent4"/>
                </a:solidFill>
                <a:latin typeface="Arial" panose="020B0604020202020204" pitchFamily="34" charset="0"/>
                <a:cs typeface="Arial" panose="020B0604020202020204" pitchFamily="34" charset="0"/>
              </a:rPr>
              <a:t>To produce a successful design, Urban Designers must have a good understanding of the people and environment around the site that they are working on. </a:t>
            </a:r>
          </a:p>
          <a:p>
            <a:pPr>
              <a:spcAft>
                <a:spcPts val="600"/>
              </a:spcAft>
            </a:pPr>
            <a:r>
              <a:rPr lang="en-GB" sz="2000" dirty="0">
                <a:solidFill>
                  <a:schemeClr val="accent4"/>
                </a:solidFill>
                <a:latin typeface="Arial" panose="020B0604020202020204" pitchFamily="34" charset="0"/>
                <a:cs typeface="Arial" panose="020B0604020202020204" pitchFamily="34" charset="0"/>
              </a:rPr>
              <a:t> </a:t>
            </a:r>
            <a:r>
              <a:rPr lang="en-GB" sz="2000" b="1" dirty="0">
                <a:solidFill>
                  <a:schemeClr val="accent4"/>
                </a:solidFill>
                <a:latin typeface="Arial" panose="020B0604020202020204" pitchFamily="34" charset="0"/>
                <a:cs typeface="Arial" panose="020B0604020202020204" pitchFamily="34" charset="0"/>
              </a:rPr>
              <a:t>You must produce:</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A mood board with the theme of ‘People, Place and Time’.</a:t>
            </a:r>
          </a:p>
          <a:p>
            <a:pPr marL="342900" lvl="0" indent="-342900">
              <a:spcAft>
                <a:spcPts val="15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A user interview with a friend or relative who might use the squar</a:t>
            </a:r>
            <a:r>
              <a:rPr lang="en-GB" sz="2000" dirty="0"/>
              <a:t>e. </a:t>
            </a:r>
          </a:p>
          <a:p>
            <a:r>
              <a:rPr lang="en-US" sz="2000" b="1" dirty="0">
                <a:solidFill>
                  <a:schemeClr val="accent4"/>
                </a:solidFill>
                <a:latin typeface="Arial" panose="020B0604020202020204" pitchFamily="34" charset="0"/>
                <a:cs typeface="Arial" panose="020B0604020202020204" pitchFamily="34" charset="0"/>
              </a:rPr>
              <a:t>You should then answer questions a to c) on your worksheet.</a:t>
            </a:r>
          </a:p>
          <a:p>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43238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5630180" cy="3503523"/>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Challenge 2: Design Proposal</a:t>
            </a:r>
            <a:endParaRPr lang="en-GB" sz="2000" dirty="0">
              <a:solidFill>
                <a:schemeClr val="accent4"/>
              </a:solidFill>
              <a:latin typeface="Arial" panose="020B0604020202020204" pitchFamily="34" charset="0"/>
              <a:cs typeface="Arial" panose="020B0604020202020204" pitchFamily="34" charset="0"/>
            </a:endParaRPr>
          </a:p>
          <a:p>
            <a:pPr>
              <a:spcAft>
                <a:spcPts val="3000"/>
              </a:spcAft>
            </a:pPr>
            <a:r>
              <a:rPr lang="en-GB" sz="2000" dirty="0">
                <a:solidFill>
                  <a:schemeClr val="accent4"/>
                </a:solidFill>
                <a:latin typeface="Arial" panose="020B0604020202020204" pitchFamily="34" charset="0"/>
                <a:cs typeface="Arial" panose="020B0604020202020204" pitchFamily="34" charset="0"/>
              </a:rPr>
              <a:t>You are to create a detailed design proposal for your public square. It should include:</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An annotated, top-down plan or map of the square showing its design features.</a:t>
            </a:r>
          </a:p>
          <a:p>
            <a:pPr marL="342900" lvl="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Further sketches to show design features such as street furniture, gardens or public art. </a:t>
            </a:r>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3"/>
          <a:srcRect l="25628" r="25440" b="3657"/>
          <a:stretch/>
        </p:blipFill>
        <p:spPr>
          <a:xfrm>
            <a:off x="7240555" y="1976438"/>
            <a:ext cx="4494244" cy="4424362"/>
          </a:xfrm>
          <a:prstGeom prst="rect">
            <a:avLst/>
          </a:prstGeom>
        </p:spPr>
      </p:pic>
    </p:spTree>
    <p:extLst>
      <p:ext uri="{BB962C8B-B14F-4D97-AF65-F5344CB8AC3E}">
        <p14:creationId xmlns:p14="http://schemas.microsoft.com/office/powerpoint/2010/main" val="26964063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9200" y="2264400"/>
            <a:ext cx="9866278" cy="4196020"/>
          </a:xfrm>
          <a:prstGeom prst="rect">
            <a:avLst/>
          </a:prstGeom>
        </p:spPr>
        <p:txBody>
          <a:bodyPr wrap="square">
            <a:spAutoFit/>
          </a:bodyPr>
          <a:lstStyle/>
          <a:p>
            <a:pPr>
              <a:spcAft>
                <a:spcPts val="2000"/>
              </a:spcAft>
            </a:pPr>
            <a:r>
              <a:rPr lang="en-US" sz="3000" b="1" dirty="0">
                <a:solidFill>
                  <a:srgbClr val="1D3673"/>
                </a:solidFill>
                <a:ea typeface="Open Sans" panose="020B0606030504020204" pitchFamily="34" charset="0"/>
                <a:cs typeface="Open Sans" panose="020B0606030504020204" pitchFamily="34" charset="0"/>
              </a:rPr>
              <a:t>Challenge 3: Evaluation and Plenary</a:t>
            </a:r>
            <a:endParaRPr lang="en-US" sz="2000" dirty="0">
              <a:solidFill>
                <a:schemeClr val="accent4"/>
              </a:solidFill>
              <a:latin typeface="Arial" panose="020B0604020202020204" pitchFamily="34" charset="0"/>
              <a:cs typeface="Arial" panose="020B0604020202020204" pitchFamily="34" charset="0"/>
            </a:endParaRPr>
          </a:p>
          <a:p>
            <a:pPr marL="342900" indent="-342900">
              <a:spcAft>
                <a:spcPts val="600"/>
              </a:spcAft>
              <a:buClr>
                <a:srgbClr val="E50046"/>
              </a:buClr>
              <a:buFont typeface="Arial"/>
              <a:buChar char="•"/>
            </a:pPr>
            <a:r>
              <a:rPr lang="en-US" sz="2000" dirty="0">
                <a:solidFill>
                  <a:schemeClr val="accent4"/>
                </a:solidFill>
                <a:latin typeface="Arial" panose="020B0604020202020204" pitchFamily="34" charset="0"/>
                <a:cs typeface="Arial" panose="020B0604020202020204" pitchFamily="34" charset="0"/>
              </a:rPr>
              <a:t>How did it go? </a:t>
            </a:r>
            <a:r>
              <a:rPr lang="en-US" sz="2000">
                <a:solidFill>
                  <a:schemeClr val="accent4"/>
                </a:solidFill>
                <a:latin typeface="Arial" panose="020B0604020202020204" pitchFamily="34" charset="0"/>
                <a:cs typeface="Arial" panose="020B0604020202020204" pitchFamily="34" charset="0"/>
              </a:rPr>
              <a:t>Answer questions a) to c) </a:t>
            </a:r>
            <a:r>
              <a:rPr lang="en-US" sz="2000" dirty="0">
                <a:solidFill>
                  <a:schemeClr val="accent4"/>
                </a:solidFill>
                <a:latin typeface="Arial" panose="020B0604020202020204" pitchFamily="34" charset="0"/>
                <a:cs typeface="Arial" panose="020B0604020202020204" pitchFamily="34" charset="0"/>
              </a:rPr>
              <a:t>on your worksheet to evaluate your proposal.</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your square meet the three key criteria of people, place and time?</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How did your research help you to create a successful proposal?</a:t>
            </a:r>
          </a:p>
          <a:p>
            <a:pPr marL="342900" indent="-342900">
              <a:spcAft>
                <a:spcPts val="600"/>
              </a:spcAft>
              <a:buClr>
                <a:srgbClr val="E50046"/>
              </a:buClr>
              <a:buFont typeface="Arial"/>
              <a:buChar char="•"/>
            </a:pPr>
            <a:r>
              <a:rPr lang="en-GB" sz="2000" dirty="0">
                <a:solidFill>
                  <a:schemeClr val="accent4"/>
                </a:solidFill>
                <a:latin typeface="Arial" panose="020B0604020202020204" pitchFamily="34" charset="0"/>
                <a:cs typeface="Arial" panose="020B0604020202020204" pitchFamily="34" charset="0"/>
              </a:rPr>
              <a:t>If you had more time, what would you improve about your research, your idea or its presentation?</a:t>
            </a:r>
          </a:p>
          <a:p>
            <a:endParaRPr lang="en-US" sz="2000" dirty="0"/>
          </a:p>
          <a:p>
            <a:endParaRPr lang="en-US" sz="2000" dirty="0"/>
          </a:p>
          <a:p>
            <a:endParaRPr lang="en-GB" sz="2000" dirty="0"/>
          </a:p>
          <a:p>
            <a:pPr marL="342900" indent="-342900">
              <a:buFont typeface="Arial"/>
              <a:buChar char="•"/>
            </a:pPr>
            <a:endParaRPr lang="en-US" sz="2000" dirty="0">
              <a:solidFill>
                <a:schemeClr val="accent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745018"/>
      </p:ext>
    </p:extLst>
  </p:cSld>
  <p:clrMapOvr>
    <a:masterClrMapping/>
  </p:clrMapOvr>
  <p:transition>
    <p:fade/>
  </p:transition>
</p:sld>
</file>

<file path=ppt/theme/theme1.xml><?xml version="1.0" encoding="utf-8"?>
<a:theme xmlns:a="http://schemas.openxmlformats.org/drawingml/2006/main" name="1_HS2 PPT Theme">
  <a:themeElements>
    <a:clrScheme name="HS2">
      <a:dk1>
        <a:srgbClr val="1D3673"/>
      </a:dk1>
      <a:lt1>
        <a:srgbClr val="FFFFFF"/>
      </a:lt1>
      <a:dk2>
        <a:srgbClr val="45AA3A"/>
      </a:dk2>
      <a:lt2>
        <a:srgbClr val="BB579B"/>
      </a:lt2>
      <a:accent1>
        <a:srgbClr val="F49114"/>
      </a:accent1>
      <a:accent2>
        <a:srgbClr val="5EB9F4"/>
      </a:accent2>
      <a:accent3>
        <a:srgbClr val="E53241"/>
      </a:accent3>
      <a:accent4>
        <a:srgbClr val="4C4D4C"/>
      </a:accent4>
      <a:accent5>
        <a:srgbClr val="000000"/>
      </a:accent5>
      <a:accent6>
        <a:srgbClr val="AAAAAA"/>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2.xml><?xml version="1.0" encoding="utf-8"?>
<a:theme xmlns:a="http://schemas.openxmlformats.org/drawingml/2006/main" name="2_HS2 PPT Theme">
  <a:themeElements>
    <a:clrScheme name="Custom 4">
      <a:dk1>
        <a:srgbClr val="084A7F"/>
      </a:dk1>
      <a:lt1>
        <a:srgbClr val="FFFFFF"/>
      </a:lt1>
      <a:dk2>
        <a:srgbClr val="45AA3A"/>
      </a:dk2>
      <a:lt2>
        <a:srgbClr val="BB579B"/>
      </a:lt2>
      <a:accent1>
        <a:srgbClr val="F49114"/>
      </a:accent1>
      <a:accent2>
        <a:srgbClr val="5EB9F4"/>
      </a:accent2>
      <a:accent3>
        <a:srgbClr val="DF1D49"/>
      </a:accent3>
      <a:accent4>
        <a:srgbClr val="4C4D4C"/>
      </a:accent4>
      <a:accent5>
        <a:srgbClr val="000000"/>
      </a:accent5>
      <a:accent6>
        <a:srgbClr val="AAAAAA"/>
      </a:accent6>
      <a:hlink>
        <a:srgbClr val="0563C1"/>
      </a:hlink>
      <a:folHlink>
        <a:srgbClr val="954F72"/>
      </a:folHlink>
    </a:clrScheme>
    <a:fontScheme name="HS2 font theme">
      <a:majorFont>
        <a:latin typeface="Mada"/>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lgn="l">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dirty="0" smtClean="0">
            <a:solidFill>
              <a:schemeClr val="accent1"/>
            </a:solidFill>
          </a:defRPr>
        </a:defPPr>
      </a:lstStyle>
    </a:txDef>
  </a:objectDefaults>
  <a:extraClrSchemeLst/>
  <a:extLst>
    <a:ext uri="{05A4C25C-085E-4340-85A3-A5531E510DB2}">
      <thm15:themeFamily xmlns:thm15="http://schemas.microsoft.com/office/thememl/2012/main" name="CS911a HS2 PowerPoint template v180618.potx" id="{A560FED6-B53F-47FD-A22F-B22EA86E6456}" vid="{03739F20-4011-44B8-94CF-3CE9F75047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DC52003A1E174BBFF94278A519050A" ma:contentTypeVersion="8" ma:contentTypeDescription="Create a new document." ma:contentTypeScope="" ma:versionID="677749fd17fc46212622c1b98c2646f1">
  <xsd:schema xmlns:xsd="http://www.w3.org/2001/XMLSchema" xmlns:xs="http://www.w3.org/2001/XMLSchema" xmlns:p="http://schemas.microsoft.com/office/2006/metadata/properties" xmlns:ns3="eb175991-0729-417d-a489-291c56284f20" targetNamespace="http://schemas.microsoft.com/office/2006/metadata/properties" ma:root="true" ma:fieldsID="7f38ce1ad9b7249d0e8ec43a6c9459f0" ns3:_="">
    <xsd:import namespace="eb175991-0729-417d-a489-291c56284f2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75991-0729-417d-a489-291c56284f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4F44B3-AA9D-448D-964A-3AD013732D27}">
  <ds:schemaRefs>
    <ds:schemaRef ds:uri="http://schemas.microsoft.com/sharepoint/v3/contenttype/forms"/>
  </ds:schemaRefs>
</ds:datastoreItem>
</file>

<file path=customXml/itemProps2.xml><?xml version="1.0" encoding="utf-8"?>
<ds:datastoreItem xmlns:ds="http://schemas.openxmlformats.org/officeDocument/2006/customXml" ds:itemID="{730C6D69-63D8-4CDD-BDEA-D11DC3D72483}">
  <ds:schemaRefs>
    <ds:schemaRef ds:uri="http://schemas.openxmlformats.org/package/2006/metadata/core-properties"/>
    <ds:schemaRef ds:uri="http://purl.org/dc/terms/"/>
    <ds:schemaRef ds:uri="eb175991-0729-417d-a489-291c56284f20"/>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51E832D-70E1-4575-B11D-F77542B2A5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75991-0729-417d-a489-291c56284f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9637</TotalTime>
  <Words>1491</Words>
  <Application>Microsoft Office PowerPoint</Application>
  <PresentationFormat>Widescreen</PresentationFormat>
  <Paragraphs>108</Paragraphs>
  <Slides>8</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Fira Sans</vt:lpstr>
      <vt:lpstr>Mada</vt:lpstr>
      <vt:lpstr>Open Sans</vt:lpstr>
      <vt:lpstr>Open Sans Semibold</vt:lpstr>
      <vt:lpstr>1_HS2 PPT Theme</vt:lpstr>
      <vt:lpstr>2_HS2 PPT Theme</vt:lpstr>
      <vt:lpstr>Public Spaces and Urban Design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High Speed Two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subject/>
  <dc:creator>Richard Winter</dc:creator>
  <cp:keywords/>
  <dc:description/>
  <cp:lastModifiedBy>Ashley McAllister</cp:lastModifiedBy>
  <cp:revision>334</cp:revision>
  <cp:lastPrinted>2020-11-17T11:23:26Z</cp:lastPrinted>
  <dcterms:created xsi:type="dcterms:W3CDTF">2018-06-19T10:55:36Z</dcterms:created>
  <dcterms:modified xsi:type="dcterms:W3CDTF">2020-11-25T10:17:16Z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0x01010069DC52003A1E174BBFF94278A519050A</vt:lpwstr>
  </property>
</Properties>
</file>