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6" r:id="rId4"/>
    <p:sldMasterId id="2147483833" r:id="rId5"/>
  </p:sldMasterIdLst>
  <p:notesMasterIdLst>
    <p:notesMasterId r:id="rId30"/>
  </p:notesMasterIdLst>
  <p:handoutMasterIdLst>
    <p:handoutMasterId r:id="rId31"/>
  </p:handoutMasterIdLst>
  <p:sldIdLst>
    <p:sldId id="380" r:id="rId6"/>
    <p:sldId id="383" r:id="rId7"/>
    <p:sldId id="384" r:id="rId8"/>
    <p:sldId id="403" r:id="rId9"/>
    <p:sldId id="266" r:id="rId10"/>
    <p:sldId id="370" r:id="rId11"/>
    <p:sldId id="408" r:id="rId12"/>
    <p:sldId id="267" r:id="rId13"/>
    <p:sldId id="270" r:id="rId14"/>
    <p:sldId id="272" r:id="rId15"/>
    <p:sldId id="278" r:id="rId16"/>
    <p:sldId id="404" r:id="rId17"/>
    <p:sldId id="405" r:id="rId18"/>
    <p:sldId id="406" r:id="rId19"/>
    <p:sldId id="273" r:id="rId20"/>
    <p:sldId id="275" r:id="rId21"/>
    <p:sldId id="277" r:id="rId22"/>
    <p:sldId id="279" r:id="rId23"/>
    <p:sldId id="281" r:id="rId24"/>
    <p:sldId id="280" r:id="rId25"/>
    <p:sldId id="283" r:id="rId26"/>
    <p:sldId id="409" r:id="rId27"/>
    <p:sldId id="407" r:id="rId28"/>
    <p:sldId id="372" r:id="rId29"/>
  </p:sldIdLst>
  <p:sldSz cx="12192000" cy="6858000"/>
  <p:notesSz cx="9918700" cy="68199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37" userDrawn="1">
          <p15:clr>
            <a:srgbClr val="A4A3A4"/>
          </p15:clr>
        </p15:guide>
        <p15:guide id="2" pos="3863" userDrawn="1">
          <p15:clr>
            <a:srgbClr val="A4A3A4"/>
          </p15:clr>
        </p15:guide>
      </p15:sldGuideLst>
    </p:ext>
    <p:ext uri="{2D200454-40CA-4A62-9FC3-DE9A4176ACB9}">
      <p15:notesGuideLst xmlns:p15="http://schemas.microsoft.com/office/powerpoint/2012/main">
        <p15:guide id="1" orient="horz" pos="2148" userDrawn="1">
          <p15:clr>
            <a:srgbClr val="A4A3A4"/>
          </p15:clr>
        </p15:guide>
        <p15:guide id="2" pos="3124" userDrawn="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Jack Tame" initials="" lastIdx="12" clrIdx="0"/>
  <p:cmAuthor id="1" name="Alannah Moore" initials="AM" lastIdx="8" clrIdx="1">
    <p:extLst>
      <p:ext uri="{19B8F6BF-5375-455C-9EA6-DF929625EA0E}">
        <p15:presenceInfo xmlns:p15="http://schemas.microsoft.com/office/powerpoint/2012/main" userId="S-1-5-21-3395633391-1056876279-2190228709-10185" providerId="AD"/>
      </p:ext>
    </p:extLst>
  </p:cmAuthor>
  <p:cmAuthor id="2" name="Maxine Marynicz" initials="MM" lastIdx="2" clrIdx="2">
    <p:extLst>
      <p:ext uri="{19B8F6BF-5375-455C-9EA6-DF929625EA0E}">
        <p15:presenceInfo xmlns:p15="http://schemas.microsoft.com/office/powerpoint/2012/main" userId="S-1-5-21-3395633391-1056876279-2190228709-17630"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B4C86"/>
    <a:srgbClr val="0A4C86"/>
    <a:srgbClr val="3EAC4D"/>
    <a:srgbClr val="014A80"/>
    <a:srgbClr val="014A81"/>
    <a:srgbClr val="5FB9F5"/>
    <a:srgbClr val="994392"/>
    <a:srgbClr val="3C96C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C84F339D-0459-4D69-8024-DB45AEC02FB7}" v="22" dt="2020-01-09T11:03:13.514"/>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8A107856-5554-42FB-B03E-39F5DBC370BA}" styleName="Medium Style 4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solidFill>
            <a:schemeClr val="accent2">
              <a:tint val="20000"/>
            </a:schemeClr>
          </a:solidFill>
        </a:fill>
      </a:tcStyle>
    </a:wholeTbl>
    <a:band1H>
      <a:tcStyle>
        <a:tcBdr/>
        <a:fill>
          <a:solidFill>
            <a:schemeClr val="accent2">
              <a:tint val="40000"/>
            </a:schemeClr>
          </a:solidFill>
        </a:fill>
      </a:tcStyle>
    </a:band1H>
    <a:band1V>
      <a:tcStyle>
        <a:tcBdr/>
        <a:fill>
          <a:solidFill>
            <a:schemeClr val="accent2">
              <a:tint val="40000"/>
            </a:schemeClr>
          </a:solidFill>
        </a:fill>
      </a:tcStyle>
    </a:band1V>
    <a:lastCol>
      <a:tcTxStyle b="on"/>
      <a:tcStyle>
        <a:tcBdr/>
      </a:tcStyle>
    </a:lastCol>
    <a:firstCol>
      <a:tcTxStyle b="on"/>
      <a:tcStyle>
        <a:tcBdr/>
      </a:tcStyle>
    </a:firstCol>
    <a:lastRow>
      <a:tcTxStyle b="on"/>
      <a:tcStyle>
        <a:tcBdr>
          <a:top>
            <a:ln w="25400" cmpd="sng">
              <a:solidFill>
                <a:schemeClr val="accent2"/>
              </a:solidFill>
            </a:ln>
          </a:top>
        </a:tcBdr>
        <a:fill>
          <a:solidFill>
            <a:schemeClr val="accent2">
              <a:tint val="20000"/>
            </a:schemeClr>
          </a:solidFill>
        </a:fill>
      </a:tcStyle>
    </a:lastRow>
    <a:firstRow>
      <a:tcTxStyle b="on"/>
      <a:tcStyle>
        <a:tcBdr/>
        <a:fill>
          <a:solidFill>
            <a:schemeClr val="accent2">
              <a:tint val="20000"/>
            </a:schemeClr>
          </a:solidFill>
        </a:fill>
      </a:tcStyle>
    </a:firstRow>
  </a:tblStyle>
  <a:tblStyle styleId="{69CF1AB2-1976-4502-BF36-3FF5EA218861}" styleName="Medium Style 4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3394" autoAdjust="0"/>
    <p:restoredTop sz="62789" autoAdjust="0"/>
  </p:normalViewPr>
  <p:slideViewPr>
    <p:cSldViewPr snapToGrid="0">
      <p:cViewPr varScale="1">
        <p:scale>
          <a:sx n="73" d="100"/>
          <a:sy n="73" d="100"/>
        </p:scale>
        <p:origin x="1456" y="184"/>
      </p:cViewPr>
      <p:guideLst>
        <p:guide orient="horz" pos="2137"/>
        <p:guide pos="3863"/>
      </p:guideLst>
    </p:cSldViewPr>
  </p:slideViewPr>
  <p:outlineViewPr>
    <p:cViewPr>
      <p:scale>
        <a:sx n="33" d="100"/>
        <a:sy n="33" d="100"/>
      </p:scale>
      <p:origin x="0" y="0"/>
    </p:cViewPr>
  </p:outlineViewPr>
  <p:notesTextViewPr>
    <p:cViewPr>
      <p:scale>
        <a:sx n="3" d="2"/>
        <a:sy n="3" d="2"/>
      </p:scale>
      <p:origin x="0" y="0"/>
    </p:cViewPr>
  </p:notesTextViewPr>
  <p:sorterViewPr>
    <p:cViewPr>
      <p:scale>
        <a:sx n="66" d="100"/>
        <a:sy n="66" d="100"/>
      </p:scale>
      <p:origin x="0" y="-6330"/>
    </p:cViewPr>
  </p:sorterViewPr>
  <p:notesViewPr>
    <p:cSldViewPr snapToGrid="0">
      <p:cViewPr varScale="1">
        <p:scale>
          <a:sx n="63" d="100"/>
          <a:sy n="63" d="100"/>
        </p:scale>
        <p:origin x="2928" y="90"/>
      </p:cViewPr>
      <p:guideLst>
        <p:guide orient="horz" pos="2148"/>
        <p:guide pos="3124"/>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21" Type="http://schemas.openxmlformats.org/officeDocument/2006/relationships/slide" Target="slides/slide16.xml"/><Relationship Id="rId34" Type="http://schemas.openxmlformats.org/officeDocument/2006/relationships/viewProps" Target="viewProp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presProps" Target="presProps.xml"/><Relationship Id="rId38" Type="http://schemas.microsoft.com/office/2015/10/relationships/revisionInfo" Target="revisionInfo.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commentAuthors" Target="commentAuthors.xml"/><Relationship Id="rId37" Type="http://schemas.microsoft.com/office/2016/11/relationships/changesInfo" Target="changesInfos/changesInfo1.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tableStyles" Target="tableStyles.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handoutMaster" Target="handoutMasters/handoutMaster1.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notesMaster" Target="notesMasters/notesMaster1.xml"/><Relationship Id="rId35" Type="http://schemas.openxmlformats.org/officeDocument/2006/relationships/theme" Target="theme/theme1.xml"/><Relationship Id="rId8" Type="http://schemas.openxmlformats.org/officeDocument/2006/relationships/slide" Target="slides/slide3.xml"/><Relationship Id="rId3" Type="http://schemas.openxmlformats.org/officeDocument/2006/relationships/customXml" Target="../customXml/item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Hugo Sumner2" userId="b1e8eb99-5a6c-4e35-b428-ef788f2044ee" providerId="ADAL" clId="{C84F339D-0459-4D69-8024-DB45AEC02FB7}"/>
    <pc:docChg chg="undo modSld">
      <pc:chgData name="Hugo Sumner2" userId="b1e8eb99-5a6c-4e35-b428-ef788f2044ee" providerId="ADAL" clId="{C84F339D-0459-4D69-8024-DB45AEC02FB7}" dt="2020-01-09T11:03:13.514" v="21" actId="115"/>
      <pc:docMkLst>
        <pc:docMk/>
      </pc:docMkLst>
      <pc:sldChg chg="modAnim">
        <pc:chgData name="Hugo Sumner2" userId="b1e8eb99-5a6c-4e35-b428-ef788f2044ee" providerId="ADAL" clId="{C84F339D-0459-4D69-8024-DB45AEC02FB7}" dt="2020-01-09T11:01:26.195" v="4"/>
        <pc:sldMkLst>
          <pc:docMk/>
          <pc:sldMk cId="2457660123" sldId="266"/>
        </pc:sldMkLst>
      </pc:sldChg>
      <pc:sldChg chg="modSp">
        <pc:chgData name="Hugo Sumner2" userId="b1e8eb99-5a6c-4e35-b428-ef788f2044ee" providerId="ADAL" clId="{C84F339D-0459-4D69-8024-DB45AEC02FB7}" dt="2020-01-09T11:02:49.089" v="15" actId="115"/>
        <pc:sldMkLst>
          <pc:docMk/>
          <pc:sldMk cId="4254941849" sldId="394"/>
        </pc:sldMkLst>
        <pc:spChg chg="mod">
          <ac:chgData name="Hugo Sumner2" userId="b1e8eb99-5a6c-4e35-b428-ef788f2044ee" providerId="ADAL" clId="{C84F339D-0459-4D69-8024-DB45AEC02FB7}" dt="2020-01-09T11:02:49.089" v="15" actId="115"/>
          <ac:spMkLst>
            <pc:docMk/>
            <pc:sldMk cId="4254941849" sldId="394"/>
            <ac:spMk id="4" creationId="{00000000-0000-0000-0000-000000000000}"/>
          </ac:spMkLst>
        </pc:spChg>
      </pc:sldChg>
      <pc:sldChg chg="modSp">
        <pc:chgData name="Hugo Sumner2" userId="b1e8eb99-5a6c-4e35-b428-ef788f2044ee" providerId="ADAL" clId="{C84F339D-0459-4D69-8024-DB45AEC02FB7}" dt="2020-01-09T11:02:54.097" v="16" actId="115"/>
        <pc:sldMkLst>
          <pc:docMk/>
          <pc:sldMk cId="2631076031" sldId="396"/>
        </pc:sldMkLst>
        <pc:spChg chg="mod">
          <ac:chgData name="Hugo Sumner2" userId="b1e8eb99-5a6c-4e35-b428-ef788f2044ee" providerId="ADAL" clId="{C84F339D-0459-4D69-8024-DB45AEC02FB7}" dt="2020-01-09T11:02:54.097" v="16" actId="115"/>
          <ac:spMkLst>
            <pc:docMk/>
            <pc:sldMk cId="2631076031" sldId="396"/>
            <ac:spMk id="4" creationId="{00000000-0000-0000-0000-000000000000}"/>
          </ac:spMkLst>
        </pc:spChg>
      </pc:sldChg>
      <pc:sldChg chg="modSp">
        <pc:chgData name="Hugo Sumner2" userId="b1e8eb99-5a6c-4e35-b428-ef788f2044ee" providerId="ADAL" clId="{C84F339D-0459-4D69-8024-DB45AEC02FB7}" dt="2020-01-09T11:02:57.676" v="17" actId="115"/>
        <pc:sldMkLst>
          <pc:docMk/>
          <pc:sldMk cId="1766376795" sldId="397"/>
        </pc:sldMkLst>
        <pc:spChg chg="mod">
          <ac:chgData name="Hugo Sumner2" userId="b1e8eb99-5a6c-4e35-b428-ef788f2044ee" providerId="ADAL" clId="{C84F339D-0459-4D69-8024-DB45AEC02FB7}" dt="2020-01-09T11:02:57.676" v="17" actId="115"/>
          <ac:spMkLst>
            <pc:docMk/>
            <pc:sldMk cId="1766376795" sldId="397"/>
            <ac:spMk id="4" creationId="{00000000-0000-0000-0000-000000000000}"/>
          </ac:spMkLst>
        </pc:spChg>
      </pc:sldChg>
      <pc:sldChg chg="modSp">
        <pc:chgData name="Hugo Sumner2" userId="b1e8eb99-5a6c-4e35-b428-ef788f2044ee" providerId="ADAL" clId="{C84F339D-0459-4D69-8024-DB45AEC02FB7}" dt="2020-01-09T11:03:02.184" v="18" actId="115"/>
        <pc:sldMkLst>
          <pc:docMk/>
          <pc:sldMk cId="397848454" sldId="398"/>
        </pc:sldMkLst>
        <pc:spChg chg="mod">
          <ac:chgData name="Hugo Sumner2" userId="b1e8eb99-5a6c-4e35-b428-ef788f2044ee" providerId="ADAL" clId="{C84F339D-0459-4D69-8024-DB45AEC02FB7}" dt="2020-01-09T11:03:02.184" v="18" actId="115"/>
          <ac:spMkLst>
            <pc:docMk/>
            <pc:sldMk cId="397848454" sldId="398"/>
            <ac:spMk id="4" creationId="{00000000-0000-0000-0000-000000000000}"/>
          </ac:spMkLst>
        </pc:spChg>
      </pc:sldChg>
      <pc:sldChg chg="modSp">
        <pc:chgData name="Hugo Sumner2" userId="b1e8eb99-5a6c-4e35-b428-ef788f2044ee" providerId="ADAL" clId="{C84F339D-0459-4D69-8024-DB45AEC02FB7}" dt="2020-01-09T11:02:21.772" v="10" actId="115"/>
        <pc:sldMkLst>
          <pc:docMk/>
          <pc:sldMk cId="1457026722" sldId="399"/>
        </pc:sldMkLst>
        <pc:spChg chg="mod">
          <ac:chgData name="Hugo Sumner2" userId="b1e8eb99-5a6c-4e35-b428-ef788f2044ee" providerId="ADAL" clId="{C84F339D-0459-4D69-8024-DB45AEC02FB7}" dt="2020-01-09T11:02:21.772" v="10" actId="115"/>
          <ac:spMkLst>
            <pc:docMk/>
            <pc:sldMk cId="1457026722" sldId="399"/>
            <ac:spMk id="4" creationId="{00000000-0000-0000-0000-000000000000}"/>
          </ac:spMkLst>
        </pc:spChg>
      </pc:sldChg>
      <pc:sldChg chg="modSp">
        <pc:chgData name="Hugo Sumner2" userId="b1e8eb99-5a6c-4e35-b428-ef788f2044ee" providerId="ADAL" clId="{C84F339D-0459-4D69-8024-DB45AEC02FB7}" dt="2020-01-09T11:03:05.467" v="19" actId="115"/>
        <pc:sldMkLst>
          <pc:docMk/>
          <pc:sldMk cId="817749095" sldId="400"/>
        </pc:sldMkLst>
        <pc:spChg chg="mod">
          <ac:chgData name="Hugo Sumner2" userId="b1e8eb99-5a6c-4e35-b428-ef788f2044ee" providerId="ADAL" clId="{C84F339D-0459-4D69-8024-DB45AEC02FB7}" dt="2020-01-09T11:03:05.467" v="19" actId="115"/>
          <ac:spMkLst>
            <pc:docMk/>
            <pc:sldMk cId="817749095" sldId="400"/>
            <ac:spMk id="4" creationId="{00000000-0000-0000-0000-000000000000}"/>
          </ac:spMkLst>
        </pc:spChg>
      </pc:sldChg>
      <pc:sldChg chg="modSp">
        <pc:chgData name="Hugo Sumner2" userId="b1e8eb99-5a6c-4e35-b428-ef788f2044ee" providerId="ADAL" clId="{C84F339D-0459-4D69-8024-DB45AEC02FB7}" dt="2020-01-09T11:03:09.873" v="20" actId="115"/>
        <pc:sldMkLst>
          <pc:docMk/>
          <pc:sldMk cId="561179294" sldId="401"/>
        </pc:sldMkLst>
        <pc:spChg chg="mod">
          <ac:chgData name="Hugo Sumner2" userId="b1e8eb99-5a6c-4e35-b428-ef788f2044ee" providerId="ADAL" clId="{C84F339D-0459-4D69-8024-DB45AEC02FB7}" dt="2020-01-09T11:03:09.873" v="20" actId="115"/>
          <ac:spMkLst>
            <pc:docMk/>
            <pc:sldMk cId="561179294" sldId="401"/>
            <ac:spMk id="4" creationId="{00000000-0000-0000-0000-000000000000}"/>
          </ac:spMkLst>
        </pc:spChg>
      </pc:sldChg>
      <pc:sldChg chg="modSp">
        <pc:chgData name="Hugo Sumner2" userId="b1e8eb99-5a6c-4e35-b428-ef788f2044ee" providerId="ADAL" clId="{C84F339D-0459-4D69-8024-DB45AEC02FB7}" dt="2020-01-09T11:03:13.514" v="21" actId="115"/>
        <pc:sldMkLst>
          <pc:docMk/>
          <pc:sldMk cId="1117950855" sldId="402"/>
        </pc:sldMkLst>
        <pc:spChg chg="mod">
          <ac:chgData name="Hugo Sumner2" userId="b1e8eb99-5a6c-4e35-b428-ef788f2044ee" providerId="ADAL" clId="{C84F339D-0459-4D69-8024-DB45AEC02FB7}" dt="2020-01-09T11:03:13.514" v="21" actId="115"/>
          <ac:spMkLst>
            <pc:docMk/>
            <pc:sldMk cId="1117950855" sldId="402"/>
            <ac:spMk id="4" creationId="{00000000-0000-0000-0000-000000000000}"/>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4298103" cy="342180"/>
          </a:xfrm>
          <a:prstGeom prst="rect">
            <a:avLst/>
          </a:prstGeom>
        </p:spPr>
        <p:txBody>
          <a:bodyPr vert="horz" lIns="91440" tIns="45720" rIns="91440" bIns="45720" rtlCol="0"/>
          <a:lstStyle>
            <a:lvl1pPr algn="l">
              <a:defRPr sz="1200"/>
            </a:lvl1pPr>
          </a:lstStyle>
          <a:p>
            <a:endParaRPr lang="en-GB" dirty="0"/>
          </a:p>
        </p:txBody>
      </p:sp>
      <p:sp>
        <p:nvSpPr>
          <p:cNvPr id="3" name="Date Placeholder 2"/>
          <p:cNvSpPr>
            <a:spLocks noGrp="1"/>
          </p:cNvSpPr>
          <p:nvPr>
            <p:ph type="dt" sz="quarter" idx="1"/>
          </p:nvPr>
        </p:nvSpPr>
        <p:spPr>
          <a:xfrm>
            <a:off x="5618302" y="0"/>
            <a:ext cx="4298103" cy="342180"/>
          </a:xfrm>
          <a:prstGeom prst="rect">
            <a:avLst/>
          </a:prstGeom>
        </p:spPr>
        <p:txBody>
          <a:bodyPr vert="horz" lIns="91440" tIns="45720" rIns="91440" bIns="45720" rtlCol="0"/>
          <a:lstStyle>
            <a:lvl1pPr algn="r">
              <a:defRPr sz="1200"/>
            </a:lvl1pPr>
          </a:lstStyle>
          <a:p>
            <a:fld id="{742ACDF9-4F45-4109-853B-A37C0C97C5EC}" type="datetimeFigureOut">
              <a:rPr lang="en-GB" smtClean="0"/>
              <a:t>15/12/2020</a:t>
            </a:fld>
            <a:endParaRPr lang="en-GB" dirty="0"/>
          </a:p>
        </p:txBody>
      </p:sp>
      <p:sp>
        <p:nvSpPr>
          <p:cNvPr id="4" name="Footer Placeholder 3"/>
          <p:cNvSpPr>
            <a:spLocks noGrp="1"/>
          </p:cNvSpPr>
          <p:nvPr>
            <p:ph type="ftr" sz="quarter" idx="2"/>
          </p:nvPr>
        </p:nvSpPr>
        <p:spPr>
          <a:xfrm>
            <a:off x="0" y="6477722"/>
            <a:ext cx="4298103" cy="342178"/>
          </a:xfrm>
          <a:prstGeom prst="rect">
            <a:avLst/>
          </a:prstGeom>
        </p:spPr>
        <p:txBody>
          <a:bodyPr vert="horz" lIns="91440" tIns="45720" rIns="91440" bIns="45720" rtlCol="0" anchor="b"/>
          <a:lstStyle>
            <a:lvl1pPr algn="l">
              <a:defRPr sz="1200"/>
            </a:lvl1pPr>
          </a:lstStyle>
          <a:p>
            <a:endParaRPr lang="en-GB" dirty="0"/>
          </a:p>
        </p:txBody>
      </p:sp>
      <p:sp>
        <p:nvSpPr>
          <p:cNvPr id="5" name="Slide Number Placeholder 4"/>
          <p:cNvSpPr>
            <a:spLocks noGrp="1"/>
          </p:cNvSpPr>
          <p:nvPr>
            <p:ph type="sldNum" sz="quarter" idx="3"/>
          </p:nvPr>
        </p:nvSpPr>
        <p:spPr>
          <a:xfrm>
            <a:off x="5618302" y="6477722"/>
            <a:ext cx="4298103" cy="342178"/>
          </a:xfrm>
          <a:prstGeom prst="rect">
            <a:avLst/>
          </a:prstGeom>
        </p:spPr>
        <p:txBody>
          <a:bodyPr vert="horz" lIns="91440" tIns="45720" rIns="91440" bIns="45720" rtlCol="0" anchor="b"/>
          <a:lstStyle>
            <a:lvl1pPr algn="r">
              <a:defRPr sz="1200"/>
            </a:lvl1pPr>
          </a:lstStyle>
          <a:p>
            <a:fld id="{9209A2A3-375C-41D2-B2CA-0E9F49BC0D0C}" type="slidenum">
              <a:rPr lang="en-GB" smtClean="0"/>
              <a:t>‹#›</a:t>
            </a:fld>
            <a:endParaRPr lang="en-GB" dirty="0"/>
          </a:p>
        </p:txBody>
      </p:sp>
    </p:spTree>
    <p:extLst>
      <p:ext uri="{BB962C8B-B14F-4D97-AF65-F5344CB8AC3E}">
        <p14:creationId xmlns:p14="http://schemas.microsoft.com/office/powerpoint/2010/main" val="226123530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4298103" cy="342180"/>
          </a:xfrm>
          <a:prstGeom prst="rect">
            <a:avLst/>
          </a:prstGeom>
        </p:spPr>
        <p:txBody>
          <a:bodyPr vert="horz" lIns="91440" tIns="45720" rIns="91440" bIns="45720" rtlCol="0"/>
          <a:lstStyle>
            <a:lvl1pPr algn="l">
              <a:defRPr sz="1200"/>
            </a:lvl1pPr>
          </a:lstStyle>
          <a:p>
            <a:endParaRPr lang="en-GB" dirty="0"/>
          </a:p>
        </p:txBody>
      </p:sp>
      <p:sp>
        <p:nvSpPr>
          <p:cNvPr id="3" name="Date Placeholder 2"/>
          <p:cNvSpPr>
            <a:spLocks noGrp="1"/>
          </p:cNvSpPr>
          <p:nvPr>
            <p:ph type="dt" idx="1"/>
          </p:nvPr>
        </p:nvSpPr>
        <p:spPr>
          <a:xfrm>
            <a:off x="5618302" y="0"/>
            <a:ext cx="4298103" cy="342180"/>
          </a:xfrm>
          <a:prstGeom prst="rect">
            <a:avLst/>
          </a:prstGeom>
        </p:spPr>
        <p:txBody>
          <a:bodyPr vert="horz" lIns="91440" tIns="45720" rIns="91440" bIns="45720" rtlCol="0"/>
          <a:lstStyle>
            <a:lvl1pPr algn="r">
              <a:defRPr sz="1200"/>
            </a:lvl1pPr>
          </a:lstStyle>
          <a:p>
            <a:fld id="{58FD1BCE-2196-4369-8FA8-A36E2593F3F9}" type="datetimeFigureOut">
              <a:rPr lang="en-GB" smtClean="0"/>
              <a:t>15/12/2020</a:t>
            </a:fld>
            <a:endParaRPr lang="en-GB" dirty="0"/>
          </a:p>
        </p:txBody>
      </p:sp>
      <p:sp>
        <p:nvSpPr>
          <p:cNvPr id="4" name="Slide Image Placeholder 3"/>
          <p:cNvSpPr>
            <a:spLocks noGrp="1" noRot="1" noChangeAspect="1"/>
          </p:cNvSpPr>
          <p:nvPr>
            <p:ph type="sldImg" idx="2"/>
          </p:nvPr>
        </p:nvSpPr>
        <p:spPr>
          <a:xfrm>
            <a:off x="2913063" y="852488"/>
            <a:ext cx="4092575" cy="2301875"/>
          </a:xfrm>
          <a:prstGeom prst="rect">
            <a:avLst/>
          </a:prstGeom>
          <a:noFill/>
          <a:ln w="12700">
            <a:solidFill>
              <a:prstClr val="black"/>
            </a:solidFill>
          </a:ln>
        </p:spPr>
        <p:txBody>
          <a:bodyPr vert="horz" lIns="91440" tIns="45720" rIns="91440" bIns="45720" rtlCol="0" anchor="ctr"/>
          <a:lstStyle/>
          <a:p>
            <a:endParaRPr lang="en-GB" dirty="0"/>
          </a:p>
        </p:txBody>
      </p:sp>
      <p:sp>
        <p:nvSpPr>
          <p:cNvPr id="5" name="Notes Placeholder 4"/>
          <p:cNvSpPr>
            <a:spLocks noGrp="1"/>
          </p:cNvSpPr>
          <p:nvPr>
            <p:ph type="body" sz="quarter" idx="3"/>
          </p:nvPr>
        </p:nvSpPr>
        <p:spPr>
          <a:xfrm>
            <a:off x="991870" y="3282076"/>
            <a:ext cx="7934960" cy="2685336"/>
          </a:xfrm>
          <a:prstGeom prst="rect">
            <a:avLst/>
          </a:prstGeom>
        </p:spPr>
        <p:txBody>
          <a:bodyPr vert="horz" lIns="91440" tIns="45720" rIns="91440" bIns="45720" rtlCol="0"/>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6" name="Footer Placeholder 5"/>
          <p:cNvSpPr>
            <a:spLocks noGrp="1"/>
          </p:cNvSpPr>
          <p:nvPr>
            <p:ph type="ftr" sz="quarter" idx="4"/>
          </p:nvPr>
        </p:nvSpPr>
        <p:spPr>
          <a:xfrm>
            <a:off x="0" y="6477722"/>
            <a:ext cx="4298103" cy="342178"/>
          </a:xfrm>
          <a:prstGeom prst="rect">
            <a:avLst/>
          </a:prstGeom>
        </p:spPr>
        <p:txBody>
          <a:bodyPr vert="horz" lIns="91440" tIns="45720" rIns="91440" bIns="45720" rtlCol="0" anchor="b"/>
          <a:lstStyle>
            <a:lvl1pPr algn="l">
              <a:defRPr sz="1200"/>
            </a:lvl1pPr>
          </a:lstStyle>
          <a:p>
            <a:endParaRPr lang="en-GB" dirty="0"/>
          </a:p>
        </p:txBody>
      </p:sp>
      <p:sp>
        <p:nvSpPr>
          <p:cNvPr id="7" name="Slide Number Placeholder 6"/>
          <p:cNvSpPr>
            <a:spLocks noGrp="1"/>
          </p:cNvSpPr>
          <p:nvPr>
            <p:ph type="sldNum" sz="quarter" idx="5"/>
          </p:nvPr>
        </p:nvSpPr>
        <p:spPr>
          <a:xfrm>
            <a:off x="5618302" y="6477722"/>
            <a:ext cx="4298103" cy="342178"/>
          </a:xfrm>
          <a:prstGeom prst="rect">
            <a:avLst/>
          </a:prstGeom>
        </p:spPr>
        <p:txBody>
          <a:bodyPr vert="horz" lIns="91440" tIns="45720" rIns="91440" bIns="45720" rtlCol="0" anchor="b"/>
          <a:lstStyle>
            <a:lvl1pPr algn="r">
              <a:defRPr sz="1200"/>
            </a:lvl1pPr>
          </a:lstStyle>
          <a:p>
            <a:fld id="{5D9F5426-27A5-4531-AEAF-F216ECB52FC1}" type="slidenum">
              <a:rPr lang="en-GB" smtClean="0"/>
              <a:t>‹#›</a:t>
            </a:fld>
            <a:endParaRPr lang="en-GB" dirty="0"/>
          </a:p>
        </p:txBody>
      </p:sp>
    </p:spTree>
    <p:extLst>
      <p:ext uri="{BB962C8B-B14F-4D97-AF65-F5344CB8AC3E}">
        <p14:creationId xmlns:p14="http://schemas.microsoft.com/office/powerpoint/2010/main" val="1339084966"/>
      </p:ext>
    </p:extLst>
  </p:cSld>
  <p:clrMap bg1="lt1" tx1="dk1" bg2="lt2" tx2="dk2" accent1="accent1" accent2="accent2" accent3="accent3" accent4="accent4" accent5="accent5" accent6="accent6" hlink="hlink" folHlink="folHlink"/>
  <p:notesStyle>
    <a:lvl1pPr marL="0" algn="l" defTabSz="914400" rtl="0" eaLnBrk="1" latinLnBrk="0" hangingPunct="1">
      <a:defRPr sz="1200" b="1" kern="1200">
        <a:solidFill>
          <a:schemeClr val="tx1"/>
        </a:solidFill>
        <a:latin typeface="Arial" panose="020B0604020202020204" pitchFamily="34" charset="0"/>
        <a:ea typeface="+mn-ea"/>
        <a:cs typeface="Arial" panose="020B0604020202020204" pitchFamily="34" charset="0"/>
      </a:defRPr>
    </a:lvl1pPr>
    <a:lvl2pPr marL="457200" algn="l" defTabSz="914400" rtl="0" eaLnBrk="1" latinLnBrk="0" hangingPunct="1">
      <a:defRPr sz="1200" kern="1200">
        <a:solidFill>
          <a:schemeClr val="tx1"/>
        </a:solidFill>
        <a:latin typeface="Arial" panose="020B0604020202020204" pitchFamily="34" charset="0"/>
        <a:ea typeface="+mn-ea"/>
        <a:cs typeface="Arial" panose="020B0604020202020204" pitchFamily="34" charset="0"/>
      </a:defRPr>
    </a:lvl2pPr>
    <a:lvl3pPr marL="914400" algn="l" defTabSz="914400" rtl="0" eaLnBrk="1" latinLnBrk="0" hangingPunct="1">
      <a:defRPr sz="1200" kern="1200">
        <a:solidFill>
          <a:schemeClr val="tx1"/>
        </a:solidFill>
        <a:latin typeface="Arial" panose="020B0604020202020204" pitchFamily="34" charset="0"/>
        <a:ea typeface="+mn-ea"/>
        <a:cs typeface="Arial" panose="020B0604020202020204" pitchFamily="34" charset="0"/>
      </a:defRPr>
    </a:lvl3pPr>
    <a:lvl4pPr marL="1371600" algn="l" defTabSz="914400" rtl="0" eaLnBrk="1" latinLnBrk="0" hangingPunct="1">
      <a:defRPr sz="1200" kern="1200">
        <a:solidFill>
          <a:schemeClr val="tx1"/>
        </a:solidFill>
        <a:latin typeface="Arial" panose="020B0604020202020204" pitchFamily="34" charset="0"/>
        <a:ea typeface="+mn-ea"/>
        <a:cs typeface="Arial" panose="020B0604020202020204" pitchFamily="34" charset="0"/>
      </a:defRPr>
    </a:lvl4pPr>
    <a:lvl5pPr marL="1828800" algn="l" defTabSz="914400" rtl="0" eaLnBrk="1" latinLnBrk="0" hangingPunct="1">
      <a:defRPr sz="12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000" b="1" dirty="0"/>
              <a:t>Presenter Notes</a:t>
            </a:r>
          </a:p>
          <a:p>
            <a:r>
              <a:rPr lang="en-GB" sz="1000" b="0" dirty="0"/>
              <a:t>Introduce</a:t>
            </a:r>
            <a:r>
              <a:rPr lang="en-GB" sz="1000" b="0" baseline="0" dirty="0"/>
              <a:t> EPIC Engineers Workshop in developed in partnership with HS2</a:t>
            </a:r>
            <a:endParaRPr lang="en-GB" sz="1000" b="0" dirty="0"/>
          </a:p>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D9F5426-27A5-4531-AEAF-F216ECB52FC1}"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en-GB"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35166751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Tunnel structures</a:t>
            </a:r>
          </a:p>
          <a:p>
            <a:r>
              <a:rPr lang="en-US" b="0" dirty="0"/>
              <a:t>This shows the two different</a:t>
            </a:r>
            <a:r>
              <a:rPr lang="en-US" b="0" baseline="0" dirty="0"/>
              <a:t> types of tunnel </a:t>
            </a:r>
            <a:r>
              <a:rPr lang="mr-IN" b="0" baseline="0" dirty="0"/>
              <a:t>–</a:t>
            </a:r>
            <a:r>
              <a:rPr lang="en-US" b="0" baseline="0" dirty="0"/>
              <a:t> the left is bored using a tunnel boring machine and is supported by tunnel lining segments.</a:t>
            </a:r>
          </a:p>
          <a:p>
            <a:r>
              <a:rPr lang="en-US" b="0" baseline="0" dirty="0"/>
              <a:t>The right is excavated as a cut and cover tunnel and is supported using a steel reinforced concrete tunnel structure. It would be excavated using a </a:t>
            </a:r>
            <a:r>
              <a:rPr lang="en-US" b="0" baseline="0" dirty="0" err="1"/>
              <a:t>roadheader</a:t>
            </a:r>
            <a:r>
              <a:rPr lang="en-US" b="0" baseline="0" dirty="0"/>
              <a:t>.</a:t>
            </a:r>
            <a:endParaRPr lang="en-US" b="0" dirty="0"/>
          </a:p>
        </p:txBody>
      </p:sp>
      <p:sp>
        <p:nvSpPr>
          <p:cNvPr id="4" name="Slide Number Placeholder 3"/>
          <p:cNvSpPr>
            <a:spLocks noGrp="1"/>
          </p:cNvSpPr>
          <p:nvPr>
            <p:ph type="sldNum" sz="quarter" idx="10"/>
          </p:nvPr>
        </p:nvSpPr>
        <p:spPr/>
        <p:txBody>
          <a:bodyPr/>
          <a:lstStyle/>
          <a:p>
            <a:fld id="{5D9F5426-27A5-4531-AEAF-F216ECB52FC1}" type="slidenum">
              <a:rPr lang="en-GB" smtClean="0"/>
              <a:t>10</a:t>
            </a:fld>
            <a:endParaRPr lang="en-GB" dirty="0"/>
          </a:p>
        </p:txBody>
      </p:sp>
    </p:spTree>
    <p:extLst>
      <p:ext uri="{BB962C8B-B14F-4D97-AF65-F5344CB8AC3E}">
        <p14:creationId xmlns:p14="http://schemas.microsoft.com/office/powerpoint/2010/main" val="121777779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challenge:</a:t>
            </a:r>
          </a:p>
          <a:p>
            <a:endParaRPr lang="en-US" dirty="0"/>
          </a:p>
          <a:p>
            <a:r>
              <a:rPr lang="en-US" b="0" dirty="0"/>
              <a:t>Introduce the challenge</a:t>
            </a:r>
            <a:r>
              <a:rPr lang="en-US" b="0" baseline="0" dirty="0"/>
              <a:t> and method of testing. Explain to your students that they must only work with the materials that they have and that their tunnel must be 400mm long, be the correct fit for the train to pass through it and survive the sand bag being put on top of it.</a:t>
            </a:r>
          </a:p>
          <a:p>
            <a:r>
              <a:rPr lang="en-US" b="0" baseline="0" dirty="0"/>
              <a:t>The lightest tunnel that survives will be the winner. </a:t>
            </a:r>
          </a:p>
          <a:p>
            <a:endParaRPr lang="en-US" b="0" baseline="0" dirty="0"/>
          </a:p>
          <a:p>
            <a:r>
              <a:rPr lang="en-US" b="0" baseline="0" dirty="0"/>
              <a:t>Emphasize that the room must be spotless and tidy by the end. </a:t>
            </a:r>
            <a:endParaRPr lang="en-US" b="0" dirty="0"/>
          </a:p>
        </p:txBody>
      </p:sp>
      <p:sp>
        <p:nvSpPr>
          <p:cNvPr id="4" name="Slide Number Placeholder 3"/>
          <p:cNvSpPr>
            <a:spLocks noGrp="1"/>
          </p:cNvSpPr>
          <p:nvPr>
            <p:ph type="sldNum" sz="quarter" idx="10"/>
          </p:nvPr>
        </p:nvSpPr>
        <p:spPr/>
        <p:txBody>
          <a:bodyPr/>
          <a:lstStyle/>
          <a:p>
            <a:fld id="{5D9F5426-27A5-4531-AEAF-F216ECB52FC1}" type="slidenum">
              <a:rPr lang="en-GB" smtClean="0"/>
              <a:t>11</a:t>
            </a:fld>
            <a:endParaRPr lang="en-GB" dirty="0"/>
          </a:p>
        </p:txBody>
      </p:sp>
    </p:spTree>
    <p:extLst>
      <p:ext uri="{BB962C8B-B14F-4D97-AF65-F5344CB8AC3E}">
        <p14:creationId xmlns:p14="http://schemas.microsoft.com/office/powerpoint/2010/main" val="80752978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The challenge</a:t>
            </a:r>
          </a:p>
          <a:p>
            <a:pPr marL="0" marR="0" indent="0" algn="l" defTabSz="914400" rtl="0" eaLnBrk="1" fontAlgn="auto" latinLnBrk="0" hangingPunct="1">
              <a:lnSpc>
                <a:spcPct val="100000"/>
              </a:lnSpc>
              <a:spcBef>
                <a:spcPts val="0"/>
              </a:spcBef>
              <a:spcAft>
                <a:spcPts val="0"/>
              </a:spcAft>
              <a:buClrTx/>
              <a:buSzTx/>
              <a:buFontTx/>
              <a:buNone/>
              <a:tabLst/>
              <a:defRPr/>
            </a:pPr>
            <a:r>
              <a:rPr lang="en-US" b="0" dirty="0"/>
              <a:t>Introduce the three</a:t>
            </a:r>
            <a:r>
              <a:rPr lang="en-US" b="0" baseline="0" dirty="0"/>
              <a:t> essential skills used in this challenge: problem solving, teamwork and staying positive.</a:t>
            </a:r>
            <a:endParaRPr lang="en-US" b="0" i="0" dirty="0"/>
          </a:p>
          <a:p>
            <a:endParaRPr lang="en-US" b="0" i="0" dirty="0"/>
          </a:p>
        </p:txBody>
      </p:sp>
      <p:sp>
        <p:nvSpPr>
          <p:cNvPr id="4" name="Slide Number Placeholder 3"/>
          <p:cNvSpPr>
            <a:spLocks noGrp="1"/>
          </p:cNvSpPr>
          <p:nvPr>
            <p:ph type="sldNum" sz="quarter" idx="10"/>
          </p:nvPr>
        </p:nvSpPr>
        <p:spPr/>
        <p:txBody>
          <a:bodyPr/>
          <a:lstStyle/>
          <a:p>
            <a:fld id="{5D9F5426-27A5-4531-AEAF-F216ECB52FC1}" type="slidenum">
              <a:rPr lang="en-GB" smtClean="0"/>
              <a:t>12</a:t>
            </a:fld>
            <a:endParaRPr lang="en-GB" dirty="0"/>
          </a:p>
        </p:txBody>
      </p:sp>
    </p:spTree>
    <p:extLst>
      <p:ext uri="{BB962C8B-B14F-4D97-AF65-F5344CB8AC3E}">
        <p14:creationId xmlns:p14="http://schemas.microsoft.com/office/powerpoint/2010/main" val="111508211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The challenge</a:t>
            </a:r>
          </a:p>
          <a:p>
            <a:pPr marL="0" marR="0" indent="0" algn="l" defTabSz="914400" rtl="0" eaLnBrk="1" fontAlgn="auto" latinLnBrk="0" hangingPunct="1">
              <a:lnSpc>
                <a:spcPct val="100000"/>
              </a:lnSpc>
              <a:spcBef>
                <a:spcPts val="0"/>
              </a:spcBef>
              <a:spcAft>
                <a:spcPts val="0"/>
              </a:spcAft>
              <a:buClrTx/>
              <a:buSzTx/>
              <a:buFontTx/>
              <a:buNone/>
              <a:tabLst/>
              <a:defRPr/>
            </a:pPr>
            <a:r>
              <a:rPr lang="en-US" b="0" dirty="0"/>
              <a:t>Introduce the three</a:t>
            </a:r>
            <a:r>
              <a:rPr lang="en-US" b="0" baseline="0" dirty="0"/>
              <a:t> essential skills used in this challenge: problem solving, teamwork and staying positive.</a:t>
            </a:r>
            <a:endParaRPr lang="en-US" b="0" i="0" dirty="0"/>
          </a:p>
        </p:txBody>
      </p:sp>
      <p:sp>
        <p:nvSpPr>
          <p:cNvPr id="4" name="Slide Number Placeholder 3"/>
          <p:cNvSpPr>
            <a:spLocks noGrp="1"/>
          </p:cNvSpPr>
          <p:nvPr>
            <p:ph type="sldNum" sz="quarter" idx="10"/>
          </p:nvPr>
        </p:nvSpPr>
        <p:spPr/>
        <p:txBody>
          <a:bodyPr/>
          <a:lstStyle/>
          <a:p>
            <a:fld id="{5D9F5426-27A5-4531-AEAF-F216ECB52FC1}" type="slidenum">
              <a:rPr lang="en-GB" smtClean="0"/>
              <a:t>13</a:t>
            </a:fld>
            <a:endParaRPr lang="en-GB" dirty="0"/>
          </a:p>
        </p:txBody>
      </p:sp>
    </p:spTree>
    <p:extLst>
      <p:ext uri="{BB962C8B-B14F-4D97-AF65-F5344CB8AC3E}">
        <p14:creationId xmlns:p14="http://schemas.microsoft.com/office/powerpoint/2010/main" val="111508211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t>The challenge</a:t>
            </a:r>
          </a:p>
          <a:p>
            <a:pPr marL="0" marR="0" indent="0" algn="l" defTabSz="914400" rtl="0" eaLnBrk="1" fontAlgn="auto" latinLnBrk="0" hangingPunct="1">
              <a:lnSpc>
                <a:spcPct val="100000"/>
              </a:lnSpc>
              <a:spcBef>
                <a:spcPts val="0"/>
              </a:spcBef>
              <a:spcAft>
                <a:spcPts val="0"/>
              </a:spcAft>
              <a:buClrTx/>
              <a:buSzTx/>
              <a:buFontTx/>
              <a:buNone/>
              <a:tabLst/>
              <a:defRPr/>
            </a:pPr>
            <a:r>
              <a:rPr lang="en-US" b="0" dirty="0"/>
              <a:t>Introduce the three</a:t>
            </a:r>
            <a:r>
              <a:rPr lang="en-US" b="0" baseline="0" dirty="0"/>
              <a:t> essential skills used in this challenge: problem solving, teamwork and staying positive.</a:t>
            </a:r>
            <a:endParaRPr lang="en-US" b="0" i="0" dirty="0"/>
          </a:p>
        </p:txBody>
      </p:sp>
      <p:sp>
        <p:nvSpPr>
          <p:cNvPr id="4" name="Slide Number Placeholder 3"/>
          <p:cNvSpPr>
            <a:spLocks noGrp="1"/>
          </p:cNvSpPr>
          <p:nvPr>
            <p:ph type="sldNum" sz="quarter" idx="10"/>
          </p:nvPr>
        </p:nvSpPr>
        <p:spPr/>
        <p:txBody>
          <a:bodyPr/>
          <a:lstStyle/>
          <a:p>
            <a:fld id="{5D9F5426-27A5-4531-AEAF-F216ECB52FC1}" type="slidenum">
              <a:rPr lang="en-GB" smtClean="0"/>
              <a:t>14</a:t>
            </a:fld>
            <a:endParaRPr lang="en-GB" dirty="0"/>
          </a:p>
        </p:txBody>
      </p:sp>
    </p:spTree>
    <p:extLst>
      <p:ext uri="{BB962C8B-B14F-4D97-AF65-F5344CB8AC3E}">
        <p14:creationId xmlns:p14="http://schemas.microsoft.com/office/powerpoint/2010/main" val="111508211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challenge</a:t>
            </a:r>
          </a:p>
          <a:p>
            <a:r>
              <a:rPr lang="en-US" b="0" dirty="0"/>
              <a:t>Give these optional hints during the introduction</a:t>
            </a:r>
            <a:r>
              <a:rPr lang="en-US" b="0" baseline="0" dirty="0"/>
              <a:t> or making period of the activity. </a:t>
            </a:r>
          </a:p>
          <a:p>
            <a:r>
              <a:rPr lang="en-US" b="0" baseline="0" dirty="0"/>
              <a:t>Hint 1) An idea demonstration here is to use a toilet roll tube or card tube made from a sheet of A4. Demonstrate the structure’s resistance to each force in different directions. This will give students a good hint on how to use their straws wisely.</a:t>
            </a:r>
          </a:p>
          <a:p>
            <a:r>
              <a:rPr lang="en-US" b="0" baseline="0" dirty="0"/>
              <a:t>An egg box can also be used to reassure students that the same material can resist all of these forces in a different configuration. </a:t>
            </a:r>
            <a:endParaRPr lang="en-US" b="0" dirty="0"/>
          </a:p>
        </p:txBody>
      </p:sp>
      <p:sp>
        <p:nvSpPr>
          <p:cNvPr id="4" name="Slide Number Placeholder 3"/>
          <p:cNvSpPr>
            <a:spLocks noGrp="1"/>
          </p:cNvSpPr>
          <p:nvPr>
            <p:ph type="sldNum" sz="quarter" idx="10"/>
          </p:nvPr>
        </p:nvSpPr>
        <p:spPr/>
        <p:txBody>
          <a:bodyPr/>
          <a:lstStyle/>
          <a:p>
            <a:fld id="{5D9F5426-27A5-4531-AEAF-F216ECB52FC1}" type="slidenum">
              <a:rPr lang="en-GB" smtClean="0"/>
              <a:t>15</a:t>
            </a:fld>
            <a:endParaRPr lang="en-GB" dirty="0"/>
          </a:p>
        </p:txBody>
      </p:sp>
    </p:spTree>
    <p:extLst>
      <p:ext uri="{BB962C8B-B14F-4D97-AF65-F5344CB8AC3E}">
        <p14:creationId xmlns:p14="http://schemas.microsoft.com/office/powerpoint/2010/main" val="265184130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challenge</a:t>
            </a:r>
          </a:p>
          <a:p>
            <a:r>
              <a:rPr lang="en-US" b="0" dirty="0"/>
              <a:t>Give these optional hints during the introduction</a:t>
            </a:r>
            <a:r>
              <a:rPr lang="en-US" b="0" baseline="0" dirty="0"/>
              <a:t> or making period of the activity. </a:t>
            </a:r>
          </a:p>
          <a:p>
            <a:r>
              <a:rPr lang="en-US" b="0" baseline="0" dirty="0"/>
              <a:t>Hint 2)  </a:t>
            </a:r>
            <a:r>
              <a:rPr lang="en-US" b="0" dirty="0"/>
              <a:t>These are</a:t>
            </a:r>
            <a:r>
              <a:rPr lang="en-US" b="0" baseline="0" dirty="0"/>
              <a:t> the different types of structure </a:t>
            </a:r>
            <a:r>
              <a:rPr lang="mr-IN" b="0" baseline="0" dirty="0"/>
              <a:t>–</a:t>
            </a:r>
            <a:r>
              <a:rPr lang="en-US" b="0" baseline="0" dirty="0"/>
              <a:t> mass, frame and shell. Whilst mass structures are solid, like stone bridges, frames are lightweight and composed of beams and ties. Shell structures rely on a stiff outer wall. </a:t>
            </a:r>
          </a:p>
          <a:p>
            <a:r>
              <a:rPr lang="en-US" b="0" baseline="0" dirty="0"/>
              <a:t>Explain to students that they do not have bricks or a sheet material </a:t>
            </a:r>
            <a:r>
              <a:rPr lang="mr-IN" b="0" baseline="0" dirty="0"/>
              <a:t>–</a:t>
            </a:r>
            <a:r>
              <a:rPr lang="en-US" b="0" baseline="0" dirty="0"/>
              <a:t> therefore a frame is the best kind of structure.</a:t>
            </a:r>
            <a:endParaRPr lang="en-US" b="0" dirty="0"/>
          </a:p>
        </p:txBody>
      </p:sp>
      <p:sp>
        <p:nvSpPr>
          <p:cNvPr id="4" name="Slide Number Placeholder 3"/>
          <p:cNvSpPr>
            <a:spLocks noGrp="1"/>
          </p:cNvSpPr>
          <p:nvPr>
            <p:ph type="sldNum" sz="quarter" idx="10"/>
          </p:nvPr>
        </p:nvSpPr>
        <p:spPr/>
        <p:txBody>
          <a:bodyPr/>
          <a:lstStyle/>
          <a:p>
            <a:fld id="{5D9F5426-27A5-4531-AEAF-F216ECB52FC1}" type="slidenum">
              <a:rPr lang="en-GB" smtClean="0"/>
              <a:t>16</a:t>
            </a:fld>
            <a:endParaRPr lang="en-GB" dirty="0"/>
          </a:p>
        </p:txBody>
      </p:sp>
    </p:spTree>
    <p:extLst>
      <p:ext uri="{BB962C8B-B14F-4D97-AF65-F5344CB8AC3E}">
        <p14:creationId xmlns:p14="http://schemas.microsoft.com/office/powerpoint/2010/main" val="264585643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Designing a tunnel structure</a:t>
            </a:r>
          </a:p>
          <a:p>
            <a:r>
              <a:rPr lang="en-US" b="0" dirty="0"/>
              <a:t>Ensure that students</a:t>
            </a:r>
            <a:r>
              <a:rPr lang="en-US" b="0" baseline="0" dirty="0"/>
              <a:t> plan quietly. </a:t>
            </a:r>
          </a:p>
          <a:p>
            <a:r>
              <a:rPr lang="en-US" b="0" baseline="0" dirty="0"/>
              <a:t>Ensure that they have rulers and pencils. </a:t>
            </a:r>
          </a:p>
          <a:p>
            <a:r>
              <a:rPr lang="en-US" b="0" baseline="0" dirty="0"/>
              <a:t>Encourage them not to start making until they have a good quality plan. </a:t>
            </a:r>
            <a:endParaRPr lang="en-US" b="0" dirty="0"/>
          </a:p>
        </p:txBody>
      </p:sp>
      <p:sp>
        <p:nvSpPr>
          <p:cNvPr id="4" name="Slide Number Placeholder 3"/>
          <p:cNvSpPr>
            <a:spLocks noGrp="1"/>
          </p:cNvSpPr>
          <p:nvPr>
            <p:ph type="sldNum" sz="quarter" idx="10"/>
          </p:nvPr>
        </p:nvSpPr>
        <p:spPr/>
        <p:txBody>
          <a:bodyPr/>
          <a:lstStyle/>
          <a:p>
            <a:fld id="{5D9F5426-27A5-4531-AEAF-F216ECB52FC1}" type="slidenum">
              <a:rPr lang="en-GB" smtClean="0"/>
              <a:t>17</a:t>
            </a:fld>
            <a:endParaRPr lang="en-GB" dirty="0"/>
          </a:p>
        </p:txBody>
      </p:sp>
    </p:spTree>
    <p:extLst>
      <p:ext uri="{BB962C8B-B14F-4D97-AF65-F5344CB8AC3E}">
        <p14:creationId xmlns:p14="http://schemas.microsoft.com/office/powerpoint/2010/main" val="237419801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Designing a tunnel structure</a:t>
            </a:r>
          </a:p>
          <a:p>
            <a:r>
              <a:rPr lang="en-US" b="0" dirty="0"/>
              <a:t>Students now have</a:t>
            </a:r>
            <a:r>
              <a:rPr lang="en-US" b="0" baseline="0" dirty="0"/>
              <a:t> 50 minutes to make their tunnel structure. </a:t>
            </a:r>
          </a:p>
          <a:p>
            <a:r>
              <a:rPr lang="en-US" b="0" baseline="0" dirty="0"/>
              <a:t>Make sure that each group is on task.</a:t>
            </a:r>
          </a:p>
          <a:p>
            <a:r>
              <a:rPr lang="en-US" b="0" baseline="0" dirty="0"/>
              <a:t>Some groups may find it difficult to start their model. Encourage them to make a rectangular base frame first, then build upwards. </a:t>
            </a:r>
          </a:p>
          <a:p>
            <a:r>
              <a:rPr lang="en-US" b="0" baseline="0" dirty="0"/>
              <a:t>Students should only be building frames. If students try to bend their straws into arcs or turn them into panels they will not create a successful tunnel. </a:t>
            </a:r>
            <a:endParaRPr lang="en-US" b="0" dirty="0"/>
          </a:p>
        </p:txBody>
      </p:sp>
      <p:sp>
        <p:nvSpPr>
          <p:cNvPr id="4" name="Slide Number Placeholder 3"/>
          <p:cNvSpPr>
            <a:spLocks noGrp="1"/>
          </p:cNvSpPr>
          <p:nvPr>
            <p:ph type="sldNum" sz="quarter" idx="10"/>
          </p:nvPr>
        </p:nvSpPr>
        <p:spPr/>
        <p:txBody>
          <a:bodyPr/>
          <a:lstStyle/>
          <a:p>
            <a:fld id="{5D9F5426-27A5-4531-AEAF-F216ECB52FC1}" type="slidenum">
              <a:rPr lang="en-GB" smtClean="0"/>
              <a:t>18</a:t>
            </a:fld>
            <a:endParaRPr lang="en-GB" dirty="0"/>
          </a:p>
        </p:txBody>
      </p:sp>
    </p:spTree>
    <p:extLst>
      <p:ext uri="{BB962C8B-B14F-4D97-AF65-F5344CB8AC3E}">
        <p14:creationId xmlns:p14="http://schemas.microsoft.com/office/powerpoint/2010/main" val="191726362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Tidy-up time</a:t>
            </a:r>
          </a:p>
          <a:p>
            <a:r>
              <a:rPr lang="en-US" b="0" dirty="0"/>
              <a:t>Students should now tidy up. Ensure</a:t>
            </a:r>
            <a:r>
              <a:rPr lang="en-US" b="0" baseline="0" dirty="0"/>
              <a:t> that all waste straws are recycled or reused where possible. Some students will likely not tidy. Ask everyone to freeze and make the people still sat down do some tidying. </a:t>
            </a:r>
            <a:endParaRPr lang="en-US" b="0" dirty="0"/>
          </a:p>
        </p:txBody>
      </p:sp>
      <p:sp>
        <p:nvSpPr>
          <p:cNvPr id="4" name="Slide Number Placeholder 3"/>
          <p:cNvSpPr>
            <a:spLocks noGrp="1"/>
          </p:cNvSpPr>
          <p:nvPr>
            <p:ph type="sldNum" sz="quarter" idx="10"/>
          </p:nvPr>
        </p:nvSpPr>
        <p:spPr/>
        <p:txBody>
          <a:bodyPr/>
          <a:lstStyle/>
          <a:p>
            <a:fld id="{5D9F5426-27A5-4531-AEAF-F216ECB52FC1}" type="slidenum">
              <a:rPr lang="en-GB" smtClean="0"/>
              <a:t>19</a:t>
            </a:fld>
            <a:endParaRPr lang="en-GB" dirty="0"/>
          </a:p>
        </p:txBody>
      </p:sp>
    </p:spTree>
    <p:extLst>
      <p:ext uri="{BB962C8B-B14F-4D97-AF65-F5344CB8AC3E}">
        <p14:creationId xmlns:p14="http://schemas.microsoft.com/office/powerpoint/2010/main" val="85541113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Welcome</a:t>
            </a:r>
          </a:p>
          <a:p>
            <a:r>
              <a:rPr lang="en-US" b="0" dirty="0"/>
              <a:t>This slide</a:t>
            </a:r>
            <a:r>
              <a:rPr lang="en-US" b="0" baseline="0" dirty="0"/>
              <a:t> introduces the workshop and this session’s activity.</a:t>
            </a:r>
          </a:p>
        </p:txBody>
      </p:sp>
      <p:sp>
        <p:nvSpPr>
          <p:cNvPr id="4" name="Slide Number Placeholder 3"/>
          <p:cNvSpPr>
            <a:spLocks noGrp="1"/>
          </p:cNvSpPr>
          <p:nvPr>
            <p:ph type="sldNum" sz="quarter" idx="10"/>
          </p:nvPr>
        </p:nvSpPr>
        <p:spPr/>
        <p:txBody>
          <a:bodyPr/>
          <a:lstStyle/>
          <a:p>
            <a:fld id="{5D9F5426-27A5-4531-AEAF-F216ECB52FC1}" type="slidenum">
              <a:rPr lang="en-GB" smtClean="0"/>
              <a:t>2</a:t>
            </a:fld>
            <a:endParaRPr lang="en-GB" dirty="0"/>
          </a:p>
        </p:txBody>
      </p:sp>
    </p:spTree>
    <p:extLst>
      <p:ext uri="{BB962C8B-B14F-4D97-AF65-F5344CB8AC3E}">
        <p14:creationId xmlns:p14="http://schemas.microsoft.com/office/powerpoint/2010/main" val="306204836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Testing</a:t>
            </a:r>
          </a:p>
          <a:p>
            <a:r>
              <a:rPr lang="en-US" b="0" dirty="0"/>
              <a:t>Students should</a:t>
            </a:r>
            <a:r>
              <a:rPr lang="en-US" b="0" baseline="0" dirty="0"/>
              <a:t> fill out the table in their booklet during testing. Ensure that students are quiet during the testing and respectful of each other's efforts even if they are unsuccessful. </a:t>
            </a:r>
          </a:p>
          <a:p>
            <a:endParaRPr lang="en-US" b="0" baseline="0" dirty="0"/>
          </a:p>
          <a:p>
            <a:r>
              <a:rPr lang="en-US" b="0" baseline="0" dirty="0"/>
              <a:t>Note that we are measuring mass here (in Grams) rather than weight (in </a:t>
            </a:r>
            <a:r>
              <a:rPr lang="en-US" b="0" baseline="0" dirty="0" err="1"/>
              <a:t>Newtons</a:t>
            </a:r>
            <a:r>
              <a:rPr lang="en-US" b="0" baseline="0" dirty="0"/>
              <a:t>). There will be science teachers watching so make sure that you always say mass!</a:t>
            </a:r>
            <a:endParaRPr lang="en-US" b="0" dirty="0"/>
          </a:p>
        </p:txBody>
      </p:sp>
      <p:sp>
        <p:nvSpPr>
          <p:cNvPr id="4" name="Slide Number Placeholder 3"/>
          <p:cNvSpPr>
            <a:spLocks noGrp="1"/>
          </p:cNvSpPr>
          <p:nvPr>
            <p:ph type="sldNum" sz="quarter" idx="10"/>
          </p:nvPr>
        </p:nvSpPr>
        <p:spPr/>
        <p:txBody>
          <a:bodyPr/>
          <a:lstStyle/>
          <a:p>
            <a:fld id="{5D9F5426-27A5-4531-AEAF-F216ECB52FC1}" type="slidenum">
              <a:rPr lang="en-GB" smtClean="0"/>
              <a:t>20</a:t>
            </a:fld>
            <a:endParaRPr lang="en-GB" dirty="0"/>
          </a:p>
        </p:txBody>
      </p:sp>
    </p:spTree>
    <p:extLst>
      <p:ext uri="{BB962C8B-B14F-4D97-AF65-F5344CB8AC3E}">
        <p14:creationId xmlns:p14="http://schemas.microsoft.com/office/powerpoint/2010/main" val="183294933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Evaluation/Plenary and Reflection</a:t>
            </a:r>
          </a:p>
          <a:p>
            <a:endParaRPr lang="en-US" dirty="0"/>
          </a:p>
          <a:p>
            <a:r>
              <a:rPr lang="en-US" b="0" dirty="0"/>
              <a:t>Students should evaluate their tunnel</a:t>
            </a:r>
            <a:r>
              <a:rPr lang="en-US" b="0" baseline="0" dirty="0"/>
              <a:t> structure using the booklet. </a:t>
            </a:r>
            <a:endParaRPr lang="en-US" b="0" dirty="0"/>
          </a:p>
        </p:txBody>
      </p:sp>
      <p:sp>
        <p:nvSpPr>
          <p:cNvPr id="4" name="Slide Number Placeholder 3"/>
          <p:cNvSpPr>
            <a:spLocks noGrp="1"/>
          </p:cNvSpPr>
          <p:nvPr>
            <p:ph type="sldNum" sz="quarter" idx="10"/>
          </p:nvPr>
        </p:nvSpPr>
        <p:spPr/>
        <p:txBody>
          <a:bodyPr/>
          <a:lstStyle/>
          <a:p>
            <a:fld id="{5D9F5426-27A5-4531-AEAF-F216ECB52FC1}" type="slidenum">
              <a:rPr lang="en-GB" smtClean="0"/>
              <a:t>21</a:t>
            </a:fld>
            <a:endParaRPr lang="en-GB" dirty="0"/>
          </a:p>
        </p:txBody>
      </p:sp>
    </p:spTree>
    <p:extLst>
      <p:ext uri="{BB962C8B-B14F-4D97-AF65-F5344CB8AC3E}">
        <p14:creationId xmlns:p14="http://schemas.microsoft.com/office/powerpoint/2010/main" val="388111042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Reflection</a:t>
            </a:r>
          </a:p>
          <a:p>
            <a:r>
              <a:rPr lang="en-US" b="0" dirty="0"/>
              <a:t>Guide students to reflect on their Essential Skills and</a:t>
            </a:r>
            <a:r>
              <a:rPr lang="en-US" b="0" baseline="0" dirty="0"/>
              <a:t> their learning across the day. </a:t>
            </a:r>
          </a:p>
          <a:p>
            <a:r>
              <a:rPr lang="en-US" b="0" baseline="0" dirty="0"/>
              <a:t>Ensure that you complete a proper plenary. </a:t>
            </a:r>
          </a:p>
          <a:p>
            <a:r>
              <a:rPr lang="en-US" b="0" baseline="0" dirty="0"/>
              <a:t>Examples could be to question students on how they improved their Essential Skills, or whether they are now more or less inclined towards a STEM career than at the beginning of the session. </a:t>
            </a:r>
            <a:endParaRPr lang="en-US" b="0" dirty="0"/>
          </a:p>
        </p:txBody>
      </p:sp>
      <p:sp>
        <p:nvSpPr>
          <p:cNvPr id="4" name="Slide Number Placeholder 3"/>
          <p:cNvSpPr>
            <a:spLocks noGrp="1"/>
          </p:cNvSpPr>
          <p:nvPr>
            <p:ph type="sldNum" sz="quarter" idx="10"/>
          </p:nvPr>
        </p:nvSpPr>
        <p:spPr/>
        <p:txBody>
          <a:bodyPr/>
          <a:lstStyle/>
          <a:p>
            <a:fld id="{5D9F5426-27A5-4531-AEAF-F216ECB52FC1}" type="slidenum">
              <a:rPr lang="en-GB" smtClean="0"/>
              <a:t>22</a:t>
            </a:fld>
            <a:endParaRPr lang="en-GB" dirty="0"/>
          </a:p>
        </p:txBody>
      </p:sp>
    </p:spTree>
    <p:extLst>
      <p:ext uri="{BB962C8B-B14F-4D97-AF65-F5344CB8AC3E}">
        <p14:creationId xmlns:p14="http://schemas.microsoft.com/office/powerpoint/2010/main" val="404824427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EPIC Engineers</a:t>
            </a:r>
            <a:r>
              <a:rPr lang="en-US" baseline="0" dirty="0"/>
              <a:t> </a:t>
            </a:r>
            <a:r>
              <a:rPr lang="en-US" dirty="0"/>
              <a:t>Careers</a:t>
            </a:r>
            <a:r>
              <a:rPr lang="en-US" baseline="0" dirty="0"/>
              <a:t> Video</a:t>
            </a:r>
            <a:endParaRPr lang="en-US" dirty="0"/>
          </a:p>
          <a:p>
            <a:r>
              <a:rPr lang="en-US" b="0" dirty="0"/>
              <a:t>Play this careers video to inspire your students about their</a:t>
            </a:r>
            <a:r>
              <a:rPr lang="en-US" b="0" baseline="0" dirty="0"/>
              <a:t> future education and careers pathways.</a:t>
            </a:r>
            <a:endParaRPr lang="en-US" b="0" dirty="0"/>
          </a:p>
        </p:txBody>
      </p:sp>
      <p:sp>
        <p:nvSpPr>
          <p:cNvPr id="4" name="Slide Number Placeholder 3"/>
          <p:cNvSpPr>
            <a:spLocks noGrp="1"/>
          </p:cNvSpPr>
          <p:nvPr>
            <p:ph type="sldNum" sz="quarter" idx="10"/>
          </p:nvPr>
        </p:nvSpPr>
        <p:spPr/>
        <p:txBody>
          <a:bodyPr/>
          <a:lstStyle/>
          <a:p>
            <a:fld id="{5D9F5426-27A5-4531-AEAF-F216ECB52FC1}" type="slidenum">
              <a:rPr lang="en-GB" smtClean="0"/>
              <a:t>23</a:t>
            </a:fld>
            <a:endParaRPr lang="en-GB" dirty="0"/>
          </a:p>
        </p:txBody>
      </p:sp>
    </p:spTree>
    <p:extLst>
      <p:ext uri="{BB962C8B-B14F-4D97-AF65-F5344CB8AC3E}">
        <p14:creationId xmlns:p14="http://schemas.microsoft.com/office/powerpoint/2010/main" val="306204836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Reflection</a:t>
            </a:r>
          </a:p>
          <a:p>
            <a:endParaRPr lang="en-US" dirty="0"/>
          </a:p>
          <a:p>
            <a:r>
              <a:rPr lang="en-US" b="0" dirty="0"/>
              <a:t>This</a:t>
            </a:r>
            <a:r>
              <a:rPr lang="en-US" b="0" baseline="0" dirty="0"/>
              <a:t> screen should be left on at the end of the session if students wish to copy down any of </a:t>
            </a:r>
            <a:r>
              <a:rPr lang="en-US" b="0" baseline="0"/>
              <a:t>the links.</a:t>
            </a:r>
            <a:endParaRPr lang="en-US" b="0" dirty="0"/>
          </a:p>
        </p:txBody>
      </p:sp>
      <p:sp>
        <p:nvSpPr>
          <p:cNvPr id="4" name="Slide Number Placeholder 3"/>
          <p:cNvSpPr>
            <a:spLocks noGrp="1"/>
          </p:cNvSpPr>
          <p:nvPr>
            <p:ph type="sldNum" sz="quarter" idx="10"/>
          </p:nvPr>
        </p:nvSpPr>
        <p:spPr/>
        <p:txBody>
          <a:bodyPr/>
          <a:lstStyle/>
          <a:p>
            <a:fld id="{5D9F5426-27A5-4531-AEAF-F216ECB52FC1}" type="slidenum">
              <a:rPr lang="en-GB" smtClean="0"/>
              <a:t>24</a:t>
            </a:fld>
            <a:endParaRPr lang="en-GB" dirty="0"/>
          </a:p>
        </p:txBody>
      </p:sp>
    </p:spTree>
    <p:extLst>
      <p:ext uri="{BB962C8B-B14F-4D97-AF65-F5344CB8AC3E}">
        <p14:creationId xmlns:p14="http://schemas.microsoft.com/office/powerpoint/2010/main" val="404824427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Welcome</a:t>
            </a:r>
          </a:p>
          <a:p>
            <a:r>
              <a:rPr lang="en-US" b="0" dirty="0"/>
              <a:t>This slide will</a:t>
            </a:r>
            <a:r>
              <a:rPr lang="en-US" b="0" baseline="0" dirty="0"/>
              <a:t> embed the HS2 Introduction video. </a:t>
            </a:r>
            <a:endParaRPr lang="en-US" b="0" dirty="0"/>
          </a:p>
        </p:txBody>
      </p:sp>
      <p:sp>
        <p:nvSpPr>
          <p:cNvPr id="4" name="Slide Number Placeholder 3"/>
          <p:cNvSpPr>
            <a:spLocks noGrp="1"/>
          </p:cNvSpPr>
          <p:nvPr>
            <p:ph type="sldNum" sz="quarter" idx="10"/>
          </p:nvPr>
        </p:nvSpPr>
        <p:spPr/>
        <p:txBody>
          <a:bodyPr/>
          <a:lstStyle/>
          <a:p>
            <a:fld id="{5D9F5426-27A5-4531-AEAF-F216ECB52FC1}" type="slidenum">
              <a:rPr lang="en-GB" smtClean="0"/>
              <a:t>3</a:t>
            </a:fld>
            <a:endParaRPr lang="en-GB" dirty="0"/>
          </a:p>
        </p:txBody>
      </p:sp>
    </p:spTree>
    <p:extLst>
      <p:ext uri="{BB962C8B-B14F-4D97-AF65-F5344CB8AC3E}">
        <p14:creationId xmlns:p14="http://schemas.microsoft.com/office/powerpoint/2010/main" val="306204836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Welcome</a:t>
            </a:r>
          </a:p>
          <a:p>
            <a:r>
              <a:rPr lang="en-US" b="0" dirty="0"/>
              <a:t>This slide</a:t>
            </a:r>
            <a:r>
              <a:rPr lang="en-US" b="0" baseline="0" dirty="0"/>
              <a:t> shows the proposed HS2 route. Try to start from the city nearest in location to your students. </a:t>
            </a:r>
            <a:endParaRPr lang="en-US" b="0" dirty="0"/>
          </a:p>
        </p:txBody>
      </p:sp>
      <p:sp>
        <p:nvSpPr>
          <p:cNvPr id="4" name="Slide Number Placeholder 3"/>
          <p:cNvSpPr>
            <a:spLocks noGrp="1"/>
          </p:cNvSpPr>
          <p:nvPr>
            <p:ph type="sldNum" sz="quarter" idx="10"/>
          </p:nvPr>
        </p:nvSpPr>
        <p:spPr/>
        <p:txBody>
          <a:bodyPr/>
          <a:lstStyle/>
          <a:p>
            <a:fld id="{5D9F5426-27A5-4531-AEAF-F216ECB52FC1}" type="slidenum">
              <a:rPr lang="en-GB" smtClean="0"/>
              <a:t>4</a:t>
            </a:fld>
            <a:endParaRPr lang="en-GB" dirty="0"/>
          </a:p>
        </p:txBody>
      </p:sp>
    </p:spTree>
    <p:extLst>
      <p:ext uri="{BB962C8B-B14F-4D97-AF65-F5344CB8AC3E}">
        <p14:creationId xmlns:p14="http://schemas.microsoft.com/office/powerpoint/2010/main" val="306204836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Welcome</a:t>
            </a:r>
          </a:p>
          <a:p>
            <a:r>
              <a:rPr lang="en-US" b="0" dirty="0"/>
              <a:t>This slide</a:t>
            </a:r>
            <a:r>
              <a:rPr lang="en-US" b="0" baseline="0" dirty="0"/>
              <a:t> gives a sense of the HS2 timeline. The second arrow represents approximately when the students will leave college or sixth form (2025 for year 7, 2024 for year 8, 2023 for year 9).</a:t>
            </a:r>
          </a:p>
          <a:p>
            <a:br>
              <a:rPr lang="en-US" b="0" baseline="0" dirty="0"/>
            </a:br>
            <a:r>
              <a:rPr lang="en-US" b="0" baseline="0" dirty="0"/>
              <a:t>Explain why HS2 is being built. The firstly reduce journey times between the cities, but also allow more efficient use of our current network. Ultimately, it is for more people to travel to more places, faster. </a:t>
            </a:r>
            <a:endParaRPr lang="en-US" b="0" dirty="0"/>
          </a:p>
        </p:txBody>
      </p:sp>
      <p:sp>
        <p:nvSpPr>
          <p:cNvPr id="4" name="Slide Number Placeholder 3"/>
          <p:cNvSpPr>
            <a:spLocks noGrp="1"/>
          </p:cNvSpPr>
          <p:nvPr>
            <p:ph type="sldNum" sz="quarter" idx="10"/>
          </p:nvPr>
        </p:nvSpPr>
        <p:spPr/>
        <p:txBody>
          <a:bodyPr/>
          <a:lstStyle/>
          <a:p>
            <a:fld id="{5D9F5426-27A5-4531-AEAF-F216ECB52FC1}" type="slidenum">
              <a:rPr lang="en-GB" smtClean="0"/>
              <a:t>5</a:t>
            </a:fld>
            <a:endParaRPr lang="en-GB" dirty="0"/>
          </a:p>
        </p:txBody>
      </p:sp>
    </p:spTree>
    <p:extLst>
      <p:ext uri="{BB962C8B-B14F-4D97-AF65-F5344CB8AC3E}">
        <p14:creationId xmlns:p14="http://schemas.microsoft.com/office/powerpoint/2010/main" val="306204836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Engineering</a:t>
            </a:r>
            <a:r>
              <a:rPr lang="en-US" baseline="0" dirty="0"/>
              <a:t> Challenge: Tunnel Structures</a:t>
            </a:r>
            <a:endParaRPr lang="en-US" dirty="0"/>
          </a:p>
          <a:p>
            <a:r>
              <a:rPr lang="en-US" b="0" dirty="0"/>
              <a:t>Introduce the Tunnel</a:t>
            </a:r>
            <a:r>
              <a:rPr lang="en-US" b="0" baseline="0" dirty="0"/>
              <a:t> Structures activity by explaining that each team will be building it’s own train tunnel. But why do we build tunnels? Explain to your students that trains find it very difficult to go uphill and so tunnels must be built through them.</a:t>
            </a:r>
          </a:p>
          <a:p>
            <a:r>
              <a:rPr lang="en-US" b="0" baseline="0" dirty="0"/>
              <a:t>Show your students the cut and cover tunnel on the board. This is where the hillside is cut away, a tunnel structure is built from steel reinforced concrete and then the hill is covered back over.</a:t>
            </a:r>
          </a:p>
          <a:p>
            <a:r>
              <a:rPr lang="en-US" b="0" baseline="0" dirty="0"/>
              <a:t>Make sure that you show the students the tunnel structure on the board (the concrete part sticking out of the hill). </a:t>
            </a:r>
          </a:p>
          <a:p>
            <a:endParaRPr lang="en-US" b="0" baseline="0" dirty="0"/>
          </a:p>
          <a:p>
            <a:endParaRPr lang="en-US" b="0" baseline="0" dirty="0"/>
          </a:p>
          <a:p>
            <a:endParaRPr lang="en-US" b="0" dirty="0"/>
          </a:p>
        </p:txBody>
      </p:sp>
      <p:sp>
        <p:nvSpPr>
          <p:cNvPr id="4" name="Slide Number Placeholder 3"/>
          <p:cNvSpPr>
            <a:spLocks noGrp="1"/>
          </p:cNvSpPr>
          <p:nvPr>
            <p:ph type="sldNum" sz="quarter" idx="10"/>
          </p:nvPr>
        </p:nvSpPr>
        <p:spPr/>
        <p:txBody>
          <a:bodyPr/>
          <a:lstStyle/>
          <a:p>
            <a:fld id="{5D9F5426-27A5-4531-AEAF-F216ECB52FC1}" type="slidenum">
              <a:rPr lang="en-GB" smtClean="0"/>
              <a:t>6</a:t>
            </a:fld>
            <a:endParaRPr lang="en-GB" dirty="0"/>
          </a:p>
        </p:txBody>
      </p:sp>
    </p:spTree>
    <p:extLst>
      <p:ext uri="{BB962C8B-B14F-4D97-AF65-F5344CB8AC3E}">
        <p14:creationId xmlns:p14="http://schemas.microsoft.com/office/powerpoint/2010/main" val="126696716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Introduction</a:t>
            </a:r>
            <a:r>
              <a:rPr lang="en-US" baseline="0" dirty="0"/>
              <a:t> Video</a:t>
            </a:r>
            <a:endParaRPr lang="en-US" dirty="0"/>
          </a:p>
          <a:p>
            <a:r>
              <a:rPr lang="en-US" b="0" dirty="0"/>
              <a:t>Play this video to introduce the activity.</a:t>
            </a:r>
          </a:p>
        </p:txBody>
      </p:sp>
      <p:sp>
        <p:nvSpPr>
          <p:cNvPr id="4" name="Slide Number Placeholder 3"/>
          <p:cNvSpPr>
            <a:spLocks noGrp="1"/>
          </p:cNvSpPr>
          <p:nvPr>
            <p:ph type="sldNum" sz="quarter" idx="10"/>
          </p:nvPr>
        </p:nvSpPr>
        <p:spPr/>
        <p:txBody>
          <a:bodyPr/>
          <a:lstStyle/>
          <a:p>
            <a:fld id="{5D9F5426-27A5-4531-AEAF-F216ECB52FC1}" type="slidenum">
              <a:rPr lang="en-GB" smtClean="0"/>
              <a:t>7</a:t>
            </a:fld>
            <a:endParaRPr lang="en-GB" dirty="0"/>
          </a:p>
        </p:txBody>
      </p:sp>
    </p:spTree>
    <p:extLst>
      <p:ext uri="{BB962C8B-B14F-4D97-AF65-F5344CB8AC3E}">
        <p14:creationId xmlns:p14="http://schemas.microsoft.com/office/powerpoint/2010/main" val="306204836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Tunnel structures</a:t>
            </a:r>
          </a:p>
          <a:p>
            <a:r>
              <a:rPr lang="en-US" b="0" dirty="0"/>
              <a:t>Explain to your students</a:t>
            </a:r>
            <a:r>
              <a:rPr lang="en-US" b="0" baseline="0" dirty="0"/>
              <a:t> that there are many jobs roles involved in building a tunnel. </a:t>
            </a:r>
          </a:p>
          <a:p>
            <a:pPr marL="171450" indent="-171450">
              <a:buFont typeface="Arial"/>
              <a:buChar char="•"/>
            </a:pPr>
            <a:r>
              <a:rPr lang="en-US" b="0" baseline="0" dirty="0"/>
              <a:t>Civil Engineers manage the project and survey the ground</a:t>
            </a:r>
          </a:p>
          <a:p>
            <a:pPr marL="171450" indent="-171450">
              <a:buFont typeface="Arial"/>
              <a:buChar char="•"/>
            </a:pPr>
            <a:r>
              <a:rPr lang="en-US" b="0" baseline="0" dirty="0"/>
              <a:t>Environmental advisors survey they wildlife and habitats around the site and ensure that it is mitigated for and that impacts are minimal.</a:t>
            </a:r>
          </a:p>
          <a:p>
            <a:pPr marL="171450" indent="-171450">
              <a:buFont typeface="Arial"/>
              <a:buChar char="•"/>
            </a:pPr>
            <a:r>
              <a:rPr lang="en-US" b="0" baseline="0" dirty="0"/>
              <a:t>Buildings Information Modeling (BIM) Technicians create the drawings of the site and structure.</a:t>
            </a:r>
          </a:p>
          <a:p>
            <a:pPr marL="171450" indent="-171450">
              <a:buFont typeface="Arial"/>
              <a:buChar char="•"/>
            </a:pPr>
            <a:r>
              <a:rPr lang="en-US" b="0" baseline="0" dirty="0"/>
              <a:t>Construction Plant Operators and Tunneling Operatives build the tunnel. </a:t>
            </a:r>
          </a:p>
          <a:p>
            <a:pPr marL="171450" indent="-171450">
              <a:buFont typeface="Arial"/>
              <a:buChar char="•"/>
            </a:pPr>
            <a:endParaRPr lang="en-US" b="0" dirty="0"/>
          </a:p>
        </p:txBody>
      </p:sp>
      <p:sp>
        <p:nvSpPr>
          <p:cNvPr id="4" name="Slide Number Placeholder 3"/>
          <p:cNvSpPr>
            <a:spLocks noGrp="1"/>
          </p:cNvSpPr>
          <p:nvPr>
            <p:ph type="sldNum" sz="quarter" idx="10"/>
          </p:nvPr>
        </p:nvSpPr>
        <p:spPr/>
        <p:txBody>
          <a:bodyPr/>
          <a:lstStyle/>
          <a:p>
            <a:fld id="{5D9F5426-27A5-4531-AEAF-F216ECB52FC1}" type="slidenum">
              <a:rPr lang="en-GB" smtClean="0"/>
              <a:t>8</a:t>
            </a:fld>
            <a:endParaRPr lang="en-GB" dirty="0"/>
          </a:p>
        </p:txBody>
      </p:sp>
    </p:spTree>
    <p:extLst>
      <p:ext uri="{BB962C8B-B14F-4D97-AF65-F5344CB8AC3E}">
        <p14:creationId xmlns:p14="http://schemas.microsoft.com/office/powerpoint/2010/main" val="126696716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Tunnel Structures</a:t>
            </a:r>
          </a:p>
          <a:p>
            <a:r>
              <a:rPr lang="en-US" b="0" dirty="0"/>
              <a:t>Introduce Adnan,</a:t>
            </a:r>
            <a:r>
              <a:rPr lang="en-US" b="0" baseline="0" dirty="0"/>
              <a:t> a Construction Plant Operator. Adnan might use a road header (left) or a tunnel boring machine (right) to excavate and build the tunnel. </a:t>
            </a:r>
          </a:p>
          <a:p>
            <a:endParaRPr lang="en-US" b="0" baseline="0" dirty="0"/>
          </a:p>
          <a:p>
            <a:r>
              <a:rPr lang="en-US" b="1" baseline="0" dirty="0" err="1"/>
              <a:t>Roadheader</a:t>
            </a:r>
            <a:endParaRPr lang="en-US" b="1" baseline="0" dirty="0"/>
          </a:p>
          <a:p>
            <a:r>
              <a:rPr lang="en-US" b="0" baseline="0" dirty="0"/>
              <a:t>The </a:t>
            </a:r>
            <a:r>
              <a:rPr lang="en-US" b="0" baseline="0" dirty="0" err="1"/>
              <a:t>roadheader</a:t>
            </a:r>
            <a:r>
              <a:rPr lang="en-US" b="0" baseline="0" dirty="0"/>
              <a:t> drives forward into the tunnel face using its crawler tracks and excavates the earth using its cutter head.</a:t>
            </a:r>
          </a:p>
          <a:p>
            <a:endParaRPr lang="en-US" b="0" baseline="0" dirty="0"/>
          </a:p>
          <a:p>
            <a:r>
              <a:rPr lang="en-US" b="1" baseline="0" dirty="0"/>
              <a:t>Tunnel Boring Machine</a:t>
            </a:r>
          </a:p>
          <a:p>
            <a:r>
              <a:rPr lang="en-US" b="0" baseline="0" dirty="0"/>
              <a:t>The tunnel boring machine excavates the tunnel using its front rotating cutter head. It pushes itself forward using hydraulic rams and builds the tunnel at the same time as it excavates, using pre-cast tunnel segments.</a:t>
            </a:r>
          </a:p>
          <a:p>
            <a:endParaRPr lang="en-US" b="0" baseline="0" dirty="0"/>
          </a:p>
          <a:p>
            <a:r>
              <a:rPr lang="en-US" b="0" baseline="0" dirty="0"/>
              <a:t>Please note</a:t>
            </a:r>
            <a:endParaRPr lang="en-US" b="0" dirty="0"/>
          </a:p>
        </p:txBody>
      </p:sp>
      <p:sp>
        <p:nvSpPr>
          <p:cNvPr id="4" name="Slide Number Placeholder 3"/>
          <p:cNvSpPr>
            <a:spLocks noGrp="1"/>
          </p:cNvSpPr>
          <p:nvPr>
            <p:ph type="sldNum" sz="quarter" idx="10"/>
          </p:nvPr>
        </p:nvSpPr>
        <p:spPr/>
        <p:txBody>
          <a:bodyPr/>
          <a:lstStyle/>
          <a:p>
            <a:fld id="{5D9F5426-27A5-4531-AEAF-F216ECB52FC1}" type="slidenum">
              <a:rPr lang="en-GB" smtClean="0"/>
              <a:t>9</a:t>
            </a:fld>
            <a:endParaRPr lang="en-GB" dirty="0"/>
          </a:p>
        </p:txBody>
      </p:sp>
    </p:spTree>
    <p:extLst>
      <p:ext uri="{BB962C8B-B14F-4D97-AF65-F5344CB8AC3E}">
        <p14:creationId xmlns:p14="http://schemas.microsoft.com/office/powerpoint/2010/main" val="299244500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6.png"/><Relationship Id="rId5" Type="http://schemas.openxmlformats.org/officeDocument/2006/relationships/image" Target="../media/image2.png"/><Relationship Id="rId4" Type="http://schemas.openxmlformats.org/officeDocument/2006/relationships/image" Target="../media/image5.svg"/></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Master" Target="../slideMasters/slideMaster1.xml"/><Relationship Id="rId5" Type="http://schemas.openxmlformats.org/officeDocument/2006/relationships/image" Target="../media/image10.jpg"/><Relationship Id="rId4" Type="http://schemas.openxmlformats.org/officeDocument/2006/relationships/image" Target="../media/image9.jpeg"/></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Master" Target="../slideMasters/slideMaster1.xml"/><Relationship Id="rId5" Type="http://schemas.openxmlformats.org/officeDocument/2006/relationships/image" Target="../media/image15.jpeg"/><Relationship Id="rId4" Type="http://schemas.openxmlformats.org/officeDocument/2006/relationships/image" Target="../media/image14.jpeg"/></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jpeg"/><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2" Type="http://schemas.openxmlformats.org/officeDocument/2006/relationships/image" Target="../media/image20.jpg"/><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21.jpeg"/><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8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2.xml"/><Relationship Id="rId6" Type="http://schemas.openxmlformats.org/officeDocument/2006/relationships/image" Target="../media/image6.png"/><Relationship Id="rId5" Type="http://schemas.openxmlformats.org/officeDocument/2006/relationships/image" Target="../media/image2.png"/><Relationship Id="rId4" Type="http://schemas.openxmlformats.org/officeDocument/2006/relationships/image" Target="../media/image5.svg"/></Relationships>
</file>

<file path=ppt/slideLayouts/_rels/slideLayout83.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Master" Target="../slideMasters/slideMaster2.xml"/><Relationship Id="rId5" Type="http://schemas.openxmlformats.org/officeDocument/2006/relationships/image" Target="../media/image10.jpg"/><Relationship Id="rId4" Type="http://schemas.openxmlformats.org/officeDocument/2006/relationships/image" Target="../media/image9.jpeg"/></Relationships>
</file>

<file path=ppt/slideLayouts/_rels/slideLayout84.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Master" Target="../slideMasters/slideMaster2.xml"/></Relationships>
</file>

<file path=ppt/slideLayouts/_rels/slideLayout85.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Master" Target="../slideMasters/slideMaster2.xml"/><Relationship Id="rId5" Type="http://schemas.openxmlformats.org/officeDocument/2006/relationships/image" Target="../media/image15.jpeg"/><Relationship Id="rId4" Type="http://schemas.openxmlformats.org/officeDocument/2006/relationships/image" Target="../media/image14.jpeg"/></Relationships>
</file>

<file path=ppt/slideLayouts/_rels/slideLayout8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jpeg"/><Relationship Id="rId1" Type="http://schemas.openxmlformats.org/officeDocument/2006/relationships/slideMaster" Target="../slideMasters/slideMaster2.xml"/></Relationships>
</file>

<file path=ppt/slideLayouts/_rels/slideLayout87.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Master" Target="../slideMasters/slideMaster2.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9.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HS2 Titl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D7ED04F-D75B-4E27-9BD7-FCD6C3E29D18}"/>
              </a:ext>
            </a:extLst>
          </p:cNvPr>
          <p:cNvSpPr>
            <a:spLocks noGrp="1"/>
          </p:cNvSpPr>
          <p:nvPr>
            <p:ph type="ctrTitle" hasCustomPrompt="1"/>
          </p:nvPr>
        </p:nvSpPr>
        <p:spPr>
          <a:xfrm>
            <a:off x="457200" y="2293506"/>
            <a:ext cx="10494169" cy="846113"/>
          </a:xfrm>
          <a:prstGeom prst="rect">
            <a:avLst/>
          </a:prstGeom>
        </p:spPr>
        <p:txBody>
          <a:bodyPr anchor="t"/>
          <a:lstStyle>
            <a:lvl1pPr algn="l">
              <a:defRPr sz="5400"/>
            </a:lvl1pPr>
          </a:lstStyle>
          <a:p>
            <a:r>
              <a:rPr lang="en-US" dirty="0"/>
              <a:t>Click to add title</a:t>
            </a:r>
            <a:endParaRPr lang="en-GB" dirty="0"/>
          </a:p>
        </p:txBody>
      </p:sp>
      <p:sp>
        <p:nvSpPr>
          <p:cNvPr id="3" name="Subtitle 2">
            <a:extLst>
              <a:ext uri="{FF2B5EF4-FFF2-40B4-BE49-F238E27FC236}">
                <a16:creationId xmlns:a16="http://schemas.microsoft.com/office/drawing/2014/main" id="{DB07B812-FB6A-477C-A589-733D5079CE05}"/>
              </a:ext>
            </a:extLst>
          </p:cNvPr>
          <p:cNvSpPr>
            <a:spLocks noGrp="1"/>
          </p:cNvSpPr>
          <p:nvPr>
            <p:ph type="subTitle" idx="1" hasCustomPrompt="1"/>
          </p:nvPr>
        </p:nvSpPr>
        <p:spPr>
          <a:xfrm>
            <a:off x="457199" y="3139619"/>
            <a:ext cx="10494169" cy="899888"/>
          </a:xfrm>
        </p:spPr>
        <p:txBody>
          <a:bodyPr/>
          <a:lstStyle>
            <a:lvl1pPr marL="0" indent="0" algn="l">
              <a:buNone/>
              <a:defRPr sz="2200" b="1">
                <a:solidFill>
                  <a:schemeClr val="bg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add subtitle</a:t>
            </a:r>
            <a:endParaRPr lang="en-GB" dirty="0"/>
          </a:p>
        </p:txBody>
      </p:sp>
      <p:grpSp>
        <p:nvGrpSpPr>
          <p:cNvPr id="9" name="Group 4">
            <a:extLst>
              <a:ext uri="{FF2B5EF4-FFF2-40B4-BE49-F238E27FC236}">
                <a16:creationId xmlns:a16="http://schemas.microsoft.com/office/drawing/2014/main" id="{37430850-897C-49AE-AC19-9DED89782524}"/>
              </a:ext>
            </a:extLst>
          </p:cNvPr>
          <p:cNvGrpSpPr>
            <a:grpSpLocks noChangeAspect="1"/>
          </p:cNvGrpSpPr>
          <p:nvPr/>
        </p:nvGrpSpPr>
        <p:grpSpPr bwMode="auto">
          <a:xfrm>
            <a:off x="457200" y="457200"/>
            <a:ext cx="1638000" cy="609661"/>
            <a:chOff x="277" y="288"/>
            <a:chExt cx="4863" cy="1810"/>
          </a:xfrm>
          <a:solidFill>
            <a:schemeClr val="tx1"/>
          </a:solidFill>
        </p:grpSpPr>
        <p:sp>
          <p:nvSpPr>
            <p:cNvPr id="11" name="Freeform 5">
              <a:extLst>
                <a:ext uri="{FF2B5EF4-FFF2-40B4-BE49-F238E27FC236}">
                  <a16:creationId xmlns:a16="http://schemas.microsoft.com/office/drawing/2014/main" id="{211E13FD-206C-4112-8C63-18DB462C42D4}"/>
                </a:ext>
              </a:extLst>
            </p:cNvPr>
            <p:cNvSpPr>
              <a:spLocks/>
            </p:cNvSpPr>
            <p:nvPr userDrawn="1"/>
          </p:nvSpPr>
          <p:spPr bwMode="auto">
            <a:xfrm>
              <a:off x="277" y="303"/>
              <a:ext cx="1927" cy="1772"/>
            </a:xfrm>
            <a:custGeom>
              <a:avLst/>
              <a:gdLst>
                <a:gd name="T0" fmla="*/ 830 w 1019"/>
                <a:gd name="T1" fmla="*/ 18 h 937"/>
                <a:gd name="T2" fmla="*/ 830 w 1019"/>
                <a:gd name="T3" fmla="*/ 370 h 937"/>
                <a:gd name="T4" fmla="*/ 190 w 1019"/>
                <a:gd name="T5" fmla="*/ 370 h 937"/>
                <a:gd name="T6" fmla="*/ 190 w 1019"/>
                <a:gd name="T7" fmla="*/ 18 h 937"/>
                <a:gd name="T8" fmla="*/ 172 w 1019"/>
                <a:gd name="T9" fmla="*/ 0 h 937"/>
                <a:gd name="T10" fmla="*/ 18 w 1019"/>
                <a:gd name="T11" fmla="*/ 0 h 937"/>
                <a:gd name="T12" fmla="*/ 0 w 1019"/>
                <a:gd name="T13" fmla="*/ 18 h 937"/>
                <a:gd name="T14" fmla="*/ 0 w 1019"/>
                <a:gd name="T15" fmla="*/ 919 h 937"/>
                <a:gd name="T16" fmla="*/ 18 w 1019"/>
                <a:gd name="T17" fmla="*/ 937 h 937"/>
                <a:gd name="T18" fmla="*/ 172 w 1019"/>
                <a:gd name="T19" fmla="*/ 937 h 937"/>
                <a:gd name="T20" fmla="*/ 190 w 1019"/>
                <a:gd name="T21" fmla="*/ 919 h 937"/>
                <a:gd name="T22" fmla="*/ 190 w 1019"/>
                <a:gd name="T23" fmla="*/ 560 h 937"/>
                <a:gd name="T24" fmla="*/ 830 w 1019"/>
                <a:gd name="T25" fmla="*/ 560 h 937"/>
                <a:gd name="T26" fmla="*/ 830 w 1019"/>
                <a:gd name="T27" fmla="*/ 919 h 937"/>
                <a:gd name="T28" fmla="*/ 848 w 1019"/>
                <a:gd name="T29" fmla="*/ 937 h 937"/>
                <a:gd name="T30" fmla="*/ 1001 w 1019"/>
                <a:gd name="T31" fmla="*/ 937 h 937"/>
                <a:gd name="T32" fmla="*/ 1019 w 1019"/>
                <a:gd name="T33" fmla="*/ 919 h 937"/>
                <a:gd name="T34" fmla="*/ 1019 w 1019"/>
                <a:gd name="T35" fmla="*/ 18 h 937"/>
                <a:gd name="T36" fmla="*/ 1001 w 1019"/>
                <a:gd name="T37" fmla="*/ 0 h 937"/>
                <a:gd name="T38" fmla="*/ 848 w 1019"/>
                <a:gd name="T39" fmla="*/ 0 h 937"/>
                <a:gd name="T40" fmla="*/ 830 w 1019"/>
                <a:gd name="T41" fmla="*/ 18 h 9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019" h="937">
                  <a:moveTo>
                    <a:pt x="830" y="18"/>
                  </a:moveTo>
                  <a:cubicBezTo>
                    <a:pt x="830" y="370"/>
                    <a:pt x="830" y="370"/>
                    <a:pt x="830" y="370"/>
                  </a:cubicBezTo>
                  <a:cubicBezTo>
                    <a:pt x="190" y="370"/>
                    <a:pt x="190" y="370"/>
                    <a:pt x="190" y="370"/>
                  </a:cubicBezTo>
                  <a:cubicBezTo>
                    <a:pt x="190" y="18"/>
                    <a:pt x="190" y="18"/>
                    <a:pt x="190" y="18"/>
                  </a:cubicBezTo>
                  <a:cubicBezTo>
                    <a:pt x="190" y="8"/>
                    <a:pt x="182" y="0"/>
                    <a:pt x="172" y="0"/>
                  </a:cubicBezTo>
                  <a:cubicBezTo>
                    <a:pt x="18" y="0"/>
                    <a:pt x="18" y="0"/>
                    <a:pt x="18" y="0"/>
                  </a:cubicBezTo>
                  <a:cubicBezTo>
                    <a:pt x="8" y="0"/>
                    <a:pt x="0" y="8"/>
                    <a:pt x="0" y="18"/>
                  </a:cubicBezTo>
                  <a:cubicBezTo>
                    <a:pt x="0" y="919"/>
                    <a:pt x="0" y="919"/>
                    <a:pt x="0" y="919"/>
                  </a:cubicBezTo>
                  <a:cubicBezTo>
                    <a:pt x="0" y="928"/>
                    <a:pt x="8" y="937"/>
                    <a:pt x="18" y="937"/>
                  </a:cubicBezTo>
                  <a:cubicBezTo>
                    <a:pt x="172" y="937"/>
                    <a:pt x="172" y="937"/>
                    <a:pt x="172" y="937"/>
                  </a:cubicBezTo>
                  <a:cubicBezTo>
                    <a:pt x="182" y="937"/>
                    <a:pt x="190" y="928"/>
                    <a:pt x="190" y="919"/>
                  </a:cubicBezTo>
                  <a:cubicBezTo>
                    <a:pt x="190" y="560"/>
                    <a:pt x="190" y="560"/>
                    <a:pt x="190" y="560"/>
                  </a:cubicBezTo>
                  <a:cubicBezTo>
                    <a:pt x="830" y="560"/>
                    <a:pt x="830" y="560"/>
                    <a:pt x="830" y="560"/>
                  </a:cubicBezTo>
                  <a:cubicBezTo>
                    <a:pt x="830" y="919"/>
                    <a:pt x="830" y="919"/>
                    <a:pt x="830" y="919"/>
                  </a:cubicBezTo>
                  <a:cubicBezTo>
                    <a:pt x="830" y="928"/>
                    <a:pt x="838" y="937"/>
                    <a:pt x="848" y="937"/>
                  </a:cubicBezTo>
                  <a:cubicBezTo>
                    <a:pt x="1001" y="937"/>
                    <a:pt x="1001" y="937"/>
                    <a:pt x="1001" y="937"/>
                  </a:cubicBezTo>
                  <a:cubicBezTo>
                    <a:pt x="1011" y="937"/>
                    <a:pt x="1019" y="928"/>
                    <a:pt x="1019" y="919"/>
                  </a:cubicBezTo>
                  <a:cubicBezTo>
                    <a:pt x="1019" y="18"/>
                    <a:pt x="1019" y="18"/>
                    <a:pt x="1019" y="18"/>
                  </a:cubicBezTo>
                  <a:cubicBezTo>
                    <a:pt x="1019" y="8"/>
                    <a:pt x="1011" y="0"/>
                    <a:pt x="1001" y="0"/>
                  </a:cubicBezTo>
                  <a:cubicBezTo>
                    <a:pt x="848" y="0"/>
                    <a:pt x="848" y="0"/>
                    <a:pt x="848" y="0"/>
                  </a:cubicBezTo>
                  <a:cubicBezTo>
                    <a:pt x="838" y="0"/>
                    <a:pt x="830" y="8"/>
                    <a:pt x="830" y="18"/>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dirty="0">
                <a:solidFill>
                  <a:schemeClr val="tx1"/>
                </a:solidFill>
              </a:endParaRPr>
            </a:p>
          </p:txBody>
        </p:sp>
        <p:sp>
          <p:nvSpPr>
            <p:cNvPr id="12" name="Freeform 6">
              <a:extLst>
                <a:ext uri="{FF2B5EF4-FFF2-40B4-BE49-F238E27FC236}">
                  <a16:creationId xmlns:a16="http://schemas.microsoft.com/office/drawing/2014/main" id="{1289EA2F-C60B-4E0C-B9D4-2EF490146190}"/>
                </a:ext>
              </a:extLst>
            </p:cNvPr>
            <p:cNvSpPr>
              <a:spLocks/>
            </p:cNvSpPr>
            <p:nvPr userDrawn="1"/>
          </p:nvSpPr>
          <p:spPr bwMode="auto">
            <a:xfrm>
              <a:off x="3977" y="288"/>
              <a:ext cx="1163" cy="1787"/>
            </a:xfrm>
            <a:custGeom>
              <a:avLst/>
              <a:gdLst>
                <a:gd name="T0" fmla="*/ 86 w 615"/>
                <a:gd name="T1" fmla="*/ 254 h 945"/>
                <a:gd name="T2" fmla="*/ 14 w 615"/>
                <a:gd name="T3" fmla="*/ 120 h 945"/>
                <a:gd name="T4" fmla="*/ 18 w 615"/>
                <a:gd name="T5" fmla="*/ 98 h 945"/>
                <a:gd name="T6" fmla="*/ 74 w 615"/>
                <a:gd name="T7" fmla="*/ 55 h 945"/>
                <a:gd name="T8" fmla="*/ 163 w 615"/>
                <a:gd name="T9" fmla="*/ 16 h 945"/>
                <a:gd name="T10" fmla="*/ 277 w 615"/>
                <a:gd name="T11" fmla="*/ 0 h 945"/>
                <a:gd name="T12" fmla="*/ 408 w 615"/>
                <a:gd name="T13" fmla="*/ 22 h 945"/>
                <a:gd name="T14" fmla="*/ 508 w 615"/>
                <a:gd name="T15" fmla="*/ 84 h 945"/>
                <a:gd name="T16" fmla="*/ 571 w 615"/>
                <a:gd name="T17" fmla="*/ 181 h 945"/>
                <a:gd name="T18" fmla="*/ 593 w 615"/>
                <a:gd name="T19" fmla="*/ 304 h 945"/>
                <a:gd name="T20" fmla="*/ 582 w 615"/>
                <a:gd name="T21" fmla="*/ 385 h 945"/>
                <a:gd name="T22" fmla="*/ 554 w 615"/>
                <a:gd name="T23" fmla="*/ 454 h 945"/>
                <a:gd name="T24" fmla="*/ 512 w 615"/>
                <a:gd name="T25" fmla="*/ 517 h 945"/>
                <a:gd name="T26" fmla="*/ 460 w 615"/>
                <a:gd name="T27" fmla="*/ 576 h 945"/>
                <a:gd name="T28" fmla="*/ 288 w 615"/>
                <a:gd name="T29" fmla="*/ 758 h 945"/>
                <a:gd name="T30" fmla="*/ 596 w 615"/>
                <a:gd name="T31" fmla="*/ 758 h 945"/>
                <a:gd name="T32" fmla="*/ 615 w 615"/>
                <a:gd name="T33" fmla="*/ 776 h 945"/>
                <a:gd name="T34" fmla="*/ 615 w 615"/>
                <a:gd name="T35" fmla="*/ 927 h 945"/>
                <a:gd name="T36" fmla="*/ 596 w 615"/>
                <a:gd name="T37" fmla="*/ 945 h 945"/>
                <a:gd name="T38" fmla="*/ 18 w 615"/>
                <a:gd name="T39" fmla="*/ 945 h 945"/>
                <a:gd name="T40" fmla="*/ 0 w 615"/>
                <a:gd name="T41" fmla="*/ 927 h 945"/>
                <a:gd name="T42" fmla="*/ 0 w 615"/>
                <a:gd name="T43" fmla="*/ 806 h 945"/>
                <a:gd name="T44" fmla="*/ 9 w 615"/>
                <a:gd name="T45" fmla="*/ 783 h 945"/>
                <a:gd name="T46" fmla="*/ 320 w 615"/>
                <a:gd name="T47" fmla="*/ 461 h 945"/>
                <a:gd name="T48" fmla="*/ 373 w 615"/>
                <a:gd name="T49" fmla="*/ 389 h 945"/>
                <a:gd name="T50" fmla="*/ 390 w 615"/>
                <a:gd name="T51" fmla="*/ 314 h 945"/>
                <a:gd name="T52" fmla="*/ 381 w 615"/>
                <a:gd name="T53" fmla="*/ 264 h 945"/>
                <a:gd name="T54" fmla="*/ 356 w 615"/>
                <a:gd name="T55" fmla="*/ 225 h 945"/>
                <a:gd name="T56" fmla="*/ 316 w 615"/>
                <a:gd name="T57" fmla="*/ 199 h 945"/>
                <a:gd name="T58" fmla="*/ 265 w 615"/>
                <a:gd name="T59" fmla="*/ 190 h 945"/>
                <a:gd name="T60" fmla="*/ 210 w 615"/>
                <a:gd name="T61" fmla="*/ 197 h 945"/>
                <a:gd name="T62" fmla="*/ 165 w 615"/>
                <a:gd name="T63" fmla="*/ 218 h 945"/>
                <a:gd name="T64" fmla="*/ 127 w 615"/>
                <a:gd name="T65" fmla="*/ 248 h 945"/>
                <a:gd name="T66" fmla="*/ 114 w 615"/>
                <a:gd name="T67" fmla="*/ 259 h 945"/>
                <a:gd name="T68" fmla="*/ 86 w 615"/>
                <a:gd name="T69" fmla="*/ 254 h 9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15" h="945">
                  <a:moveTo>
                    <a:pt x="86" y="254"/>
                  </a:moveTo>
                  <a:cubicBezTo>
                    <a:pt x="14" y="120"/>
                    <a:pt x="14" y="120"/>
                    <a:pt x="14" y="120"/>
                  </a:cubicBezTo>
                  <a:cubicBezTo>
                    <a:pt x="10" y="112"/>
                    <a:pt x="12" y="103"/>
                    <a:pt x="18" y="98"/>
                  </a:cubicBezTo>
                  <a:cubicBezTo>
                    <a:pt x="34" y="83"/>
                    <a:pt x="53" y="68"/>
                    <a:pt x="74" y="55"/>
                  </a:cubicBezTo>
                  <a:cubicBezTo>
                    <a:pt x="100" y="39"/>
                    <a:pt x="130" y="26"/>
                    <a:pt x="163" y="16"/>
                  </a:cubicBezTo>
                  <a:cubicBezTo>
                    <a:pt x="196" y="5"/>
                    <a:pt x="235" y="0"/>
                    <a:pt x="277" y="0"/>
                  </a:cubicBezTo>
                  <a:cubicBezTo>
                    <a:pt x="325" y="0"/>
                    <a:pt x="369" y="7"/>
                    <a:pt x="408" y="22"/>
                  </a:cubicBezTo>
                  <a:cubicBezTo>
                    <a:pt x="447" y="37"/>
                    <a:pt x="480" y="58"/>
                    <a:pt x="508" y="84"/>
                  </a:cubicBezTo>
                  <a:cubicBezTo>
                    <a:pt x="535" y="111"/>
                    <a:pt x="556" y="144"/>
                    <a:pt x="571" y="181"/>
                  </a:cubicBezTo>
                  <a:cubicBezTo>
                    <a:pt x="585" y="218"/>
                    <a:pt x="593" y="259"/>
                    <a:pt x="593" y="304"/>
                  </a:cubicBezTo>
                  <a:cubicBezTo>
                    <a:pt x="593" y="333"/>
                    <a:pt x="589" y="360"/>
                    <a:pt x="582" y="385"/>
                  </a:cubicBezTo>
                  <a:cubicBezTo>
                    <a:pt x="576" y="409"/>
                    <a:pt x="566" y="433"/>
                    <a:pt x="554" y="454"/>
                  </a:cubicBezTo>
                  <a:cubicBezTo>
                    <a:pt x="542" y="476"/>
                    <a:pt x="528" y="497"/>
                    <a:pt x="512" y="517"/>
                  </a:cubicBezTo>
                  <a:cubicBezTo>
                    <a:pt x="496" y="537"/>
                    <a:pt x="479" y="557"/>
                    <a:pt x="460" y="576"/>
                  </a:cubicBezTo>
                  <a:cubicBezTo>
                    <a:pt x="288" y="758"/>
                    <a:pt x="288" y="758"/>
                    <a:pt x="288" y="758"/>
                  </a:cubicBezTo>
                  <a:cubicBezTo>
                    <a:pt x="596" y="758"/>
                    <a:pt x="596" y="758"/>
                    <a:pt x="596" y="758"/>
                  </a:cubicBezTo>
                  <a:cubicBezTo>
                    <a:pt x="606" y="758"/>
                    <a:pt x="615" y="766"/>
                    <a:pt x="615" y="776"/>
                  </a:cubicBezTo>
                  <a:cubicBezTo>
                    <a:pt x="615" y="927"/>
                    <a:pt x="615" y="927"/>
                    <a:pt x="615" y="927"/>
                  </a:cubicBezTo>
                  <a:cubicBezTo>
                    <a:pt x="615" y="937"/>
                    <a:pt x="606" y="945"/>
                    <a:pt x="596" y="945"/>
                  </a:cubicBezTo>
                  <a:cubicBezTo>
                    <a:pt x="18" y="945"/>
                    <a:pt x="18" y="945"/>
                    <a:pt x="18" y="945"/>
                  </a:cubicBezTo>
                  <a:cubicBezTo>
                    <a:pt x="8" y="945"/>
                    <a:pt x="0" y="937"/>
                    <a:pt x="0" y="927"/>
                  </a:cubicBezTo>
                  <a:cubicBezTo>
                    <a:pt x="0" y="806"/>
                    <a:pt x="0" y="806"/>
                    <a:pt x="0" y="806"/>
                  </a:cubicBezTo>
                  <a:cubicBezTo>
                    <a:pt x="0" y="797"/>
                    <a:pt x="3" y="789"/>
                    <a:pt x="9" y="783"/>
                  </a:cubicBezTo>
                  <a:cubicBezTo>
                    <a:pt x="320" y="461"/>
                    <a:pt x="320" y="461"/>
                    <a:pt x="320" y="461"/>
                  </a:cubicBezTo>
                  <a:cubicBezTo>
                    <a:pt x="343" y="437"/>
                    <a:pt x="361" y="413"/>
                    <a:pt x="373" y="389"/>
                  </a:cubicBezTo>
                  <a:cubicBezTo>
                    <a:pt x="384" y="365"/>
                    <a:pt x="390" y="340"/>
                    <a:pt x="390" y="314"/>
                  </a:cubicBezTo>
                  <a:cubicBezTo>
                    <a:pt x="390" y="295"/>
                    <a:pt x="387" y="279"/>
                    <a:pt x="381" y="264"/>
                  </a:cubicBezTo>
                  <a:cubicBezTo>
                    <a:pt x="375" y="249"/>
                    <a:pt x="367" y="236"/>
                    <a:pt x="356" y="225"/>
                  </a:cubicBezTo>
                  <a:cubicBezTo>
                    <a:pt x="345" y="214"/>
                    <a:pt x="332" y="205"/>
                    <a:pt x="316" y="199"/>
                  </a:cubicBezTo>
                  <a:cubicBezTo>
                    <a:pt x="301" y="193"/>
                    <a:pt x="284" y="190"/>
                    <a:pt x="265" y="190"/>
                  </a:cubicBezTo>
                  <a:cubicBezTo>
                    <a:pt x="245" y="190"/>
                    <a:pt x="226" y="192"/>
                    <a:pt x="210" y="197"/>
                  </a:cubicBezTo>
                  <a:cubicBezTo>
                    <a:pt x="194" y="203"/>
                    <a:pt x="179" y="209"/>
                    <a:pt x="165" y="218"/>
                  </a:cubicBezTo>
                  <a:cubicBezTo>
                    <a:pt x="151" y="227"/>
                    <a:pt x="139" y="237"/>
                    <a:pt x="127" y="248"/>
                  </a:cubicBezTo>
                  <a:cubicBezTo>
                    <a:pt x="122" y="252"/>
                    <a:pt x="118" y="256"/>
                    <a:pt x="114" y="259"/>
                  </a:cubicBezTo>
                  <a:cubicBezTo>
                    <a:pt x="106" y="267"/>
                    <a:pt x="92" y="264"/>
                    <a:pt x="86" y="254"/>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dirty="0">
                <a:solidFill>
                  <a:schemeClr val="tx1"/>
                </a:solidFill>
              </a:endParaRPr>
            </a:p>
          </p:txBody>
        </p:sp>
        <p:sp>
          <p:nvSpPr>
            <p:cNvPr id="13" name="Freeform 7">
              <a:extLst>
                <a:ext uri="{FF2B5EF4-FFF2-40B4-BE49-F238E27FC236}">
                  <a16:creationId xmlns:a16="http://schemas.microsoft.com/office/drawing/2014/main" id="{F565173A-6152-495C-8886-801CC0843EA4}"/>
                </a:ext>
              </a:extLst>
            </p:cNvPr>
            <p:cNvSpPr>
              <a:spLocks/>
            </p:cNvSpPr>
            <p:nvPr userDrawn="1"/>
          </p:nvSpPr>
          <p:spPr bwMode="auto">
            <a:xfrm>
              <a:off x="2442" y="290"/>
              <a:ext cx="1365" cy="1808"/>
            </a:xfrm>
            <a:custGeom>
              <a:avLst/>
              <a:gdLst>
                <a:gd name="T0" fmla="*/ 640 w 722"/>
                <a:gd name="T1" fmla="*/ 466 h 956"/>
                <a:gd name="T2" fmla="*/ 444 w 722"/>
                <a:gd name="T3" fmla="*/ 387 h 956"/>
                <a:gd name="T4" fmla="*/ 327 w 722"/>
                <a:gd name="T5" fmla="*/ 364 h 956"/>
                <a:gd name="T6" fmla="*/ 242 w 722"/>
                <a:gd name="T7" fmla="*/ 320 h 956"/>
                <a:gd name="T8" fmla="*/ 242 w 722"/>
                <a:gd name="T9" fmla="*/ 246 h 956"/>
                <a:gd name="T10" fmla="*/ 319 w 722"/>
                <a:gd name="T11" fmla="*/ 196 h 956"/>
                <a:gd name="T12" fmla="*/ 507 w 722"/>
                <a:gd name="T13" fmla="*/ 210 h 956"/>
                <a:gd name="T14" fmla="*/ 608 w 722"/>
                <a:gd name="T15" fmla="*/ 259 h 956"/>
                <a:gd name="T16" fmla="*/ 635 w 722"/>
                <a:gd name="T17" fmla="*/ 251 h 956"/>
                <a:gd name="T18" fmla="*/ 706 w 722"/>
                <a:gd name="T19" fmla="*/ 119 h 956"/>
                <a:gd name="T20" fmla="*/ 709 w 722"/>
                <a:gd name="T21" fmla="*/ 110 h 956"/>
                <a:gd name="T22" fmla="*/ 626 w 722"/>
                <a:gd name="T23" fmla="*/ 53 h 956"/>
                <a:gd name="T24" fmla="*/ 465 w 722"/>
                <a:gd name="T25" fmla="*/ 5 h 956"/>
                <a:gd name="T26" fmla="*/ 247 w 722"/>
                <a:gd name="T27" fmla="*/ 18 h 956"/>
                <a:gd name="T28" fmla="*/ 60 w 722"/>
                <a:gd name="T29" fmla="*/ 167 h 956"/>
                <a:gd name="T30" fmla="*/ 52 w 722"/>
                <a:gd name="T31" fmla="*/ 404 h 956"/>
                <a:gd name="T32" fmla="*/ 193 w 722"/>
                <a:gd name="T33" fmla="*/ 535 h 956"/>
                <a:gd name="T34" fmla="*/ 351 w 722"/>
                <a:gd name="T35" fmla="*/ 572 h 956"/>
                <a:gd name="T36" fmla="*/ 482 w 722"/>
                <a:gd name="T37" fmla="*/ 608 h 956"/>
                <a:gd name="T38" fmla="*/ 521 w 722"/>
                <a:gd name="T39" fmla="*/ 670 h 956"/>
                <a:gd name="T40" fmla="*/ 479 w 722"/>
                <a:gd name="T41" fmla="*/ 740 h 956"/>
                <a:gd name="T42" fmla="*/ 366 w 722"/>
                <a:gd name="T43" fmla="*/ 767 h 956"/>
                <a:gd name="T44" fmla="*/ 218 w 722"/>
                <a:gd name="T45" fmla="*/ 739 h 956"/>
                <a:gd name="T46" fmla="*/ 112 w 722"/>
                <a:gd name="T47" fmla="*/ 678 h 956"/>
                <a:gd name="T48" fmla="*/ 86 w 722"/>
                <a:gd name="T49" fmla="*/ 680 h 956"/>
                <a:gd name="T50" fmla="*/ 84 w 722"/>
                <a:gd name="T51" fmla="*/ 683 h 956"/>
                <a:gd name="T52" fmla="*/ 4 w 722"/>
                <a:gd name="T53" fmla="*/ 815 h 956"/>
                <a:gd name="T54" fmla="*/ 11 w 722"/>
                <a:gd name="T55" fmla="*/ 841 h 956"/>
                <a:gd name="T56" fmla="*/ 171 w 722"/>
                <a:gd name="T57" fmla="*/ 925 h 956"/>
                <a:gd name="T58" fmla="*/ 366 w 722"/>
                <a:gd name="T59" fmla="*/ 956 h 956"/>
                <a:gd name="T60" fmla="*/ 613 w 722"/>
                <a:gd name="T61" fmla="*/ 881 h 956"/>
                <a:gd name="T62" fmla="*/ 722 w 722"/>
                <a:gd name="T63" fmla="*/ 650 h 9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722" h="956">
                  <a:moveTo>
                    <a:pt x="700" y="543"/>
                  </a:moveTo>
                  <a:cubicBezTo>
                    <a:pt x="685" y="513"/>
                    <a:pt x="665" y="487"/>
                    <a:pt x="640" y="466"/>
                  </a:cubicBezTo>
                  <a:cubicBezTo>
                    <a:pt x="615" y="445"/>
                    <a:pt x="585" y="428"/>
                    <a:pt x="552" y="416"/>
                  </a:cubicBezTo>
                  <a:cubicBezTo>
                    <a:pt x="518" y="403"/>
                    <a:pt x="482" y="393"/>
                    <a:pt x="444" y="387"/>
                  </a:cubicBezTo>
                  <a:cubicBezTo>
                    <a:pt x="396" y="378"/>
                    <a:pt x="396" y="378"/>
                    <a:pt x="396" y="378"/>
                  </a:cubicBezTo>
                  <a:cubicBezTo>
                    <a:pt x="371" y="374"/>
                    <a:pt x="348" y="369"/>
                    <a:pt x="327" y="364"/>
                  </a:cubicBezTo>
                  <a:cubicBezTo>
                    <a:pt x="307" y="359"/>
                    <a:pt x="289" y="353"/>
                    <a:pt x="274" y="345"/>
                  </a:cubicBezTo>
                  <a:cubicBezTo>
                    <a:pt x="260" y="338"/>
                    <a:pt x="249" y="330"/>
                    <a:pt x="242" y="320"/>
                  </a:cubicBezTo>
                  <a:cubicBezTo>
                    <a:pt x="235" y="310"/>
                    <a:pt x="231" y="299"/>
                    <a:pt x="231" y="285"/>
                  </a:cubicBezTo>
                  <a:cubicBezTo>
                    <a:pt x="231" y="270"/>
                    <a:pt x="235" y="257"/>
                    <a:pt x="242" y="246"/>
                  </a:cubicBezTo>
                  <a:cubicBezTo>
                    <a:pt x="249" y="234"/>
                    <a:pt x="259" y="224"/>
                    <a:pt x="272" y="216"/>
                  </a:cubicBezTo>
                  <a:cubicBezTo>
                    <a:pt x="285" y="207"/>
                    <a:pt x="301" y="200"/>
                    <a:pt x="319" y="196"/>
                  </a:cubicBezTo>
                  <a:cubicBezTo>
                    <a:pt x="338" y="191"/>
                    <a:pt x="359" y="189"/>
                    <a:pt x="382" y="189"/>
                  </a:cubicBezTo>
                  <a:cubicBezTo>
                    <a:pt x="427" y="189"/>
                    <a:pt x="469" y="196"/>
                    <a:pt x="507" y="210"/>
                  </a:cubicBezTo>
                  <a:cubicBezTo>
                    <a:pt x="543" y="223"/>
                    <a:pt x="577" y="240"/>
                    <a:pt x="608" y="259"/>
                  </a:cubicBezTo>
                  <a:cubicBezTo>
                    <a:pt x="608" y="259"/>
                    <a:pt x="608" y="259"/>
                    <a:pt x="608" y="259"/>
                  </a:cubicBezTo>
                  <a:cubicBezTo>
                    <a:pt x="611" y="260"/>
                    <a:pt x="614" y="262"/>
                    <a:pt x="618" y="262"/>
                  </a:cubicBezTo>
                  <a:cubicBezTo>
                    <a:pt x="625" y="262"/>
                    <a:pt x="632" y="257"/>
                    <a:pt x="635" y="251"/>
                  </a:cubicBezTo>
                  <a:cubicBezTo>
                    <a:pt x="635" y="251"/>
                    <a:pt x="635" y="251"/>
                    <a:pt x="635" y="251"/>
                  </a:cubicBezTo>
                  <a:cubicBezTo>
                    <a:pt x="706" y="119"/>
                    <a:pt x="706" y="119"/>
                    <a:pt x="706" y="119"/>
                  </a:cubicBezTo>
                  <a:cubicBezTo>
                    <a:pt x="706" y="119"/>
                    <a:pt x="706" y="119"/>
                    <a:pt x="706" y="119"/>
                  </a:cubicBezTo>
                  <a:cubicBezTo>
                    <a:pt x="708" y="116"/>
                    <a:pt x="709" y="113"/>
                    <a:pt x="709" y="110"/>
                  </a:cubicBezTo>
                  <a:cubicBezTo>
                    <a:pt x="709" y="103"/>
                    <a:pt x="705" y="97"/>
                    <a:pt x="700" y="93"/>
                  </a:cubicBezTo>
                  <a:cubicBezTo>
                    <a:pt x="675" y="78"/>
                    <a:pt x="651" y="64"/>
                    <a:pt x="626" y="53"/>
                  </a:cubicBezTo>
                  <a:cubicBezTo>
                    <a:pt x="600" y="41"/>
                    <a:pt x="573" y="30"/>
                    <a:pt x="547" y="23"/>
                  </a:cubicBezTo>
                  <a:cubicBezTo>
                    <a:pt x="520" y="15"/>
                    <a:pt x="493" y="9"/>
                    <a:pt x="465" y="5"/>
                  </a:cubicBezTo>
                  <a:cubicBezTo>
                    <a:pt x="438" y="1"/>
                    <a:pt x="408" y="0"/>
                    <a:pt x="378" y="0"/>
                  </a:cubicBezTo>
                  <a:cubicBezTo>
                    <a:pt x="333" y="0"/>
                    <a:pt x="288" y="6"/>
                    <a:pt x="247" y="18"/>
                  </a:cubicBezTo>
                  <a:cubicBezTo>
                    <a:pt x="206" y="31"/>
                    <a:pt x="168" y="50"/>
                    <a:pt x="137" y="74"/>
                  </a:cubicBezTo>
                  <a:cubicBezTo>
                    <a:pt x="105" y="99"/>
                    <a:pt x="79" y="130"/>
                    <a:pt x="60" y="167"/>
                  </a:cubicBezTo>
                  <a:cubicBezTo>
                    <a:pt x="41" y="205"/>
                    <a:pt x="31" y="248"/>
                    <a:pt x="31" y="297"/>
                  </a:cubicBezTo>
                  <a:cubicBezTo>
                    <a:pt x="31" y="339"/>
                    <a:pt x="38" y="373"/>
                    <a:pt x="52" y="404"/>
                  </a:cubicBezTo>
                  <a:cubicBezTo>
                    <a:pt x="65" y="435"/>
                    <a:pt x="84" y="462"/>
                    <a:pt x="108" y="483"/>
                  </a:cubicBezTo>
                  <a:cubicBezTo>
                    <a:pt x="132" y="504"/>
                    <a:pt x="160" y="522"/>
                    <a:pt x="193" y="535"/>
                  </a:cubicBezTo>
                  <a:cubicBezTo>
                    <a:pt x="224" y="547"/>
                    <a:pt x="260" y="557"/>
                    <a:pt x="298" y="563"/>
                  </a:cubicBezTo>
                  <a:cubicBezTo>
                    <a:pt x="351" y="572"/>
                    <a:pt x="351" y="572"/>
                    <a:pt x="351" y="572"/>
                  </a:cubicBezTo>
                  <a:cubicBezTo>
                    <a:pt x="380" y="578"/>
                    <a:pt x="406" y="583"/>
                    <a:pt x="428" y="589"/>
                  </a:cubicBezTo>
                  <a:cubicBezTo>
                    <a:pt x="449" y="594"/>
                    <a:pt x="468" y="601"/>
                    <a:pt x="482" y="608"/>
                  </a:cubicBezTo>
                  <a:cubicBezTo>
                    <a:pt x="495" y="616"/>
                    <a:pt x="505" y="624"/>
                    <a:pt x="512" y="634"/>
                  </a:cubicBezTo>
                  <a:cubicBezTo>
                    <a:pt x="518" y="643"/>
                    <a:pt x="521" y="657"/>
                    <a:pt x="521" y="670"/>
                  </a:cubicBezTo>
                  <a:cubicBezTo>
                    <a:pt x="521" y="685"/>
                    <a:pt x="518" y="698"/>
                    <a:pt x="511" y="710"/>
                  </a:cubicBezTo>
                  <a:cubicBezTo>
                    <a:pt x="503" y="722"/>
                    <a:pt x="492" y="732"/>
                    <a:pt x="479" y="740"/>
                  </a:cubicBezTo>
                  <a:cubicBezTo>
                    <a:pt x="465" y="749"/>
                    <a:pt x="448" y="756"/>
                    <a:pt x="429" y="760"/>
                  </a:cubicBezTo>
                  <a:cubicBezTo>
                    <a:pt x="410" y="765"/>
                    <a:pt x="389" y="767"/>
                    <a:pt x="366" y="767"/>
                  </a:cubicBezTo>
                  <a:cubicBezTo>
                    <a:pt x="340" y="767"/>
                    <a:pt x="314" y="764"/>
                    <a:pt x="289" y="759"/>
                  </a:cubicBezTo>
                  <a:cubicBezTo>
                    <a:pt x="264" y="754"/>
                    <a:pt x="240" y="747"/>
                    <a:pt x="218" y="739"/>
                  </a:cubicBezTo>
                  <a:cubicBezTo>
                    <a:pt x="195" y="730"/>
                    <a:pt x="174" y="720"/>
                    <a:pt x="155" y="708"/>
                  </a:cubicBezTo>
                  <a:cubicBezTo>
                    <a:pt x="139" y="699"/>
                    <a:pt x="125" y="689"/>
                    <a:pt x="112" y="678"/>
                  </a:cubicBezTo>
                  <a:cubicBezTo>
                    <a:pt x="112" y="678"/>
                    <a:pt x="112" y="679"/>
                    <a:pt x="112" y="679"/>
                  </a:cubicBezTo>
                  <a:cubicBezTo>
                    <a:pt x="104" y="673"/>
                    <a:pt x="93" y="673"/>
                    <a:pt x="86" y="680"/>
                  </a:cubicBezTo>
                  <a:cubicBezTo>
                    <a:pt x="85" y="681"/>
                    <a:pt x="85" y="682"/>
                    <a:pt x="84" y="683"/>
                  </a:cubicBezTo>
                  <a:cubicBezTo>
                    <a:pt x="84" y="683"/>
                    <a:pt x="84" y="683"/>
                    <a:pt x="84" y="683"/>
                  </a:cubicBezTo>
                  <a:cubicBezTo>
                    <a:pt x="4" y="815"/>
                    <a:pt x="4" y="815"/>
                    <a:pt x="4" y="815"/>
                  </a:cubicBezTo>
                  <a:cubicBezTo>
                    <a:pt x="4" y="815"/>
                    <a:pt x="4" y="815"/>
                    <a:pt x="4" y="815"/>
                  </a:cubicBezTo>
                  <a:cubicBezTo>
                    <a:pt x="0" y="822"/>
                    <a:pt x="1" y="832"/>
                    <a:pt x="7" y="838"/>
                  </a:cubicBezTo>
                  <a:cubicBezTo>
                    <a:pt x="8" y="839"/>
                    <a:pt x="9" y="840"/>
                    <a:pt x="11" y="841"/>
                  </a:cubicBezTo>
                  <a:cubicBezTo>
                    <a:pt x="32" y="858"/>
                    <a:pt x="55" y="874"/>
                    <a:pt x="81" y="888"/>
                  </a:cubicBezTo>
                  <a:cubicBezTo>
                    <a:pt x="109" y="903"/>
                    <a:pt x="140" y="915"/>
                    <a:pt x="171" y="925"/>
                  </a:cubicBezTo>
                  <a:cubicBezTo>
                    <a:pt x="202" y="935"/>
                    <a:pt x="234" y="943"/>
                    <a:pt x="267" y="948"/>
                  </a:cubicBezTo>
                  <a:cubicBezTo>
                    <a:pt x="300" y="953"/>
                    <a:pt x="333" y="956"/>
                    <a:pt x="366" y="956"/>
                  </a:cubicBezTo>
                  <a:cubicBezTo>
                    <a:pt x="412" y="956"/>
                    <a:pt x="457" y="949"/>
                    <a:pt x="499" y="937"/>
                  </a:cubicBezTo>
                  <a:cubicBezTo>
                    <a:pt x="542" y="925"/>
                    <a:pt x="580" y="906"/>
                    <a:pt x="613" y="881"/>
                  </a:cubicBezTo>
                  <a:cubicBezTo>
                    <a:pt x="646" y="856"/>
                    <a:pt x="672" y="824"/>
                    <a:pt x="692" y="786"/>
                  </a:cubicBezTo>
                  <a:cubicBezTo>
                    <a:pt x="712" y="747"/>
                    <a:pt x="722" y="702"/>
                    <a:pt x="722" y="650"/>
                  </a:cubicBezTo>
                  <a:cubicBezTo>
                    <a:pt x="722" y="610"/>
                    <a:pt x="714" y="574"/>
                    <a:pt x="700" y="543"/>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dirty="0">
                <a:solidFill>
                  <a:schemeClr val="tx1"/>
                </a:solidFill>
              </a:endParaRPr>
            </a:p>
          </p:txBody>
        </p:sp>
      </p:grpSp>
      <p:sp>
        <p:nvSpPr>
          <p:cNvPr id="4" name="Footer Placeholder 3"/>
          <p:cNvSpPr>
            <a:spLocks noGrp="1"/>
          </p:cNvSpPr>
          <p:nvPr>
            <p:ph type="ftr" sz="quarter" idx="10"/>
          </p:nvPr>
        </p:nvSpPr>
        <p:spPr/>
        <p:txBody>
          <a:bodyPr/>
          <a:lstStyle/>
          <a:p>
            <a:r>
              <a:rPr lang="en-GB" dirty="0"/>
              <a:t>www.hs2.org.uk</a:t>
            </a:r>
          </a:p>
        </p:txBody>
      </p:sp>
      <p:sp>
        <p:nvSpPr>
          <p:cNvPr id="5" name="Slide Number Placeholder 4"/>
          <p:cNvSpPr>
            <a:spLocks noGrp="1"/>
          </p:cNvSpPr>
          <p:nvPr>
            <p:ph type="sldNum" sz="quarter" idx="11"/>
          </p:nvPr>
        </p:nvSpPr>
        <p:spPr/>
        <p:txBody>
          <a:bodyPr/>
          <a:lstStyle/>
          <a:p>
            <a:fld id="{3DDFAA72-5DC3-4587-87F2-53D3D6F24F13}" type="slidenum">
              <a:rPr lang="en-GB" smtClean="0"/>
              <a:t>‹#›</a:t>
            </a:fld>
            <a:endParaRPr lang="en-GB" dirty="0"/>
          </a:p>
        </p:txBody>
      </p:sp>
    </p:spTree>
  </p:cSld>
  <p:clrMapOvr>
    <a:masterClrMapping/>
  </p:clrMapOvr>
  <p:transition>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Image and Right Sidebar">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17930769-209D-4A5E-A54C-872BA0CD7DE2}"/>
              </a:ext>
            </a:extLst>
          </p:cNvPr>
          <p:cNvSpPr>
            <a:spLocks noGrp="1"/>
          </p:cNvSpPr>
          <p:nvPr>
            <p:ph type="pic" sz="quarter" idx="13"/>
          </p:nvPr>
        </p:nvSpPr>
        <p:spPr>
          <a:xfrm>
            <a:off x="457200" y="457200"/>
            <a:ext cx="7466400" cy="5320800"/>
          </a:xfrm>
          <a:solidFill>
            <a:schemeClr val="bg1">
              <a:lumMod val="85000"/>
            </a:schemeClr>
          </a:solidFill>
        </p:spPr>
        <p:txBody>
          <a:bodyPr/>
          <a:lstStyle/>
          <a:p>
            <a:r>
              <a:rPr lang="en-US" dirty="0"/>
              <a:t>Click icon to add picture</a:t>
            </a:r>
            <a:endParaRPr lang="en-GB" dirty="0"/>
          </a:p>
        </p:txBody>
      </p:sp>
      <p:sp>
        <p:nvSpPr>
          <p:cNvPr id="8" name="Rectangle 7">
            <a:extLst>
              <a:ext uri="{FF2B5EF4-FFF2-40B4-BE49-F238E27FC236}">
                <a16:creationId xmlns:a16="http://schemas.microsoft.com/office/drawing/2014/main" id="{84D217F0-9454-42F7-B3C2-E127AEEF5754}"/>
              </a:ext>
            </a:extLst>
          </p:cNvPr>
          <p:cNvSpPr/>
          <p:nvPr/>
        </p:nvSpPr>
        <p:spPr>
          <a:xfrm>
            <a:off x="8077200" y="457200"/>
            <a:ext cx="3657600" cy="53208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9" name="Title 8">
            <a:extLst>
              <a:ext uri="{FF2B5EF4-FFF2-40B4-BE49-F238E27FC236}">
                <a16:creationId xmlns:a16="http://schemas.microsoft.com/office/drawing/2014/main" id="{F46E2C7C-7B4E-4A21-81AB-98547A745BF6}"/>
              </a:ext>
            </a:extLst>
          </p:cNvPr>
          <p:cNvSpPr>
            <a:spLocks noGrp="1"/>
          </p:cNvSpPr>
          <p:nvPr>
            <p:ph type="title" hasCustomPrompt="1"/>
          </p:nvPr>
        </p:nvSpPr>
        <p:spPr>
          <a:xfrm>
            <a:off x="8406001" y="972000"/>
            <a:ext cx="2945418" cy="833438"/>
          </a:xfrm>
          <a:prstGeom prst="rect">
            <a:avLst/>
          </a:prstGeom>
        </p:spPr>
        <p:txBody>
          <a:bodyPr/>
          <a:lstStyle>
            <a:lvl1pPr>
              <a:lnSpc>
                <a:spcPct val="100000"/>
              </a:lnSpc>
              <a:defRPr>
                <a:solidFill>
                  <a:schemeClr val="bg1"/>
                </a:solidFill>
              </a:defRPr>
            </a:lvl1pPr>
          </a:lstStyle>
          <a:p>
            <a:r>
              <a:rPr lang="en-US" dirty="0"/>
              <a:t>Title</a:t>
            </a:r>
            <a:endParaRPr lang="en-GB" dirty="0"/>
          </a:p>
        </p:txBody>
      </p:sp>
      <p:sp>
        <p:nvSpPr>
          <p:cNvPr id="11" name="Text Placeholder 10">
            <a:extLst>
              <a:ext uri="{FF2B5EF4-FFF2-40B4-BE49-F238E27FC236}">
                <a16:creationId xmlns:a16="http://schemas.microsoft.com/office/drawing/2014/main" id="{AF026B8B-A5B8-4077-A7EE-25EF2EB4DE52}"/>
              </a:ext>
            </a:extLst>
          </p:cNvPr>
          <p:cNvSpPr>
            <a:spLocks noGrp="1"/>
          </p:cNvSpPr>
          <p:nvPr>
            <p:ph type="body" sz="quarter" idx="14"/>
          </p:nvPr>
        </p:nvSpPr>
        <p:spPr>
          <a:xfrm>
            <a:off x="8406001" y="2134800"/>
            <a:ext cx="2945418" cy="3471863"/>
          </a:xfrm>
        </p:spPr>
        <p:txBody>
          <a:bodyPr/>
          <a:lstStyle>
            <a:lvl1pPr>
              <a:lnSpc>
                <a:spcPct val="100000"/>
              </a:lnSpc>
              <a:spcAft>
                <a:spcPts val="600"/>
              </a:spcAft>
              <a:defRPr>
                <a:solidFill>
                  <a:schemeClr val="bg1"/>
                </a:solidFill>
              </a:defRPr>
            </a:lvl1pPr>
            <a:lvl2pPr>
              <a:lnSpc>
                <a:spcPct val="100000"/>
              </a:lnSpc>
              <a:spcAft>
                <a:spcPts val="600"/>
              </a:spcAft>
              <a:defRPr>
                <a:solidFill>
                  <a:schemeClr val="bg1"/>
                </a:solidFill>
              </a:defRPr>
            </a:lvl2pPr>
            <a:lvl3pPr>
              <a:lnSpc>
                <a:spcPct val="100000"/>
              </a:lnSpc>
              <a:spcAft>
                <a:spcPts val="600"/>
              </a:spcAft>
              <a:defRPr>
                <a:solidFill>
                  <a:schemeClr val="bg1"/>
                </a:solidFill>
              </a:defRPr>
            </a:lvl3pPr>
            <a:lvl4pPr>
              <a:lnSpc>
                <a:spcPct val="100000"/>
              </a:lnSpc>
              <a:spcAft>
                <a:spcPts val="600"/>
              </a:spcAft>
              <a:defRPr>
                <a:solidFill>
                  <a:schemeClr val="bg1"/>
                </a:solidFill>
              </a:defRPr>
            </a:lvl4pPr>
            <a:lvl5pPr>
              <a:lnSpc>
                <a:spcPct val="100000"/>
              </a:lnSpc>
              <a:spcAft>
                <a:spcPts val="600"/>
              </a:spcAft>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2" name="Footer Placeholder 3">
            <a:extLst>
              <a:ext uri="{FF2B5EF4-FFF2-40B4-BE49-F238E27FC236}">
                <a16:creationId xmlns:a16="http://schemas.microsoft.com/office/drawing/2014/main" id="{5AF3BAED-3CDD-C843-B343-22D640A81FB3}"/>
              </a:ext>
            </a:extLst>
          </p:cNvPr>
          <p:cNvSpPr>
            <a:spLocks noGrp="1"/>
          </p:cNvSpPr>
          <p:nvPr>
            <p:ph type="ftr" sz="quarter" idx="11"/>
          </p:nvPr>
        </p:nvSpPr>
        <p:spPr>
          <a:xfrm>
            <a:off x="547199" y="6483601"/>
            <a:ext cx="4117669" cy="212399"/>
          </a:xfrm>
          <a:prstGeom prst="rect">
            <a:avLst/>
          </a:prstGeom>
        </p:spPr>
        <p:txBody>
          <a:bodyPr/>
          <a:lstStyle/>
          <a:p>
            <a:r>
              <a:rPr lang="en-GB" dirty="0"/>
              <a:t>www.hs2.org.uk</a:t>
            </a:r>
          </a:p>
        </p:txBody>
      </p:sp>
      <p:sp>
        <p:nvSpPr>
          <p:cNvPr id="2" name="Slide Number Placeholder 1"/>
          <p:cNvSpPr>
            <a:spLocks noGrp="1"/>
          </p:cNvSpPr>
          <p:nvPr>
            <p:ph type="sldNum" sz="quarter" idx="15"/>
          </p:nvPr>
        </p:nvSpPr>
        <p:spPr/>
        <p:txBody>
          <a:bodyPr/>
          <a:lstStyle/>
          <a:p>
            <a:fld id="{3DDFAA72-5DC3-4587-87F2-53D3D6F24F13}" type="slidenum">
              <a:rPr lang="en-GB" smtClean="0"/>
              <a:t>‹#›</a:t>
            </a:fld>
            <a:endParaRPr lang="en-GB" dirty="0"/>
          </a:p>
        </p:txBody>
      </p:sp>
    </p:spTree>
  </p:cSld>
  <p:clrMapOvr>
    <a:masterClrMapping/>
  </p:clrMapOvr>
  <p:transition>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Image and Left Sidebar">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17930769-209D-4A5E-A54C-872BA0CD7DE2}"/>
              </a:ext>
            </a:extLst>
          </p:cNvPr>
          <p:cNvSpPr>
            <a:spLocks noGrp="1"/>
          </p:cNvSpPr>
          <p:nvPr>
            <p:ph type="pic" sz="quarter" idx="13"/>
          </p:nvPr>
        </p:nvSpPr>
        <p:spPr>
          <a:xfrm>
            <a:off x="4268400" y="457200"/>
            <a:ext cx="7466400" cy="5320800"/>
          </a:xfrm>
          <a:solidFill>
            <a:schemeClr val="bg1">
              <a:lumMod val="85000"/>
            </a:schemeClr>
          </a:solidFill>
        </p:spPr>
        <p:txBody>
          <a:bodyPr/>
          <a:lstStyle/>
          <a:p>
            <a:r>
              <a:rPr lang="en-US" dirty="0"/>
              <a:t>Click icon to add picture</a:t>
            </a:r>
            <a:endParaRPr lang="en-GB" dirty="0"/>
          </a:p>
        </p:txBody>
      </p:sp>
      <p:sp>
        <p:nvSpPr>
          <p:cNvPr id="8" name="Rectangle 7">
            <a:extLst>
              <a:ext uri="{FF2B5EF4-FFF2-40B4-BE49-F238E27FC236}">
                <a16:creationId xmlns:a16="http://schemas.microsoft.com/office/drawing/2014/main" id="{84D217F0-9454-42F7-B3C2-E127AEEF5754}"/>
              </a:ext>
            </a:extLst>
          </p:cNvPr>
          <p:cNvSpPr/>
          <p:nvPr/>
        </p:nvSpPr>
        <p:spPr>
          <a:xfrm>
            <a:off x="457200" y="457200"/>
            <a:ext cx="3657600" cy="53208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9" name="Title 8">
            <a:extLst>
              <a:ext uri="{FF2B5EF4-FFF2-40B4-BE49-F238E27FC236}">
                <a16:creationId xmlns:a16="http://schemas.microsoft.com/office/drawing/2014/main" id="{F46E2C7C-7B4E-4A21-81AB-98547A745BF6}"/>
              </a:ext>
            </a:extLst>
          </p:cNvPr>
          <p:cNvSpPr>
            <a:spLocks noGrp="1"/>
          </p:cNvSpPr>
          <p:nvPr>
            <p:ph type="title" hasCustomPrompt="1"/>
          </p:nvPr>
        </p:nvSpPr>
        <p:spPr>
          <a:xfrm>
            <a:off x="786001" y="972000"/>
            <a:ext cx="2945418" cy="833438"/>
          </a:xfrm>
          <a:prstGeom prst="rect">
            <a:avLst/>
          </a:prstGeom>
        </p:spPr>
        <p:txBody>
          <a:bodyPr/>
          <a:lstStyle>
            <a:lvl1pPr>
              <a:lnSpc>
                <a:spcPct val="100000"/>
              </a:lnSpc>
              <a:defRPr>
                <a:solidFill>
                  <a:schemeClr val="bg1"/>
                </a:solidFill>
              </a:defRPr>
            </a:lvl1pPr>
          </a:lstStyle>
          <a:p>
            <a:r>
              <a:rPr lang="en-US" dirty="0"/>
              <a:t>Title</a:t>
            </a:r>
            <a:endParaRPr lang="en-GB" dirty="0"/>
          </a:p>
        </p:txBody>
      </p:sp>
      <p:sp>
        <p:nvSpPr>
          <p:cNvPr id="11" name="Text Placeholder 10">
            <a:extLst>
              <a:ext uri="{FF2B5EF4-FFF2-40B4-BE49-F238E27FC236}">
                <a16:creationId xmlns:a16="http://schemas.microsoft.com/office/drawing/2014/main" id="{AF026B8B-A5B8-4077-A7EE-25EF2EB4DE52}"/>
              </a:ext>
            </a:extLst>
          </p:cNvPr>
          <p:cNvSpPr>
            <a:spLocks noGrp="1"/>
          </p:cNvSpPr>
          <p:nvPr>
            <p:ph type="body" sz="quarter" idx="14"/>
          </p:nvPr>
        </p:nvSpPr>
        <p:spPr>
          <a:xfrm>
            <a:off x="786001" y="2134800"/>
            <a:ext cx="2945418" cy="3471863"/>
          </a:xfrm>
        </p:spPr>
        <p:txBody>
          <a:bodyPr/>
          <a:lstStyle>
            <a:lvl1pPr>
              <a:lnSpc>
                <a:spcPct val="100000"/>
              </a:lnSpc>
              <a:spcAft>
                <a:spcPts val="600"/>
              </a:spcAft>
              <a:defRPr>
                <a:solidFill>
                  <a:schemeClr val="bg1"/>
                </a:solidFill>
              </a:defRPr>
            </a:lvl1pPr>
            <a:lvl2pPr>
              <a:lnSpc>
                <a:spcPct val="100000"/>
              </a:lnSpc>
              <a:spcAft>
                <a:spcPts val="600"/>
              </a:spcAft>
              <a:defRPr>
                <a:solidFill>
                  <a:schemeClr val="bg1"/>
                </a:solidFill>
              </a:defRPr>
            </a:lvl2pPr>
            <a:lvl3pPr>
              <a:lnSpc>
                <a:spcPct val="100000"/>
              </a:lnSpc>
              <a:spcAft>
                <a:spcPts val="600"/>
              </a:spcAft>
              <a:defRPr>
                <a:solidFill>
                  <a:schemeClr val="bg1"/>
                </a:solidFill>
              </a:defRPr>
            </a:lvl3pPr>
            <a:lvl4pPr>
              <a:lnSpc>
                <a:spcPct val="100000"/>
              </a:lnSpc>
              <a:spcAft>
                <a:spcPts val="600"/>
              </a:spcAft>
              <a:defRPr>
                <a:solidFill>
                  <a:schemeClr val="bg1"/>
                </a:solidFill>
              </a:defRPr>
            </a:lvl4pPr>
            <a:lvl5pPr>
              <a:lnSpc>
                <a:spcPct val="100000"/>
              </a:lnSpc>
              <a:spcAft>
                <a:spcPts val="600"/>
              </a:spcAft>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2" name="Footer Placeholder 3">
            <a:extLst>
              <a:ext uri="{FF2B5EF4-FFF2-40B4-BE49-F238E27FC236}">
                <a16:creationId xmlns:a16="http://schemas.microsoft.com/office/drawing/2014/main" id="{5AF3BAED-3CDD-C843-B343-22D640A81FB3}"/>
              </a:ext>
            </a:extLst>
          </p:cNvPr>
          <p:cNvSpPr>
            <a:spLocks noGrp="1"/>
          </p:cNvSpPr>
          <p:nvPr>
            <p:ph type="ftr" sz="quarter" idx="11"/>
          </p:nvPr>
        </p:nvSpPr>
        <p:spPr>
          <a:xfrm>
            <a:off x="547199" y="6483601"/>
            <a:ext cx="4117669" cy="212399"/>
          </a:xfrm>
          <a:prstGeom prst="rect">
            <a:avLst/>
          </a:prstGeom>
        </p:spPr>
        <p:txBody>
          <a:bodyPr/>
          <a:lstStyle/>
          <a:p>
            <a:r>
              <a:rPr lang="en-GB" dirty="0"/>
              <a:t>www.hs2.org.uk</a:t>
            </a:r>
          </a:p>
        </p:txBody>
      </p:sp>
      <p:sp>
        <p:nvSpPr>
          <p:cNvPr id="2" name="Slide Number Placeholder 1"/>
          <p:cNvSpPr>
            <a:spLocks noGrp="1"/>
          </p:cNvSpPr>
          <p:nvPr>
            <p:ph type="sldNum" sz="quarter" idx="15"/>
          </p:nvPr>
        </p:nvSpPr>
        <p:spPr/>
        <p:txBody>
          <a:bodyPr/>
          <a:lstStyle/>
          <a:p>
            <a:fld id="{3DDFAA72-5DC3-4587-87F2-53D3D6F24F13}" type="slidenum">
              <a:rPr lang="en-GB" smtClean="0"/>
              <a:t>‹#›</a:t>
            </a:fld>
            <a:endParaRPr lang="en-GB" dirty="0"/>
          </a:p>
        </p:txBody>
      </p:sp>
    </p:spTree>
  </p:cSld>
  <p:clrMapOvr>
    <a:masterClrMapping/>
  </p:clrMapOvr>
  <p:transition>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 image portrait small on right">
    <p:spTree>
      <p:nvGrpSpPr>
        <p:cNvPr id="1" name=""/>
        <p:cNvGrpSpPr/>
        <p:nvPr/>
      </p:nvGrpSpPr>
      <p:grpSpPr>
        <a:xfrm>
          <a:off x="0" y="0"/>
          <a:ext cx="0" cy="0"/>
          <a:chOff x="0" y="0"/>
          <a:chExt cx="0" cy="0"/>
        </a:xfrm>
      </p:grpSpPr>
      <p:sp>
        <p:nvSpPr>
          <p:cNvPr id="34" name="TextBox 33">
            <a:extLst>
              <a:ext uri="{FF2B5EF4-FFF2-40B4-BE49-F238E27FC236}">
                <a16:creationId xmlns:a16="http://schemas.microsoft.com/office/drawing/2014/main" id="{974F1D84-DDEE-41A1-933C-81803DAA1FD8}"/>
              </a:ext>
            </a:extLst>
          </p:cNvPr>
          <p:cNvSpPr txBox="1"/>
          <p:nvPr userDrawn="1"/>
        </p:nvSpPr>
        <p:spPr>
          <a:xfrm>
            <a:off x="4273578" y="3304984"/>
            <a:ext cx="549831" cy="184666"/>
          </a:xfrm>
          <a:prstGeom prst="rect">
            <a:avLst/>
          </a:prstGeom>
          <a:noFill/>
        </p:spPr>
        <p:txBody>
          <a:bodyPr wrap="none" lIns="0" tIns="0" rIns="0" bIns="0" rtlCol="0">
            <a:spAutoFit/>
          </a:bodyPr>
          <a:lstStyle/>
          <a:p>
            <a:pPr algn="l"/>
            <a:r>
              <a:rPr lang="en-GB" sz="1200" dirty="0">
                <a:solidFill>
                  <a:schemeClr val="bg1"/>
                </a:solidFill>
              </a:rPr>
              <a:t>London</a:t>
            </a:r>
          </a:p>
        </p:txBody>
      </p:sp>
      <p:sp>
        <p:nvSpPr>
          <p:cNvPr id="45" name="Title 1">
            <a:extLst>
              <a:ext uri="{FF2B5EF4-FFF2-40B4-BE49-F238E27FC236}">
                <a16:creationId xmlns:a16="http://schemas.microsoft.com/office/drawing/2014/main" id="{ECC6801D-545A-4803-9D8A-A889A704F6C7}"/>
              </a:ext>
            </a:extLst>
          </p:cNvPr>
          <p:cNvSpPr>
            <a:spLocks noGrp="1"/>
          </p:cNvSpPr>
          <p:nvPr>
            <p:ph type="title" hasCustomPrompt="1"/>
          </p:nvPr>
        </p:nvSpPr>
        <p:spPr>
          <a:xfrm>
            <a:off x="457200" y="457199"/>
            <a:ext cx="7375616" cy="5536224"/>
          </a:xfrm>
          <a:prstGeom prst="rect">
            <a:avLst/>
          </a:prstGeom>
          <a:solidFill>
            <a:schemeClr val="tx1"/>
          </a:solidFill>
          <a:ln>
            <a:noFill/>
          </a:ln>
        </p:spPr>
        <p:txBody>
          <a:bodyPr lIns="360000" tIns="360000" rIns="360000" bIns="360000"/>
          <a:lstStyle>
            <a:lvl1pPr>
              <a:lnSpc>
                <a:spcPct val="100000"/>
              </a:lnSpc>
              <a:defRPr>
                <a:solidFill>
                  <a:schemeClr val="bg1"/>
                </a:solidFill>
              </a:defRPr>
            </a:lvl1pPr>
          </a:lstStyle>
          <a:p>
            <a:r>
              <a:rPr lang="en-US" dirty="0"/>
              <a:t>Title</a:t>
            </a:r>
            <a:endParaRPr lang="en-GB" dirty="0"/>
          </a:p>
        </p:txBody>
      </p:sp>
      <p:sp>
        <p:nvSpPr>
          <p:cNvPr id="18" name="Picture Placeholder 16"/>
          <p:cNvSpPr>
            <a:spLocks noGrp="1"/>
          </p:cNvSpPr>
          <p:nvPr>
            <p:ph type="pic" sz="quarter" idx="14"/>
          </p:nvPr>
        </p:nvSpPr>
        <p:spPr>
          <a:xfrm>
            <a:off x="8036334" y="457199"/>
            <a:ext cx="3664638" cy="5536224"/>
          </a:xfrm>
        </p:spPr>
        <p:txBody>
          <a:bodyPr/>
          <a:lstStyle/>
          <a:p>
            <a:r>
              <a:rPr lang="en-US" dirty="0"/>
              <a:t>Click icon to add picture</a:t>
            </a:r>
          </a:p>
        </p:txBody>
      </p:sp>
      <p:sp>
        <p:nvSpPr>
          <p:cNvPr id="5" name="Footer Placeholder 3">
            <a:extLst>
              <a:ext uri="{FF2B5EF4-FFF2-40B4-BE49-F238E27FC236}">
                <a16:creationId xmlns:a16="http://schemas.microsoft.com/office/drawing/2014/main" id="{5AF3BAED-3CDD-C843-B343-22D640A81FB3}"/>
              </a:ext>
            </a:extLst>
          </p:cNvPr>
          <p:cNvSpPr>
            <a:spLocks noGrp="1"/>
          </p:cNvSpPr>
          <p:nvPr>
            <p:ph type="ftr" sz="quarter" idx="11"/>
          </p:nvPr>
        </p:nvSpPr>
        <p:spPr>
          <a:xfrm>
            <a:off x="547199" y="6483601"/>
            <a:ext cx="4117669" cy="212399"/>
          </a:xfrm>
          <a:prstGeom prst="rect">
            <a:avLst/>
          </a:prstGeom>
        </p:spPr>
        <p:txBody>
          <a:bodyPr/>
          <a:lstStyle/>
          <a:p>
            <a:r>
              <a:rPr lang="en-GB" dirty="0"/>
              <a:t>www.hs2.org.uk</a:t>
            </a:r>
          </a:p>
        </p:txBody>
      </p:sp>
      <p:sp>
        <p:nvSpPr>
          <p:cNvPr id="2" name="Slide Number Placeholder 1"/>
          <p:cNvSpPr>
            <a:spLocks noGrp="1"/>
          </p:cNvSpPr>
          <p:nvPr>
            <p:ph type="sldNum" sz="quarter" idx="15"/>
          </p:nvPr>
        </p:nvSpPr>
        <p:spPr/>
        <p:txBody>
          <a:bodyPr/>
          <a:lstStyle/>
          <a:p>
            <a:fld id="{3DDFAA72-5DC3-4587-87F2-53D3D6F24F13}" type="slidenum">
              <a:rPr lang="en-GB" smtClean="0"/>
              <a:t>‹#›</a:t>
            </a:fld>
            <a:endParaRPr lang="en-GB" dirty="0"/>
          </a:p>
        </p:txBody>
      </p:sp>
    </p:spTree>
    <p:extLst>
      <p:ext uri="{BB962C8B-B14F-4D97-AF65-F5344CB8AC3E}">
        <p14:creationId xmlns:p14="http://schemas.microsoft.com/office/powerpoint/2010/main" val="2669931867"/>
      </p:ext>
    </p:extLst>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ext on blu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34C005FE-6EE6-4AD6-AA65-C3D76F2CC0BF}"/>
              </a:ext>
            </a:extLst>
          </p:cNvPr>
          <p:cNvSpPr/>
          <p:nvPr userDrawn="1"/>
        </p:nvSpPr>
        <p:spPr>
          <a:xfrm>
            <a:off x="0" y="0"/>
            <a:ext cx="121920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l"/>
            <a:endParaRPr lang="en-GB" sz="1600" dirty="0"/>
          </a:p>
        </p:txBody>
      </p:sp>
      <p:sp>
        <p:nvSpPr>
          <p:cNvPr id="4" name="Footer Placeholder 3">
            <a:extLst>
              <a:ext uri="{FF2B5EF4-FFF2-40B4-BE49-F238E27FC236}">
                <a16:creationId xmlns:a16="http://schemas.microsoft.com/office/drawing/2014/main" id="{02252CBB-B4E6-4B04-823C-39084CB39AA8}"/>
              </a:ext>
            </a:extLst>
          </p:cNvPr>
          <p:cNvSpPr>
            <a:spLocks noGrp="1"/>
          </p:cNvSpPr>
          <p:nvPr>
            <p:ph type="ftr" sz="quarter" idx="11"/>
          </p:nvPr>
        </p:nvSpPr>
        <p:spPr>
          <a:xfrm>
            <a:off x="547199" y="6483601"/>
            <a:ext cx="4117669" cy="212399"/>
          </a:xfrm>
          <a:prstGeom prst="rect">
            <a:avLst/>
          </a:prstGeom>
        </p:spPr>
        <p:txBody>
          <a:bodyPr/>
          <a:lstStyle>
            <a:lvl1pPr>
              <a:defRPr>
                <a:solidFill>
                  <a:schemeClr val="bg1"/>
                </a:solidFill>
              </a:defRPr>
            </a:lvl1pPr>
          </a:lstStyle>
          <a:p>
            <a:r>
              <a:rPr lang="en-GB" dirty="0"/>
              <a:t>www.hs2.org.uk</a:t>
            </a:r>
          </a:p>
        </p:txBody>
      </p:sp>
      <p:sp>
        <p:nvSpPr>
          <p:cNvPr id="7" name="Text Placeholder 6">
            <a:extLst>
              <a:ext uri="{FF2B5EF4-FFF2-40B4-BE49-F238E27FC236}">
                <a16:creationId xmlns:a16="http://schemas.microsoft.com/office/drawing/2014/main" id="{2004614A-3D8F-4D6F-9611-A24244E522D7}"/>
              </a:ext>
            </a:extLst>
          </p:cNvPr>
          <p:cNvSpPr>
            <a:spLocks noGrp="1"/>
          </p:cNvSpPr>
          <p:nvPr>
            <p:ph type="body" sz="quarter" idx="13" hasCustomPrompt="1"/>
          </p:nvPr>
        </p:nvSpPr>
        <p:spPr>
          <a:xfrm>
            <a:off x="457200" y="2221200"/>
            <a:ext cx="8980488" cy="2665125"/>
          </a:xfrm>
        </p:spPr>
        <p:txBody>
          <a:bodyPr/>
          <a:lstStyle>
            <a:lvl1pPr>
              <a:lnSpc>
                <a:spcPct val="100000"/>
              </a:lnSpc>
              <a:spcAft>
                <a:spcPts val="600"/>
              </a:spcAft>
              <a:defRPr sz="5000" b="1" i="0">
                <a:solidFill>
                  <a:schemeClr val="bg1"/>
                </a:solidFill>
                <a:latin typeface="+mn-lt"/>
              </a:defRPr>
            </a:lvl1pPr>
            <a:lvl2pPr marL="0" indent="0">
              <a:lnSpc>
                <a:spcPct val="100000"/>
              </a:lnSpc>
              <a:spcBef>
                <a:spcPts val="2400"/>
              </a:spcBef>
              <a:spcAft>
                <a:spcPts val="600"/>
              </a:spcAft>
              <a:buNone/>
              <a:defRPr sz="2400" b="1" i="0">
                <a:solidFill>
                  <a:schemeClr val="bg1"/>
                </a:solidFill>
                <a:latin typeface="+mn-lt"/>
              </a:defRPr>
            </a:lvl2pPr>
          </a:lstStyle>
          <a:p>
            <a:pPr lvl="0"/>
            <a:r>
              <a:rPr lang="en-US" dirty="0"/>
              <a:t>Title</a:t>
            </a:r>
          </a:p>
          <a:p>
            <a:pPr lvl="1"/>
            <a:r>
              <a:rPr lang="en-US" dirty="0"/>
              <a:t>Sub-heading</a:t>
            </a:r>
          </a:p>
        </p:txBody>
      </p:sp>
      <p:grpSp>
        <p:nvGrpSpPr>
          <p:cNvPr id="8" name="Group 7">
            <a:extLst>
              <a:ext uri="{FF2B5EF4-FFF2-40B4-BE49-F238E27FC236}">
                <a16:creationId xmlns:a16="http://schemas.microsoft.com/office/drawing/2014/main" id="{5BDE19CA-F81F-4F8A-848A-FA67F6BDB154}"/>
              </a:ext>
            </a:extLst>
          </p:cNvPr>
          <p:cNvGrpSpPr/>
          <p:nvPr userDrawn="1"/>
        </p:nvGrpSpPr>
        <p:grpSpPr>
          <a:xfrm>
            <a:off x="457200" y="6328800"/>
            <a:ext cx="11277600" cy="154800"/>
            <a:chOff x="457200" y="6328800"/>
            <a:chExt cx="11277600" cy="154800"/>
          </a:xfrm>
        </p:grpSpPr>
        <p:cxnSp>
          <p:nvCxnSpPr>
            <p:cNvPr id="9" name="Straight Connector 8">
              <a:extLst>
                <a:ext uri="{FF2B5EF4-FFF2-40B4-BE49-F238E27FC236}">
                  <a16:creationId xmlns:a16="http://schemas.microsoft.com/office/drawing/2014/main" id="{3E94EA5A-CCEB-4EFF-93C7-62AE4E738600}"/>
                </a:ext>
              </a:extLst>
            </p:cNvPr>
            <p:cNvCxnSpPr/>
            <p:nvPr userDrawn="1"/>
          </p:nvCxnSpPr>
          <p:spPr>
            <a:xfrm>
              <a:off x="457200" y="6400800"/>
              <a:ext cx="11277600" cy="0"/>
            </a:xfrm>
            <a:prstGeom prst="line">
              <a:avLst/>
            </a:prstGeom>
            <a:ln w="44450"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9F68D6AB-1980-4A0C-BDCD-D59AB6F5FEBA}"/>
                </a:ext>
              </a:extLst>
            </p:cNvPr>
            <p:cNvCxnSpPr>
              <a:cxnSpLocks/>
            </p:cNvCxnSpPr>
            <p:nvPr userDrawn="1"/>
          </p:nvCxnSpPr>
          <p:spPr>
            <a:xfrm>
              <a:off x="457200" y="6328800"/>
              <a:ext cx="0" cy="154800"/>
            </a:xfrm>
            <a:prstGeom prst="line">
              <a:avLst/>
            </a:prstGeom>
            <a:ln w="44450"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F51F07F6-8E44-46AF-ACA6-FC3958339B24}"/>
                </a:ext>
              </a:extLst>
            </p:cNvPr>
            <p:cNvCxnSpPr>
              <a:cxnSpLocks/>
            </p:cNvCxnSpPr>
            <p:nvPr userDrawn="1"/>
          </p:nvCxnSpPr>
          <p:spPr>
            <a:xfrm>
              <a:off x="11734800" y="6328800"/>
              <a:ext cx="0" cy="154800"/>
            </a:xfrm>
            <a:prstGeom prst="line">
              <a:avLst/>
            </a:prstGeom>
            <a:ln w="44450" cap="rnd">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3" name="Slide Number Placeholder 2"/>
          <p:cNvSpPr>
            <a:spLocks noGrp="1"/>
          </p:cNvSpPr>
          <p:nvPr>
            <p:ph type="sldNum" sz="quarter" idx="14"/>
          </p:nvPr>
        </p:nvSpPr>
        <p:spPr/>
        <p:txBody>
          <a:bodyPr/>
          <a:lstStyle/>
          <a:p>
            <a:fld id="{3DDFAA72-5DC3-4587-87F2-53D3D6F24F13}" type="slidenum">
              <a:rPr lang="en-GB" smtClean="0"/>
              <a:t>‹#›</a:t>
            </a:fld>
            <a:endParaRPr lang="en-GB" dirty="0"/>
          </a:p>
        </p:txBody>
      </p:sp>
    </p:spTree>
  </p:cSld>
  <p:clrMapOvr>
    <a:masterClrMapping/>
  </p:clrMapOvr>
  <p:transition>
    <p:fad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4 images landscape">
    <p:spTree>
      <p:nvGrpSpPr>
        <p:cNvPr id="1" name=""/>
        <p:cNvGrpSpPr/>
        <p:nvPr/>
      </p:nvGrpSpPr>
      <p:grpSpPr>
        <a:xfrm>
          <a:off x="0" y="0"/>
          <a:ext cx="0" cy="0"/>
          <a:chOff x="0" y="0"/>
          <a:chExt cx="0" cy="0"/>
        </a:xfrm>
      </p:grpSpPr>
      <p:sp>
        <p:nvSpPr>
          <p:cNvPr id="5" name="Text Placeholder 4"/>
          <p:cNvSpPr>
            <a:spLocks noGrp="1"/>
          </p:cNvSpPr>
          <p:nvPr>
            <p:ph type="body" sz="quarter" idx="13" hasCustomPrompt="1"/>
          </p:nvPr>
        </p:nvSpPr>
        <p:spPr>
          <a:xfrm>
            <a:off x="4168478" y="3036696"/>
            <a:ext cx="3663950" cy="268288"/>
          </a:xfrm>
        </p:spPr>
        <p:txBody>
          <a:bodyPr lIns="36000" tIns="0" rIns="36000" bIns="0"/>
          <a:lstStyle>
            <a:lvl1pPr>
              <a:lnSpc>
                <a:spcPct val="100000"/>
              </a:lnSpc>
              <a:defRPr sz="1400" b="1" baseline="0">
                <a:solidFill>
                  <a:schemeClr val="tx1"/>
                </a:solidFill>
              </a:defRPr>
            </a:lvl1pPr>
          </a:lstStyle>
          <a:p>
            <a:pPr lvl="0"/>
            <a:r>
              <a:rPr lang="en-US" dirty="0"/>
              <a:t>Image caption</a:t>
            </a:r>
          </a:p>
        </p:txBody>
      </p:sp>
      <p:sp>
        <p:nvSpPr>
          <p:cNvPr id="19" name="Text Placeholder 4"/>
          <p:cNvSpPr>
            <a:spLocks noGrp="1"/>
          </p:cNvSpPr>
          <p:nvPr>
            <p:ph type="body" sz="quarter" idx="15" hasCustomPrompt="1"/>
          </p:nvPr>
        </p:nvSpPr>
        <p:spPr>
          <a:xfrm>
            <a:off x="8036334" y="3036696"/>
            <a:ext cx="3663950" cy="268288"/>
          </a:xfrm>
        </p:spPr>
        <p:txBody>
          <a:bodyPr lIns="36000" tIns="0" rIns="36000" bIns="0"/>
          <a:lstStyle>
            <a:lvl1pPr>
              <a:lnSpc>
                <a:spcPct val="100000"/>
              </a:lnSpc>
              <a:defRPr sz="1400" b="1" baseline="0">
                <a:solidFill>
                  <a:schemeClr val="tx1"/>
                </a:solidFill>
              </a:defRPr>
            </a:lvl1pPr>
          </a:lstStyle>
          <a:p>
            <a:pPr lvl="0"/>
            <a:r>
              <a:rPr lang="en-US" dirty="0"/>
              <a:t>Image caption</a:t>
            </a:r>
          </a:p>
        </p:txBody>
      </p:sp>
      <p:sp>
        <p:nvSpPr>
          <p:cNvPr id="22" name="Text Placeholder 4"/>
          <p:cNvSpPr>
            <a:spLocks noGrp="1"/>
          </p:cNvSpPr>
          <p:nvPr>
            <p:ph type="body" sz="quarter" idx="17" hasCustomPrompt="1"/>
          </p:nvPr>
        </p:nvSpPr>
        <p:spPr>
          <a:xfrm>
            <a:off x="4167790" y="6011808"/>
            <a:ext cx="3663950" cy="268288"/>
          </a:xfrm>
        </p:spPr>
        <p:txBody>
          <a:bodyPr lIns="36000" tIns="0" rIns="36000" bIns="0"/>
          <a:lstStyle>
            <a:lvl1pPr>
              <a:lnSpc>
                <a:spcPct val="100000"/>
              </a:lnSpc>
              <a:defRPr sz="1400" b="1" baseline="0">
                <a:solidFill>
                  <a:schemeClr val="tx1"/>
                </a:solidFill>
              </a:defRPr>
            </a:lvl1pPr>
          </a:lstStyle>
          <a:p>
            <a:pPr lvl="0"/>
            <a:r>
              <a:rPr lang="en-US"/>
              <a:t>Image caption</a:t>
            </a:r>
            <a:endParaRPr lang="en-US" dirty="0"/>
          </a:p>
        </p:txBody>
      </p:sp>
      <p:sp>
        <p:nvSpPr>
          <p:cNvPr id="24" name="Text Placeholder 4"/>
          <p:cNvSpPr>
            <a:spLocks noGrp="1"/>
          </p:cNvSpPr>
          <p:nvPr>
            <p:ph type="body" sz="quarter" idx="19" hasCustomPrompt="1"/>
          </p:nvPr>
        </p:nvSpPr>
        <p:spPr>
          <a:xfrm>
            <a:off x="8036334" y="6011808"/>
            <a:ext cx="3663950" cy="268288"/>
          </a:xfrm>
        </p:spPr>
        <p:txBody>
          <a:bodyPr lIns="36000" tIns="0" rIns="36000" bIns="0"/>
          <a:lstStyle>
            <a:lvl1pPr>
              <a:lnSpc>
                <a:spcPct val="100000"/>
              </a:lnSpc>
              <a:defRPr sz="1400" b="1" baseline="0">
                <a:solidFill>
                  <a:schemeClr val="tx1"/>
                </a:solidFill>
              </a:defRPr>
            </a:lvl1pPr>
          </a:lstStyle>
          <a:p>
            <a:pPr lvl="0"/>
            <a:r>
              <a:rPr lang="en-US"/>
              <a:t>Image caption</a:t>
            </a:r>
            <a:endParaRPr lang="en-US" dirty="0"/>
          </a:p>
        </p:txBody>
      </p:sp>
      <p:sp>
        <p:nvSpPr>
          <p:cNvPr id="15" name="Picture Placeholder 16"/>
          <p:cNvSpPr>
            <a:spLocks noGrp="1"/>
          </p:cNvSpPr>
          <p:nvPr>
            <p:ph type="pic" sz="quarter" idx="12"/>
          </p:nvPr>
        </p:nvSpPr>
        <p:spPr>
          <a:xfrm>
            <a:off x="4168478" y="457199"/>
            <a:ext cx="3664638" cy="2578116"/>
          </a:xfrm>
        </p:spPr>
        <p:txBody>
          <a:bodyPr/>
          <a:lstStyle/>
          <a:p>
            <a:r>
              <a:rPr lang="en-US" dirty="0"/>
              <a:t>Click icon to add picture</a:t>
            </a:r>
          </a:p>
        </p:txBody>
      </p:sp>
      <p:sp>
        <p:nvSpPr>
          <p:cNvPr id="34" name="TextBox 33">
            <a:extLst>
              <a:ext uri="{FF2B5EF4-FFF2-40B4-BE49-F238E27FC236}">
                <a16:creationId xmlns:a16="http://schemas.microsoft.com/office/drawing/2014/main" id="{974F1D84-DDEE-41A1-933C-81803DAA1FD8}"/>
              </a:ext>
            </a:extLst>
          </p:cNvPr>
          <p:cNvSpPr txBox="1"/>
          <p:nvPr userDrawn="1"/>
        </p:nvSpPr>
        <p:spPr>
          <a:xfrm>
            <a:off x="4273578" y="3304984"/>
            <a:ext cx="549831" cy="184666"/>
          </a:xfrm>
          <a:prstGeom prst="rect">
            <a:avLst/>
          </a:prstGeom>
          <a:noFill/>
        </p:spPr>
        <p:txBody>
          <a:bodyPr wrap="none" lIns="0" tIns="0" rIns="0" bIns="0" rtlCol="0">
            <a:spAutoFit/>
          </a:bodyPr>
          <a:lstStyle/>
          <a:p>
            <a:pPr algn="l"/>
            <a:r>
              <a:rPr lang="en-GB" sz="1200" dirty="0">
                <a:solidFill>
                  <a:schemeClr val="bg1"/>
                </a:solidFill>
              </a:rPr>
              <a:t>London</a:t>
            </a:r>
          </a:p>
        </p:txBody>
      </p:sp>
      <p:sp>
        <p:nvSpPr>
          <p:cNvPr id="45" name="Title 1">
            <a:extLst>
              <a:ext uri="{FF2B5EF4-FFF2-40B4-BE49-F238E27FC236}">
                <a16:creationId xmlns:a16="http://schemas.microsoft.com/office/drawing/2014/main" id="{ECC6801D-545A-4803-9D8A-A889A704F6C7}"/>
              </a:ext>
            </a:extLst>
          </p:cNvPr>
          <p:cNvSpPr>
            <a:spLocks noGrp="1"/>
          </p:cNvSpPr>
          <p:nvPr>
            <p:ph type="title" hasCustomPrompt="1"/>
          </p:nvPr>
        </p:nvSpPr>
        <p:spPr>
          <a:xfrm>
            <a:off x="457200" y="457199"/>
            <a:ext cx="3607594" cy="1271589"/>
          </a:xfrm>
          <a:prstGeom prst="rect">
            <a:avLst/>
          </a:prstGeom>
        </p:spPr>
        <p:txBody>
          <a:bodyPr/>
          <a:lstStyle>
            <a:lvl1pPr>
              <a:lnSpc>
                <a:spcPct val="100000"/>
              </a:lnSpc>
              <a:defRPr>
                <a:solidFill>
                  <a:schemeClr val="tx1"/>
                </a:solidFill>
              </a:defRPr>
            </a:lvl1pPr>
          </a:lstStyle>
          <a:p>
            <a:r>
              <a:rPr lang="en-US" dirty="0"/>
              <a:t>Title</a:t>
            </a:r>
            <a:endParaRPr lang="en-GB" dirty="0"/>
          </a:p>
        </p:txBody>
      </p:sp>
      <p:sp>
        <p:nvSpPr>
          <p:cNvPr id="18" name="Picture Placeholder 16"/>
          <p:cNvSpPr>
            <a:spLocks noGrp="1"/>
          </p:cNvSpPr>
          <p:nvPr>
            <p:ph type="pic" sz="quarter" idx="14"/>
          </p:nvPr>
        </p:nvSpPr>
        <p:spPr>
          <a:xfrm>
            <a:off x="8036334" y="457199"/>
            <a:ext cx="3664638" cy="2578116"/>
          </a:xfrm>
        </p:spPr>
        <p:txBody>
          <a:bodyPr/>
          <a:lstStyle/>
          <a:p>
            <a:r>
              <a:rPr lang="en-US" dirty="0"/>
              <a:t>Click icon to add picture</a:t>
            </a:r>
          </a:p>
        </p:txBody>
      </p:sp>
      <p:sp>
        <p:nvSpPr>
          <p:cNvPr id="20" name="Picture Placeholder 16"/>
          <p:cNvSpPr>
            <a:spLocks noGrp="1"/>
          </p:cNvSpPr>
          <p:nvPr>
            <p:ph type="pic" sz="quarter" idx="16"/>
          </p:nvPr>
        </p:nvSpPr>
        <p:spPr>
          <a:xfrm>
            <a:off x="4168478" y="3433692"/>
            <a:ext cx="3664638" cy="2578116"/>
          </a:xfrm>
        </p:spPr>
        <p:txBody>
          <a:bodyPr/>
          <a:lstStyle/>
          <a:p>
            <a:r>
              <a:rPr lang="en-US" dirty="0"/>
              <a:t>Click icon to add picture</a:t>
            </a:r>
          </a:p>
        </p:txBody>
      </p:sp>
      <p:sp>
        <p:nvSpPr>
          <p:cNvPr id="23" name="Picture Placeholder 16"/>
          <p:cNvSpPr>
            <a:spLocks noGrp="1"/>
          </p:cNvSpPr>
          <p:nvPr>
            <p:ph type="pic" sz="quarter" idx="18"/>
          </p:nvPr>
        </p:nvSpPr>
        <p:spPr>
          <a:xfrm>
            <a:off x="8036334" y="3433692"/>
            <a:ext cx="3664638" cy="2578116"/>
          </a:xfrm>
        </p:spPr>
        <p:txBody>
          <a:bodyPr/>
          <a:lstStyle/>
          <a:p>
            <a:r>
              <a:rPr lang="en-US" dirty="0"/>
              <a:t>Click icon to add picture</a:t>
            </a:r>
          </a:p>
        </p:txBody>
      </p:sp>
      <p:sp>
        <p:nvSpPr>
          <p:cNvPr id="13" name="Footer Placeholder 3">
            <a:extLst>
              <a:ext uri="{FF2B5EF4-FFF2-40B4-BE49-F238E27FC236}">
                <a16:creationId xmlns:a16="http://schemas.microsoft.com/office/drawing/2014/main" id="{5AF3BAED-3CDD-C843-B343-22D640A81FB3}"/>
              </a:ext>
            </a:extLst>
          </p:cNvPr>
          <p:cNvSpPr>
            <a:spLocks noGrp="1"/>
          </p:cNvSpPr>
          <p:nvPr>
            <p:ph type="ftr" sz="quarter" idx="11"/>
          </p:nvPr>
        </p:nvSpPr>
        <p:spPr>
          <a:xfrm>
            <a:off x="547199" y="6483601"/>
            <a:ext cx="4117669" cy="212399"/>
          </a:xfrm>
          <a:prstGeom prst="rect">
            <a:avLst/>
          </a:prstGeom>
        </p:spPr>
        <p:txBody>
          <a:bodyPr/>
          <a:lstStyle/>
          <a:p>
            <a:r>
              <a:rPr lang="en-GB" dirty="0"/>
              <a:t>www.hs2.org.uk</a:t>
            </a:r>
          </a:p>
        </p:txBody>
      </p:sp>
      <p:sp>
        <p:nvSpPr>
          <p:cNvPr id="2" name="Slide Number Placeholder 1"/>
          <p:cNvSpPr>
            <a:spLocks noGrp="1"/>
          </p:cNvSpPr>
          <p:nvPr>
            <p:ph type="sldNum" sz="quarter" idx="20"/>
          </p:nvPr>
        </p:nvSpPr>
        <p:spPr/>
        <p:txBody>
          <a:bodyPr/>
          <a:lstStyle/>
          <a:p>
            <a:fld id="{3DDFAA72-5DC3-4587-87F2-53D3D6F24F13}" type="slidenum">
              <a:rPr lang="en-GB" smtClean="0"/>
              <a:t>‹#›</a:t>
            </a:fld>
            <a:endParaRPr lang="en-GB" dirty="0"/>
          </a:p>
        </p:txBody>
      </p:sp>
    </p:spTree>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4 images landscape NoCaption">
    <p:spTree>
      <p:nvGrpSpPr>
        <p:cNvPr id="1" name=""/>
        <p:cNvGrpSpPr/>
        <p:nvPr/>
      </p:nvGrpSpPr>
      <p:grpSpPr>
        <a:xfrm>
          <a:off x="0" y="0"/>
          <a:ext cx="0" cy="0"/>
          <a:chOff x="0" y="0"/>
          <a:chExt cx="0" cy="0"/>
        </a:xfrm>
      </p:grpSpPr>
      <p:sp>
        <p:nvSpPr>
          <p:cNvPr id="15" name="Picture Placeholder 16"/>
          <p:cNvSpPr>
            <a:spLocks noGrp="1"/>
          </p:cNvSpPr>
          <p:nvPr>
            <p:ph type="pic" sz="quarter" idx="12"/>
          </p:nvPr>
        </p:nvSpPr>
        <p:spPr>
          <a:xfrm>
            <a:off x="4168478" y="457198"/>
            <a:ext cx="3664638" cy="2768325"/>
          </a:xfrm>
        </p:spPr>
        <p:txBody>
          <a:bodyPr/>
          <a:lstStyle/>
          <a:p>
            <a:r>
              <a:rPr lang="en-US" dirty="0"/>
              <a:t>Click icon to add picture</a:t>
            </a:r>
          </a:p>
        </p:txBody>
      </p:sp>
      <p:sp>
        <p:nvSpPr>
          <p:cNvPr id="34" name="TextBox 33">
            <a:extLst>
              <a:ext uri="{FF2B5EF4-FFF2-40B4-BE49-F238E27FC236}">
                <a16:creationId xmlns:a16="http://schemas.microsoft.com/office/drawing/2014/main" id="{974F1D84-DDEE-41A1-933C-81803DAA1FD8}"/>
              </a:ext>
            </a:extLst>
          </p:cNvPr>
          <p:cNvSpPr txBox="1"/>
          <p:nvPr userDrawn="1"/>
        </p:nvSpPr>
        <p:spPr>
          <a:xfrm>
            <a:off x="4273578" y="3304984"/>
            <a:ext cx="549831" cy="184666"/>
          </a:xfrm>
          <a:prstGeom prst="rect">
            <a:avLst/>
          </a:prstGeom>
          <a:noFill/>
        </p:spPr>
        <p:txBody>
          <a:bodyPr wrap="none" lIns="0" tIns="0" rIns="0" bIns="0" rtlCol="0">
            <a:spAutoFit/>
          </a:bodyPr>
          <a:lstStyle/>
          <a:p>
            <a:pPr algn="l"/>
            <a:r>
              <a:rPr lang="en-GB" sz="1200" dirty="0">
                <a:solidFill>
                  <a:schemeClr val="bg1"/>
                </a:solidFill>
              </a:rPr>
              <a:t>London</a:t>
            </a:r>
          </a:p>
        </p:txBody>
      </p:sp>
      <p:sp>
        <p:nvSpPr>
          <p:cNvPr id="45" name="Title 1">
            <a:extLst>
              <a:ext uri="{FF2B5EF4-FFF2-40B4-BE49-F238E27FC236}">
                <a16:creationId xmlns:a16="http://schemas.microsoft.com/office/drawing/2014/main" id="{ECC6801D-545A-4803-9D8A-A889A704F6C7}"/>
              </a:ext>
            </a:extLst>
          </p:cNvPr>
          <p:cNvSpPr>
            <a:spLocks noGrp="1"/>
          </p:cNvSpPr>
          <p:nvPr>
            <p:ph type="title" hasCustomPrompt="1"/>
          </p:nvPr>
        </p:nvSpPr>
        <p:spPr>
          <a:xfrm>
            <a:off x="457200" y="457199"/>
            <a:ext cx="3607594" cy="1271589"/>
          </a:xfrm>
          <a:prstGeom prst="rect">
            <a:avLst/>
          </a:prstGeom>
        </p:spPr>
        <p:txBody>
          <a:bodyPr/>
          <a:lstStyle>
            <a:lvl1pPr>
              <a:lnSpc>
                <a:spcPct val="100000"/>
              </a:lnSpc>
              <a:defRPr>
                <a:solidFill>
                  <a:schemeClr val="tx1"/>
                </a:solidFill>
              </a:defRPr>
            </a:lvl1pPr>
          </a:lstStyle>
          <a:p>
            <a:r>
              <a:rPr lang="en-US" dirty="0"/>
              <a:t>Title</a:t>
            </a:r>
            <a:endParaRPr lang="en-GB" dirty="0"/>
          </a:p>
        </p:txBody>
      </p:sp>
      <p:sp>
        <p:nvSpPr>
          <p:cNvPr id="18" name="Picture Placeholder 16"/>
          <p:cNvSpPr>
            <a:spLocks noGrp="1"/>
          </p:cNvSpPr>
          <p:nvPr>
            <p:ph type="pic" sz="quarter" idx="14"/>
          </p:nvPr>
        </p:nvSpPr>
        <p:spPr>
          <a:xfrm>
            <a:off x="8036334" y="457198"/>
            <a:ext cx="3664638" cy="2768325"/>
          </a:xfrm>
        </p:spPr>
        <p:txBody>
          <a:bodyPr/>
          <a:lstStyle/>
          <a:p>
            <a:r>
              <a:rPr lang="en-US" dirty="0"/>
              <a:t>Click icon to add picture</a:t>
            </a:r>
          </a:p>
        </p:txBody>
      </p:sp>
      <p:sp>
        <p:nvSpPr>
          <p:cNvPr id="20" name="Picture Placeholder 16"/>
          <p:cNvSpPr>
            <a:spLocks noGrp="1"/>
          </p:cNvSpPr>
          <p:nvPr>
            <p:ph type="pic" sz="quarter" idx="16"/>
          </p:nvPr>
        </p:nvSpPr>
        <p:spPr>
          <a:xfrm>
            <a:off x="4168478" y="3433691"/>
            <a:ext cx="3664638" cy="2768325"/>
          </a:xfrm>
        </p:spPr>
        <p:txBody>
          <a:bodyPr/>
          <a:lstStyle/>
          <a:p>
            <a:r>
              <a:rPr lang="en-US" dirty="0"/>
              <a:t>Click icon to add picture</a:t>
            </a:r>
          </a:p>
        </p:txBody>
      </p:sp>
      <p:sp>
        <p:nvSpPr>
          <p:cNvPr id="23" name="Picture Placeholder 16"/>
          <p:cNvSpPr>
            <a:spLocks noGrp="1"/>
          </p:cNvSpPr>
          <p:nvPr>
            <p:ph type="pic" sz="quarter" idx="18"/>
          </p:nvPr>
        </p:nvSpPr>
        <p:spPr>
          <a:xfrm>
            <a:off x="8036334" y="3433691"/>
            <a:ext cx="3664638" cy="2768325"/>
          </a:xfrm>
        </p:spPr>
        <p:txBody>
          <a:bodyPr/>
          <a:lstStyle/>
          <a:p>
            <a:r>
              <a:rPr lang="en-US" dirty="0"/>
              <a:t>Click icon to add picture</a:t>
            </a:r>
          </a:p>
        </p:txBody>
      </p:sp>
      <p:sp>
        <p:nvSpPr>
          <p:cNvPr id="8" name="Footer Placeholder 3">
            <a:extLst>
              <a:ext uri="{FF2B5EF4-FFF2-40B4-BE49-F238E27FC236}">
                <a16:creationId xmlns:a16="http://schemas.microsoft.com/office/drawing/2014/main" id="{5AF3BAED-3CDD-C843-B343-22D640A81FB3}"/>
              </a:ext>
            </a:extLst>
          </p:cNvPr>
          <p:cNvSpPr>
            <a:spLocks noGrp="1"/>
          </p:cNvSpPr>
          <p:nvPr>
            <p:ph type="ftr" sz="quarter" idx="11"/>
          </p:nvPr>
        </p:nvSpPr>
        <p:spPr>
          <a:xfrm>
            <a:off x="547199" y="6483601"/>
            <a:ext cx="4117669" cy="212399"/>
          </a:xfrm>
          <a:prstGeom prst="rect">
            <a:avLst/>
          </a:prstGeom>
        </p:spPr>
        <p:txBody>
          <a:bodyPr/>
          <a:lstStyle/>
          <a:p>
            <a:r>
              <a:rPr lang="en-GB" dirty="0"/>
              <a:t>www.hs2.org.uk</a:t>
            </a:r>
          </a:p>
        </p:txBody>
      </p:sp>
      <p:sp>
        <p:nvSpPr>
          <p:cNvPr id="2" name="Slide Number Placeholder 1"/>
          <p:cNvSpPr>
            <a:spLocks noGrp="1"/>
          </p:cNvSpPr>
          <p:nvPr>
            <p:ph type="sldNum" sz="quarter" idx="19"/>
          </p:nvPr>
        </p:nvSpPr>
        <p:spPr/>
        <p:txBody>
          <a:bodyPr/>
          <a:lstStyle/>
          <a:p>
            <a:fld id="{3DDFAA72-5DC3-4587-87F2-53D3D6F24F13}" type="slidenum">
              <a:rPr lang="en-GB" smtClean="0"/>
              <a:t>‹#›</a:t>
            </a:fld>
            <a:endParaRPr lang="en-GB" dirty="0"/>
          </a:p>
        </p:txBody>
      </p:sp>
    </p:spTree>
    <p:extLst>
      <p:ext uri="{BB962C8B-B14F-4D97-AF65-F5344CB8AC3E}">
        <p14:creationId xmlns:p14="http://schemas.microsoft.com/office/powerpoint/2010/main" val="2822875033"/>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4 images portrai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7200" y="469392"/>
            <a:ext cx="11277600" cy="968474"/>
          </a:xfrm>
          <a:prstGeom prst="rect">
            <a:avLst/>
          </a:prstGeom>
        </p:spPr>
        <p:txBody>
          <a:bodyPr/>
          <a:lstStyle>
            <a:lvl1pPr>
              <a:lnSpc>
                <a:spcPct val="100000"/>
              </a:lnSpc>
              <a:defRPr>
                <a:solidFill>
                  <a:schemeClr val="tx1"/>
                </a:solidFill>
              </a:defRPr>
            </a:lvl1pPr>
          </a:lstStyle>
          <a:p>
            <a:r>
              <a:rPr lang="en-US" dirty="0"/>
              <a:t>Title</a:t>
            </a:r>
          </a:p>
        </p:txBody>
      </p:sp>
      <p:sp>
        <p:nvSpPr>
          <p:cNvPr id="20" name="Picture Placeholder 16"/>
          <p:cNvSpPr>
            <a:spLocks noGrp="1"/>
          </p:cNvSpPr>
          <p:nvPr>
            <p:ph type="pic" sz="quarter" idx="15"/>
          </p:nvPr>
        </p:nvSpPr>
        <p:spPr>
          <a:xfrm>
            <a:off x="9037637" y="2297726"/>
            <a:ext cx="2697163" cy="3421062"/>
          </a:xfrm>
        </p:spPr>
        <p:txBody>
          <a:bodyPr/>
          <a:lstStyle/>
          <a:p>
            <a:r>
              <a:rPr lang="en-US" dirty="0"/>
              <a:t>Click icon to add picture</a:t>
            </a:r>
          </a:p>
        </p:txBody>
      </p:sp>
      <p:sp>
        <p:nvSpPr>
          <p:cNvPr id="19" name="Picture Placeholder 16"/>
          <p:cNvSpPr>
            <a:spLocks noGrp="1"/>
          </p:cNvSpPr>
          <p:nvPr>
            <p:ph type="pic" sz="quarter" idx="14"/>
          </p:nvPr>
        </p:nvSpPr>
        <p:spPr>
          <a:xfrm>
            <a:off x="6178336" y="2297726"/>
            <a:ext cx="2697163" cy="3421062"/>
          </a:xfrm>
        </p:spPr>
        <p:txBody>
          <a:bodyPr/>
          <a:lstStyle/>
          <a:p>
            <a:r>
              <a:rPr lang="en-US" dirty="0"/>
              <a:t>Click icon to add picture</a:t>
            </a:r>
          </a:p>
        </p:txBody>
      </p:sp>
      <p:sp>
        <p:nvSpPr>
          <p:cNvPr id="18" name="Picture Placeholder 16"/>
          <p:cNvSpPr>
            <a:spLocks noGrp="1"/>
          </p:cNvSpPr>
          <p:nvPr>
            <p:ph type="pic" sz="quarter" idx="13"/>
          </p:nvPr>
        </p:nvSpPr>
        <p:spPr>
          <a:xfrm>
            <a:off x="3316286" y="2297726"/>
            <a:ext cx="2697163" cy="3421062"/>
          </a:xfrm>
        </p:spPr>
        <p:txBody>
          <a:bodyPr/>
          <a:lstStyle/>
          <a:p>
            <a:r>
              <a:rPr lang="en-US" dirty="0"/>
              <a:t>Click icon to add picture</a:t>
            </a:r>
          </a:p>
        </p:txBody>
      </p:sp>
      <p:sp>
        <p:nvSpPr>
          <p:cNvPr id="17" name="Picture Placeholder 16"/>
          <p:cNvSpPr>
            <a:spLocks noGrp="1"/>
          </p:cNvSpPr>
          <p:nvPr>
            <p:ph type="pic" sz="quarter" idx="12"/>
          </p:nvPr>
        </p:nvSpPr>
        <p:spPr>
          <a:xfrm>
            <a:off x="457200" y="2298423"/>
            <a:ext cx="2697163" cy="3421062"/>
          </a:xfrm>
        </p:spPr>
        <p:txBody>
          <a:bodyPr/>
          <a:lstStyle/>
          <a:p>
            <a:r>
              <a:rPr lang="en-US" dirty="0"/>
              <a:t>Click icon to add picture</a:t>
            </a:r>
          </a:p>
        </p:txBody>
      </p:sp>
      <p:sp>
        <p:nvSpPr>
          <p:cNvPr id="9" name="Text Placeholder 4"/>
          <p:cNvSpPr>
            <a:spLocks noGrp="1"/>
          </p:cNvSpPr>
          <p:nvPr>
            <p:ph type="body" sz="quarter" idx="16" hasCustomPrompt="1"/>
          </p:nvPr>
        </p:nvSpPr>
        <p:spPr>
          <a:xfrm>
            <a:off x="457200" y="1875935"/>
            <a:ext cx="2697163" cy="346798"/>
          </a:xfrm>
        </p:spPr>
        <p:txBody>
          <a:bodyPr lIns="36000" rIns="36000" anchor="ctr"/>
          <a:lstStyle>
            <a:lvl1pPr algn="ctr">
              <a:lnSpc>
                <a:spcPct val="100000"/>
              </a:lnSpc>
              <a:defRPr sz="1400" b="1" baseline="0">
                <a:solidFill>
                  <a:schemeClr val="tx1"/>
                </a:solidFill>
              </a:defRPr>
            </a:lvl1pPr>
          </a:lstStyle>
          <a:p>
            <a:pPr lvl="0"/>
            <a:r>
              <a:rPr lang="en-US" dirty="0"/>
              <a:t>Image caption</a:t>
            </a:r>
          </a:p>
        </p:txBody>
      </p:sp>
      <p:sp>
        <p:nvSpPr>
          <p:cNvPr id="10" name="Text Placeholder 4"/>
          <p:cNvSpPr>
            <a:spLocks noGrp="1"/>
          </p:cNvSpPr>
          <p:nvPr>
            <p:ph type="body" sz="quarter" idx="17" hasCustomPrompt="1"/>
          </p:nvPr>
        </p:nvSpPr>
        <p:spPr>
          <a:xfrm>
            <a:off x="3316285" y="1875935"/>
            <a:ext cx="2697163" cy="346798"/>
          </a:xfrm>
        </p:spPr>
        <p:txBody>
          <a:bodyPr lIns="36000" rIns="36000" anchor="ctr"/>
          <a:lstStyle>
            <a:lvl1pPr algn="ctr">
              <a:lnSpc>
                <a:spcPct val="100000"/>
              </a:lnSpc>
              <a:defRPr sz="1400" b="1" baseline="0">
                <a:solidFill>
                  <a:schemeClr val="tx1"/>
                </a:solidFill>
              </a:defRPr>
            </a:lvl1pPr>
          </a:lstStyle>
          <a:p>
            <a:pPr lvl="0"/>
            <a:r>
              <a:rPr lang="en-US" dirty="0"/>
              <a:t>Image caption</a:t>
            </a:r>
          </a:p>
        </p:txBody>
      </p:sp>
      <p:sp>
        <p:nvSpPr>
          <p:cNvPr id="11" name="Text Placeholder 4"/>
          <p:cNvSpPr>
            <a:spLocks noGrp="1"/>
          </p:cNvSpPr>
          <p:nvPr>
            <p:ph type="body" sz="quarter" idx="18" hasCustomPrompt="1"/>
          </p:nvPr>
        </p:nvSpPr>
        <p:spPr>
          <a:xfrm>
            <a:off x="6175370" y="1879653"/>
            <a:ext cx="2697163" cy="346798"/>
          </a:xfrm>
        </p:spPr>
        <p:txBody>
          <a:bodyPr lIns="36000" rIns="36000" anchor="ctr"/>
          <a:lstStyle>
            <a:lvl1pPr algn="ctr">
              <a:lnSpc>
                <a:spcPct val="100000"/>
              </a:lnSpc>
              <a:defRPr sz="1400" b="1" baseline="0">
                <a:solidFill>
                  <a:schemeClr val="tx1"/>
                </a:solidFill>
              </a:defRPr>
            </a:lvl1pPr>
          </a:lstStyle>
          <a:p>
            <a:pPr lvl="0"/>
            <a:r>
              <a:rPr lang="en-US"/>
              <a:t>Image caption</a:t>
            </a:r>
            <a:endParaRPr lang="en-US" dirty="0"/>
          </a:p>
        </p:txBody>
      </p:sp>
      <p:sp>
        <p:nvSpPr>
          <p:cNvPr id="12" name="Text Placeholder 4"/>
          <p:cNvSpPr>
            <a:spLocks noGrp="1"/>
          </p:cNvSpPr>
          <p:nvPr>
            <p:ph type="body" sz="quarter" idx="19" hasCustomPrompt="1"/>
          </p:nvPr>
        </p:nvSpPr>
        <p:spPr>
          <a:xfrm>
            <a:off x="9037637" y="1875935"/>
            <a:ext cx="2697163" cy="346798"/>
          </a:xfrm>
        </p:spPr>
        <p:txBody>
          <a:bodyPr lIns="36000" rIns="36000" anchor="ctr"/>
          <a:lstStyle>
            <a:lvl1pPr algn="ctr">
              <a:lnSpc>
                <a:spcPct val="100000"/>
              </a:lnSpc>
              <a:defRPr sz="1400" b="1" baseline="0">
                <a:solidFill>
                  <a:schemeClr val="tx1"/>
                </a:solidFill>
              </a:defRPr>
            </a:lvl1pPr>
          </a:lstStyle>
          <a:p>
            <a:pPr lvl="0"/>
            <a:r>
              <a:rPr lang="en-US"/>
              <a:t>Image caption</a:t>
            </a:r>
            <a:endParaRPr lang="en-US" dirty="0"/>
          </a:p>
        </p:txBody>
      </p:sp>
      <p:sp>
        <p:nvSpPr>
          <p:cNvPr id="14" name="Footer Placeholder 3">
            <a:extLst>
              <a:ext uri="{FF2B5EF4-FFF2-40B4-BE49-F238E27FC236}">
                <a16:creationId xmlns:a16="http://schemas.microsoft.com/office/drawing/2014/main" id="{5AF3BAED-3CDD-C843-B343-22D640A81FB3}"/>
              </a:ext>
            </a:extLst>
          </p:cNvPr>
          <p:cNvSpPr>
            <a:spLocks noGrp="1"/>
          </p:cNvSpPr>
          <p:nvPr>
            <p:ph type="ftr" sz="quarter" idx="11"/>
          </p:nvPr>
        </p:nvSpPr>
        <p:spPr>
          <a:xfrm>
            <a:off x="547199" y="6483601"/>
            <a:ext cx="4117669" cy="212399"/>
          </a:xfrm>
          <a:prstGeom prst="rect">
            <a:avLst/>
          </a:prstGeom>
        </p:spPr>
        <p:txBody>
          <a:bodyPr/>
          <a:lstStyle/>
          <a:p>
            <a:r>
              <a:rPr lang="en-GB" dirty="0"/>
              <a:t>www.hs2.org.uk</a:t>
            </a:r>
          </a:p>
        </p:txBody>
      </p:sp>
      <p:sp>
        <p:nvSpPr>
          <p:cNvPr id="3" name="Slide Number Placeholder 2"/>
          <p:cNvSpPr>
            <a:spLocks noGrp="1"/>
          </p:cNvSpPr>
          <p:nvPr>
            <p:ph type="sldNum" sz="quarter" idx="20"/>
          </p:nvPr>
        </p:nvSpPr>
        <p:spPr/>
        <p:txBody>
          <a:bodyPr/>
          <a:lstStyle/>
          <a:p>
            <a:fld id="{3DDFAA72-5DC3-4587-87F2-53D3D6F24F13}" type="slidenum">
              <a:rPr lang="en-GB" smtClean="0"/>
              <a:t>‹#›</a:t>
            </a:fld>
            <a:endParaRPr lang="en-GB" dirty="0"/>
          </a:p>
        </p:txBody>
      </p:sp>
    </p:spTree>
  </p:cSld>
  <p:clrMapOvr>
    <a:masterClrMapping/>
  </p:clrMapOvr>
  <p:transition>
    <p:fad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3 images portrai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7200" y="469392"/>
            <a:ext cx="11277600" cy="968474"/>
          </a:xfrm>
          <a:prstGeom prst="rect">
            <a:avLst/>
          </a:prstGeom>
        </p:spPr>
        <p:txBody>
          <a:bodyPr/>
          <a:lstStyle>
            <a:lvl1pPr>
              <a:lnSpc>
                <a:spcPct val="100000"/>
              </a:lnSpc>
              <a:defRPr>
                <a:solidFill>
                  <a:schemeClr val="tx1"/>
                </a:solidFill>
              </a:defRPr>
            </a:lvl1pPr>
          </a:lstStyle>
          <a:p>
            <a:r>
              <a:rPr lang="en-US" dirty="0"/>
              <a:t>Title</a:t>
            </a:r>
          </a:p>
        </p:txBody>
      </p:sp>
      <p:sp>
        <p:nvSpPr>
          <p:cNvPr id="17" name="Picture Placeholder 16"/>
          <p:cNvSpPr>
            <a:spLocks noGrp="1"/>
          </p:cNvSpPr>
          <p:nvPr>
            <p:ph type="pic" sz="quarter" idx="12"/>
          </p:nvPr>
        </p:nvSpPr>
        <p:spPr>
          <a:xfrm>
            <a:off x="457200" y="2298422"/>
            <a:ext cx="3502617" cy="3759477"/>
          </a:xfrm>
        </p:spPr>
        <p:txBody>
          <a:bodyPr/>
          <a:lstStyle/>
          <a:p>
            <a:r>
              <a:rPr lang="en-US" dirty="0"/>
              <a:t>Click icon to add picture</a:t>
            </a:r>
          </a:p>
        </p:txBody>
      </p:sp>
      <p:sp>
        <p:nvSpPr>
          <p:cNvPr id="9" name="Text Placeholder 4"/>
          <p:cNvSpPr>
            <a:spLocks noGrp="1"/>
          </p:cNvSpPr>
          <p:nvPr>
            <p:ph type="body" sz="quarter" idx="16" hasCustomPrompt="1"/>
          </p:nvPr>
        </p:nvSpPr>
        <p:spPr>
          <a:xfrm>
            <a:off x="457200" y="1875935"/>
            <a:ext cx="3502617" cy="346798"/>
          </a:xfrm>
        </p:spPr>
        <p:txBody>
          <a:bodyPr lIns="36000" rIns="36000" anchor="ctr"/>
          <a:lstStyle>
            <a:lvl1pPr algn="ctr">
              <a:lnSpc>
                <a:spcPct val="100000"/>
              </a:lnSpc>
              <a:defRPr sz="1400" b="1" baseline="0">
                <a:solidFill>
                  <a:schemeClr val="tx1"/>
                </a:solidFill>
              </a:defRPr>
            </a:lvl1pPr>
          </a:lstStyle>
          <a:p>
            <a:pPr lvl="0"/>
            <a:r>
              <a:rPr lang="en-US" dirty="0"/>
              <a:t>Image caption</a:t>
            </a:r>
          </a:p>
        </p:txBody>
      </p:sp>
      <p:sp>
        <p:nvSpPr>
          <p:cNvPr id="14" name="Picture Placeholder 16">
            <a:extLst>
              <a:ext uri="{FF2B5EF4-FFF2-40B4-BE49-F238E27FC236}">
                <a16:creationId xmlns:a16="http://schemas.microsoft.com/office/drawing/2014/main" id="{816C8664-9D57-004C-8828-4995435B9D18}"/>
              </a:ext>
            </a:extLst>
          </p:cNvPr>
          <p:cNvSpPr>
            <a:spLocks noGrp="1"/>
          </p:cNvSpPr>
          <p:nvPr>
            <p:ph type="pic" sz="quarter" idx="17"/>
          </p:nvPr>
        </p:nvSpPr>
        <p:spPr>
          <a:xfrm>
            <a:off x="4344691" y="2298422"/>
            <a:ext cx="3502617" cy="3759477"/>
          </a:xfrm>
        </p:spPr>
        <p:txBody>
          <a:bodyPr/>
          <a:lstStyle/>
          <a:p>
            <a:r>
              <a:rPr lang="en-US" dirty="0"/>
              <a:t>Click icon to add picture</a:t>
            </a:r>
          </a:p>
        </p:txBody>
      </p:sp>
      <p:sp>
        <p:nvSpPr>
          <p:cNvPr id="15" name="Text Placeholder 4">
            <a:extLst>
              <a:ext uri="{FF2B5EF4-FFF2-40B4-BE49-F238E27FC236}">
                <a16:creationId xmlns:a16="http://schemas.microsoft.com/office/drawing/2014/main" id="{A7B664CB-DC96-D448-8F67-2EECACCF5845}"/>
              </a:ext>
            </a:extLst>
          </p:cNvPr>
          <p:cNvSpPr>
            <a:spLocks noGrp="1"/>
          </p:cNvSpPr>
          <p:nvPr>
            <p:ph type="body" sz="quarter" idx="18" hasCustomPrompt="1"/>
          </p:nvPr>
        </p:nvSpPr>
        <p:spPr>
          <a:xfrm>
            <a:off x="4344691" y="1875935"/>
            <a:ext cx="3502617" cy="346798"/>
          </a:xfrm>
        </p:spPr>
        <p:txBody>
          <a:bodyPr lIns="36000" rIns="36000" anchor="ctr"/>
          <a:lstStyle>
            <a:lvl1pPr algn="ctr">
              <a:lnSpc>
                <a:spcPct val="100000"/>
              </a:lnSpc>
              <a:defRPr sz="1400" b="1" baseline="0">
                <a:solidFill>
                  <a:schemeClr val="tx1"/>
                </a:solidFill>
              </a:defRPr>
            </a:lvl1pPr>
          </a:lstStyle>
          <a:p>
            <a:pPr lvl="0"/>
            <a:r>
              <a:rPr lang="en-US"/>
              <a:t>Image caption</a:t>
            </a:r>
            <a:endParaRPr lang="en-US" dirty="0"/>
          </a:p>
        </p:txBody>
      </p:sp>
      <p:sp>
        <p:nvSpPr>
          <p:cNvPr id="16" name="Picture Placeholder 16">
            <a:extLst>
              <a:ext uri="{FF2B5EF4-FFF2-40B4-BE49-F238E27FC236}">
                <a16:creationId xmlns:a16="http://schemas.microsoft.com/office/drawing/2014/main" id="{961A3E26-10AE-D840-9A88-406553A0DE93}"/>
              </a:ext>
            </a:extLst>
          </p:cNvPr>
          <p:cNvSpPr>
            <a:spLocks noGrp="1"/>
          </p:cNvSpPr>
          <p:nvPr>
            <p:ph type="pic" sz="quarter" idx="19"/>
          </p:nvPr>
        </p:nvSpPr>
        <p:spPr>
          <a:xfrm>
            <a:off x="8232183" y="2298422"/>
            <a:ext cx="3502617" cy="3759477"/>
          </a:xfrm>
        </p:spPr>
        <p:txBody>
          <a:bodyPr/>
          <a:lstStyle/>
          <a:p>
            <a:r>
              <a:rPr lang="en-US" dirty="0"/>
              <a:t>Click icon to add picture</a:t>
            </a:r>
          </a:p>
        </p:txBody>
      </p:sp>
      <p:sp>
        <p:nvSpPr>
          <p:cNvPr id="21" name="Text Placeholder 4">
            <a:extLst>
              <a:ext uri="{FF2B5EF4-FFF2-40B4-BE49-F238E27FC236}">
                <a16:creationId xmlns:a16="http://schemas.microsoft.com/office/drawing/2014/main" id="{509374E9-FB6C-4B49-9868-7D7F27EC950B}"/>
              </a:ext>
            </a:extLst>
          </p:cNvPr>
          <p:cNvSpPr>
            <a:spLocks noGrp="1"/>
          </p:cNvSpPr>
          <p:nvPr>
            <p:ph type="body" sz="quarter" idx="20" hasCustomPrompt="1"/>
          </p:nvPr>
        </p:nvSpPr>
        <p:spPr>
          <a:xfrm>
            <a:off x="8232183" y="1875935"/>
            <a:ext cx="3502617" cy="346798"/>
          </a:xfrm>
        </p:spPr>
        <p:txBody>
          <a:bodyPr lIns="36000" rIns="36000" anchor="ctr"/>
          <a:lstStyle>
            <a:lvl1pPr algn="ctr">
              <a:lnSpc>
                <a:spcPct val="100000"/>
              </a:lnSpc>
              <a:defRPr sz="1400" b="1" baseline="0">
                <a:solidFill>
                  <a:schemeClr val="tx1"/>
                </a:solidFill>
              </a:defRPr>
            </a:lvl1pPr>
          </a:lstStyle>
          <a:p>
            <a:pPr lvl="0"/>
            <a:r>
              <a:rPr lang="en-US"/>
              <a:t>Image caption</a:t>
            </a:r>
            <a:endParaRPr lang="en-US" dirty="0"/>
          </a:p>
        </p:txBody>
      </p:sp>
      <p:sp>
        <p:nvSpPr>
          <p:cNvPr id="10" name="Footer Placeholder 3">
            <a:extLst>
              <a:ext uri="{FF2B5EF4-FFF2-40B4-BE49-F238E27FC236}">
                <a16:creationId xmlns:a16="http://schemas.microsoft.com/office/drawing/2014/main" id="{5AF3BAED-3CDD-C843-B343-22D640A81FB3}"/>
              </a:ext>
            </a:extLst>
          </p:cNvPr>
          <p:cNvSpPr>
            <a:spLocks noGrp="1"/>
          </p:cNvSpPr>
          <p:nvPr>
            <p:ph type="ftr" sz="quarter" idx="11"/>
          </p:nvPr>
        </p:nvSpPr>
        <p:spPr>
          <a:xfrm>
            <a:off x="547199" y="6483601"/>
            <a:ext cx="4117669" cy="212399"/>
          </a:xfrm>
          <a:prstGeom prst="rect">
            <a:avLst/>
          </a:prstGeom>
        </p:spPr>
        <p:txBody>
          <a:bodyPr/>
          <a:lstStyle/>
          <a:p>
            <a:r>
              <a:rPr lang="en-GB" dirty="0"/>
              <a:t>www.hs2.org.uk</a:t>
            </a:r>
          </a:p>
        </p:txBody>
      </p:sp>
      <p:sp>
        <p:nvSpPr>
          <p:cNvPr id="3" name="Slide Number Placeholder 2"/>
          <p:cNvSpPr>
            <a:spLocks noGrp="1"/>
          </p:cNvSpPr>
          <p:nvPr>
            <p:ph type="sldNum" sz="quarter" idx="21"/>
          </p:nvPr>
        </p:nvSpPr>
        <p:spPr/>
        <p:txBody>
          <a:bodyPr/>
          <a:lstStyle/>
          <a:p>
            <a:fld id="{3DDFAA72-5DC3-4587-87F2-53D3D6F24F13}" type="slidenum">
              <a:rPr lang="en-GB" smtClean="0"/>
              <a:t>‹#›</a:t>
            </a:fld>
            <a:endParaRPr lang="en-GB" dirty="0"/>
          </a:p>
        </p:txBody>
      </p:sp>
    </p:spTree>
    <p:extLst>
      <p:ext uri="{BB962C8B-B14F-4D97-AF65-F5344CB8AC3E}">
        <p14:creationId xmlns:p14="http://schemas.microsoft.com/office/powerpoint/2010/main" val="2062244545"/>
      </p:ext>
    </p:extLst>
  </p:cSld>
  <p:clrMapOvr>
    <a:masterClrMapping/>
  </p:clrMapOvr>
  <p:transition>
    <p:fade/>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3 images landscap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7200" y="469392"/>
            <a:ext cx="11277600" cy="968474"/>
          </a:xfrm>
          <a:prstGeom prst="rect">
            <a:avLst/>
          </a:prstGeom>
        </p:spPr>
        <p:txBody>
          <a:bodyPr/>
          <a:lstStyle>
            <a:lvl1pPr>
              <a:lnSpc>
                <a:spcPct val="100000"/>
              </a:lnSpc>
              <a:defRPr>
                <a:solidFill>
                  <a:schemeClr val="tx1"/>
                </a:solidFill>
              </a:defRPr>
            </a:lvl1pPr>
          </a:lstStyle>
          <a:p>
            <a:r>
              <a:rPr lang="en-GB" dirty="0"/>
              <a:t>T</a:t>
            </a:r>
            <a:r>
              <a:rPr lang="en-US" dirty="0" err="1"/>
              <a:t>itle</a:t>
            </a:r>
            <a:endParaRPr lang="en-US" dirty="0"/>
          </a:p>
        </p:txBody>
      </p:sp>
      <p:sp>
        <p:nvSpPr>
          <p:cNvPr id="17" name="Picture Placeholder 16"/>
          <p:cNvSpPr>
            <a:spLocks noGrp="1"/>
          </p:cNvSpPr>
          <p:nvPr>
            <p:ph type="pic" sz="quarter" idx="12"/>
          </p:nvPr>
        </p:nvSpPr>
        <p:spPr>
          <a:xfrm>
            <a:off x="457200" y="2593698"/>
            <a:ext cx="3502617" cy="2254528"/>
          </a:xfrm>
        </p:spPr>
        <p:txBody>
          <a:bodyPr/>
          <a:lstStyle/>
          <a:p>
            <a:r>
              <a:rPr lang="en-US" dirty="0"/>
              <a:t>Click icon to add picture</a:t>
            </a:r>
          </a:p>
        </p:txBody>
      </p:sp>
      <p:sp>
        <p:nvSpPr>
          <p:cNvPr id="9" name="Text Placeholder 4"/>
          <p:cNvSpPr>
            <a:spLocks noGrp="1"/>
          </p:cNvSpPr>
          <p:nvPr>
            <p:ph type="body" sz="quarter" idx="16" hasCustomPrompt="1"/>
          </p:nvPr>
        </p:nvSpPr>
        <p:spPr>
          <a:xfrm>
            <a:off x="457200" y="2171210"/>
            <a:ext cx="3502617" cy="346798"/>
          </a:xfrm>
        </p:spPr>
        <p:txBody>
          <a:bodyPr lIns="36000" rIns="36000" anchor="ctr"/>
          <a:lstStyle>
            <a:lvl1pPr algn="ctr">
              <a:lnSpc>
                <a:spcPct val="100000"/>
              </a:lnSpc>
              <a:defRPr sz="1400" b="1" baseline="0">
                <a:solidFill>
                  <a:schemeClr val="tx1"/>
                </a:solidFill>
              </a:defRPr>
            </a:lvl1pPr>
          </a:lstStyle>
          <a:p>
            <a:pPr lvl="0"/>
            <a:r>
              <a:rPr lang="en-US" dirty="0"/>
              <a:t>Image caption</a:t>
            </a:r>
          </a:p>
        </p:txBody>
      </p:sp>
      <p:sp>
        <p:nvSpPr>
          <p:cNvPr id="14" name="Picture Placeholder 16">
            <a:extLst>
              <a:ext uri="{FF2B5EF4-FFF2-40B4-BE49-F238E27FC236}">
                <a16:creationId xmlns:a16="http://schemas.microsoft.com/office/drawing/2014/main" id="{816C8664-9D57-004C-8828-4995435B9D18}"/>
              </a:ext>
            </a:extLst>
          </p:cNvPr>
          <p:cNvSpPr>
            <a:spLocks noGrp="1"/>
          </p:cNvSpPr>
          <p:nvPr>
            <p:ph type="pic" sz="quarter" idx="17"/>
          </p:nvPr>
        </p:nvSpPr>
        <p:spPr>
          <a:xfrm>
            <a:off x="4344691" y="2593698"/>
            <a:ext cx="3502617" cy="2254528"/>
          </a:xfrm>
        </p:spPr>
        <p:txBody>
          <a:bodyPr/>
          <a:lstStyle/>
          <a:p>
            <a:r>
              <a:rPr lang="en-US" dirty="0"/>
              <a:t>Click icon to add picture</a:t>
            </a:r>
          </a:p>
        </p:txBody>
      </p:sp>
      <p:sp>
        <p:nvSpPr>
          <p:cNvPr id="15" name="Text Placeholder 4">
            <a:extLst>
              <a:ext uri="{FF2B5EF4-FFF2-40B4-BE49-F238E27FC236}">
                <a16:creationId xmlns:a16="http://schemas.microsoft.com/office/drawing/2014/main" id="{A7B664CB-DC96-D448-8F67-2EECACCF5845}"/>
              </a:ext>
            </a:extLst>
          </p:cNvPr>
          <p:cNvSpPr>
            <a:spLocks noGrp="1"/>
          </p:cNvSpPr>
          <p:nvPr>
            <p:ph type="body" sz="quarter" idx="18" hasCustomPrompt="1"/>
          </p:nvPr>
        </p:nvSpPr>
        <p:spPr>
          <a:xfrm>
            <a:off x="4344691" y="2171210"/>
            <a:ext cx="3502617" cy="346798"/>
          </a:xfrm>
        </p:spPr>
        <p:txBody>
          <a:bodyPr lIns="36000" rIns="36000" anchor="ctr"/>
          <a:lstStyle>
            <a:lvl1pPr algn="ctr">
              <a:lnSpc>
                <a:spcPct val="100000"/>
              </a:lnSpc>
              <a:defRPr sz="1400" b="1" baseline="0">
                <a:solidFill>
                  <a:schemeClr val="tx1"/>
                </a:solidFill>
              </a:defRPr>
            </a:lvl1pPr>
          </a:lstStyle>
          <a:p>
            <a:pPr lvl="0"/>
            <a:r>
              <a:rPr lang="en-US"/>
              <a:t>Image caption</a:t>
            </a:r>
            <a:endParaRPr lang="en-US" dirty="0"/>
          </a:p>
        </p:txBody>
      </p:sp>
      <p:sp>
        <p:nvSpPr>
          <p:cNvPr id="16" name="Picture Placeholder 16">
            <a:extLst>
              <a:ext uri="{FF2B5EF4-FFF2-40B4-BE49-F238E27FC236}">
                <a16:creationId xmlns:a16="http://schemas.microsoft.com/office/drawing/2014/main" id="{961A3E26-10AE-D840-9A88-406553A0DE93}"/>
              </a:ext>
            </a:extLst>
          </p:cNvPr>
          <p:cNvSpPr>
            <a:spLocks noGrp="1"/>
          </p:cNvSpPr>
          <p:nvPr>
            <p:ph type="pic" sz="quarter" idx="19"/>
          </p:nvPr>
        </p:nvSpPr>
        <p:spPr>
          <a:xfrm>
            <a:off x="8232183" y="2593698"/>
            <a:ext cx="3502617" cy="2254528"/>
          </a:xfrm>
        </p:spPr>
        <p:txBody>
          <a:bodyPr/>
          <a:lstStyle/>
          <a:p>
            <a:r>
              <a:rPr lang="en-US" dirty="0"/>
              <a:t>Click icon to add picture</a:t>
            </a:r>
          </a:p>
        </p:txBody>
      </p:sp>
      <p:sp>
        <p:nvSpPr>
          <p:cNvPr id="21" name="Text Placeholder 4">
            <a:extLst>
              <a:ext uri="{FF2B5EF4-FFF2-40B4-BE49-F238E27FC236}">
                <a16:creationId xmlns:a16="http://schemas.microsoft.com/office/drawing/2014/main" id="{509374E9-FB6C-4B49-9868-7D7F27EC950B}"/>
              </a:ext>
            </a:extLst>
          </p:cNvPr>
          <p:cNvSpPr>
            <a:spLocks noGrp="1"/>
          </p:cNvSpPr>
          <p:nvPr>
            <p:ph type="body" sz="quarter" idx="20" hasCustomPrompt="1"/>
          </p:nvPr>
        </p:nvSpPr>
        <p:spPr>
          <a:xfrm>
            <a:off x="8232183" y="2171210"/>
            <a:ext cx="3502617" cy="346798"/>
          </a:xfrm>
        </p:spPr>
        <p:txBody>
          <a:bodyPr lIns="36000" rIns="36000" anchor="ctr"/>
          <a:lstStyle>
            <a:lvl1pPr algn="ctr">
              <a:lnSpc>
                <a:spcPct val="100000"/>
              </a:lnSpc>
              <a:defRPr sz="1400" b="1" baseline="0">
                <a:solidFill>
                  <a:schemeClr val="tx1"/>
                </a:solidFill>
              </a:defRPr>
            </a:lvl1pPr>
          </a:lstStyle>
          <a:p>
            <a:pPr lvl="0"/>
            <a:r>
              <a:rPr lang="en-US"/>
              <a:t>Image caption</a:t>
            </a:r>
            <a:endParaRPr lang="en-US" dirty="0"/>
          </a:p>
        </p:txBody>
      </p:sp>
      <p:sp>
        <p:nvSpPr>
          <p:cNvPr id="10" name="Footer Placeholder 3">
            <a:extLst>
              <a:ext uri="{FF2B5EF4-FFF2-40B4-BE49-F238E27FC236}">
                <a16:creationId xmlns:a16="http://schemas.microsoft.com/office/drawing/2014/main" id="{5AF3BAED-3CDD-C843-B343-22D640A81FB3}"/>
              </a:ext>
            </a:extLst>
          </p:cNvPr>
          <p:cNvSpPr>
            <a:spLocks noGrp="1"/>
          </p:cNvSpPr>
          <p:nvPr>
            <p:ph type="ftr" sz="quarter" idx="11"/>
          </p:nvPr>
        </p:nvSpPr>
        <p:spPr>
          <a:xfrm>
            <a:off x="547199" y="6483601"/>
            <a:ext cx="4117669" cy="212399"/>
          </a:xfrm>
          <a:prstGeom prst="rect">
            <a:avLst/>
          </a:prstGeom>
        </p:spPr>
        <p:txBody>
          <a:bodyPr/>
          <a:lstStyle/>
          <a:p>
            <a:r>
              <a:rPr lang="en-GB" dirty="0"/>
              <a:t>www.hs2.org.uk</a:t>
            </a:r>
          </a:p>
        </p:txBody>
      </p:sp>
      <p:sp>
        <p:nvSpPr>
          <p:cNvPr id="3" name="Slide Number Placeholder 2"/>
          <p:cNvSpPr>
            <a:spLocks noGrp="1"/>
          </p:cNvSpPr>
          <p:nvPr>
            <p:ph type="sldNum" sz="quarter" idx="21"/>
          </p:nvPr>
        </p:nvSpPr>
        <p:spPr/>
        <p:txBody>
          <a:bodyPr/>
          <a:lstStyle/>
          <a:p>
            <a:fld id="{3DDFAA72-5DC3-4587-87F2-53D3D6F24F13}" type="slidenum">
              <a:rPr lang="en-GB" smtClean="0"/>
              <a:t>‹#›</a:t>
            </a:fld>
            <a:endParaRPr lang="en-GB" dirty="0"/>
          </a:p>
        </p:txBody>
      </p:sp>
    </p:spTree>
    <p:extLst>
      <p:ext uri="{BB962C8B-B14F-4D97-AF65-F5344CB8AC3E}">
        <p14:creationId xmlns:p14="http://schemas.microsoft.com/office/powerpoint/2010/main" val="4149249566"/>
      </p:ext>
    </p:extLst>
  </p:cSld>
  <p:clrMapOvr>
    <a:masterClrMapping/>
  </p:clrMapOvr>
  <p:transition>
    <p:fade/>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2 images landscape">
    <p:spTree>
      <p:nvGrpSpPr>
        <p:cNvPr id="1" name=""/>
        <p:cNvGrpSpPr/>
        <p:nvPr/>
      </p:nvGrpSpPr>
      <p:grpSpPr>
        <a:xfrm>
          <a:off x="0" y="0"/>
          <a:ext cx="0" cy="0"/>
          <a:chOff x="0" y="0"/>
          <a:chExt cx="0" cy="0"/>
        </a:xfrm>
      </p:grpSpPr>
      <p:sp>
        <p:nvSpPr>
          <p:cNvPr id="19" name="Picture Placeholder 16"/>
          <p:cNvSpPr>
            <a:spLocks noGrp="1"/>
          </p:cNvSpPr>
          <p:nvPr>
            <p:ph type="pic" sz="quarter" idx="14"/>
          </p:nvPr>
        </p:nvSpPr>
        <p:spPr>
          <a:xfrm>
            <a:off x="6178336" y="1875935"/>
            <a:ext cx="5556464" cy="3421062"/>
          </a:xfrm>
        </p:spPr>
        <p:txBody>
          <a:bodyPr/>
          <a:lstStyle/>
          <a:p>
            <a:r>
              <a:rPr lang="en-US" dirty="0"/>
              <a:t>Click icon to add picture</a:t>
            </a:r>
          </a:p>
        </p:txBody>
      </p:sp>
      <p:sp>
        <p:nvSpPr>
          <p:cNvPr id="11" name="Text Placeholder 4"/>
          <p:cNvSpPr>
            <a:spLocks noGrp="1"/>
          </p:cNvSpPr>
          <p:nvPr>
            <p:ph type="body" sz="quarter" idx="18" hasCustomPrompt="1"/>
          </p:nvPr>
        </p:nvSpPr>
        <p:spPr>
          <a:xfrm>
            <a:off x="6175370" y="5364261"/>
            <a:ext cx="5556464" cy="346798"/>
          </a:xfrm>
        </p:spPr>
        <p:txBody>
          <a:bodyPr lIns="36000" rIns="36000" anchor="ctr"/>
          <a:lstStyle>
            <a:lvl1pPr algn="l">
              <a:lnSpc>
                <a:spcPct val="100000"/>
              </a:lnSpc>
              <a:defRPr sz="2000" b="1" baseline="0">
                <a:solidFill>
                  <a:schemeClr val="tx1"/>
                </a:solidFill>
                <a:latin typeface="+mn-lt"/>
                <a:ea typeface="Open Sans Semibold" panose="020B0706030804020204" pitchFamily="34" charset="0"/>
                <a:cs typeface="Open Sans Semibold" panose="020B0706030804020204" pitchFamily="34" charset="0"/>
              </a:defRPr>
            </a:lvl1pPr>
          </a:lstStyle>
          <a:p>
            <a:pPr lvl="0"/>
            <a:r>
              <a:rPr lang="en-US" dirty="0"/>
              <a:t>Image caption</a:t>
            </a:r>
          </a:p>
        </p:txBody>
      </p:sp>
      <p:sp>
        <p:nvSpPr>
          <p:cNvPr id="17" name="Picture Placeholder 16"/>
          <p:cNvSpPr>
            <a:spLocks noGrp="1"/>
          </p:cNvSpPr>
          <p:nvPr>
            <p:ph type="pic" sz="quarter" idx="12"/>
          </p:nvPr>
        </p:nvSpPr>
        <p:spPr>
          <a:xfrm>
            <a:off x="457200" y="1875935"/>
            <a:ext cx="5556248" cy="3421062"/>
          </a:xfrm>
        </p:spPr>
        <p:txBody>
          <a:bodyPr/>
          <a:lstStyle/>
          <a:p>
            <a:r>
              <a:rPr lang="en-US" dirty="0"/>
              <a:t>Click icon to add picture</a:t>
            </a:r>
          </a:p>
        </p:txBody>
      </p:sp>
      <p:sp>
        <p:nvSpPr>
          <p:cNvPr id="2" name="Title 1"/>
          <p:cNvSpPr>
            <a:spLocks noGrp="1"/>
          </p:cNvSpPr>
          <p:nvPr>
            <p:ph type="title" hasCustomPrompt="1"/>
          </p:nvPr>
        </p:nvSpPr>
        <p:spPr>
          <a:xfrm>
            <a:off x="457200" y="469392"/>
            <a:ext cx="11277600" cy="968474"/>
          </a:xfrm>
          <a:prstGeom prst="rect">
            <a:avLst/>
          </a:prstGeom>
        </p:spPr>
        <p:txBody>
          <a:bodyPr/>
          <a:lstStyle>
            <a:lvl1pPr>
              <a:lnSpc>
                <a:spcPct val="100000"/>
              </a:lnSpc>
              <a:defRPr>
                <a:solidFill>
                  <a:schemeClr val="tx1"/>
                </a:solidFill>
              </a:defRPr>
            </a:lvl1pPr>
          </a:lstStyle>
          <a:p>
            <a:r>
              <a:rPr lang="en-US" dirty="0"/>
              <a:t>Title</a:t>
            </a:r>
          </a:p>
        </p:txBody>
      </p:sp>
      <p:sp>
        <p:nvSpPr>
          <p:cNvPr id="8" name="Text Placeholder 4">
            <a:extLst>
              <a:ext uri="{FF2B5EF4-FFF2-40B4-BE49-F238E27FC236}">
                <a16:creationId xmlns:a16="http://schemas.microsoft.com/office/drawing/2014/main" id="{2A0022C7-7D4A-EE40-93C5-68D26840EEF0}"/>
              </a:ext>
            </a:extLst>
          </p:cNvPr>
          <p:cNvSpPr>
            <a:spLocks noGrp="1"/>
          </p:cNvSpPr>
          <p:nvPr>
            <p:ph type="body" sz="quarter" idx="19" hasCustomPrompt="1"/>
          </p:nvPr>
        </p:nvSpPr>
        <p:spPr>
          <a:xfrm>
            <a:off x="457200" y="5388268"/>
            <a:ext cx="5556464" cy="346798"/>
          </a:xfrm>
        </p:spPr>
        <p:txBody>
          <a:bodyPr lIns="36000" rIns="36000" anchor="ctr"/>
          <a:lstStyle>
            <a:lvl1pPr algn="l">
              <a:lnSpc>
                <a:spcPct val="100000"/>
              </a:lnSpc>
              <a:defRPr sz="2000" b="1" baseline="0">
                <a:solidFill>
                  <a:schemeClr val="tx1"/>
                </a:solidFill>
                <a:latin typeface="+mn-lt"/>
                <a:ea typeface="Open Sans Semibold" panose="020B0706030804020204" pitchFamily="34" charset="0"/>
                <a:cs typeface="Open Sans Semibold" panose="020B0706030804020204" pitchFamily="34" charset="0"/>
              </a:defRPr>
            </a:lvl1pPr>
          </a:lstStyle>
          <a:p>
            <a:pPr lvl="0"/>
            <a:r>
              <a:rPr lang="en-US" dirty="0"/>
              <a:t>Image caption</a:t>
            </a:r>
          </a:p>
        </p:txBody>
      </p:sp>
      <p:sp>
        <p:nvSpPr>
          <p:cNvPr id="9" name="Footer Placeholder 3">
            <a:extLst>
              <a:ext uri="{FF2B5EF4-FFF2-40B4-BE49-F238E27FC236}">
                <a16:creationId xmlns:a16="http://schemas.microsoft.com/office/drawing/2014/main" id="{5AF3BAED-3CDD-C843-B343-22D640A81FB3}"/>
              </a:ext>
            </a:extLst>
          </p:cNvPr>
          <p:cNvSpPr>
            <a:spLocks noGrp="1"/>
          </p:cNvSpPr>
          <p:nvPr>
            <p:ph type="ftr" sz="quarter" idx="11"/>
          </p:nvPr>
        </p:nvSpPr>
        <p:spPr>
          <a:xfrm>
            <a:off x="547199" y="6483601"/>
            <a:ext cx="4117669" cy="212399"/>
          </a:xfrm>
          <a:prstGeom prst="rect">
            <a:avLst/>
          </a:prstGeom>
        </p:spPr>
        <p:txBody>
          <a:bodyPr/>
          <a:lstStyle/>
          <a:p>
            <a:r>
              <a:rPr lang="en-GB" dirty="0"/>
              <a:t>www.hs2.org.uk</a:t>
            </a:r>
          </a:p>
        </p:txBody>
      </p:sp>
      <p:sp>
        <p:nvSpPr>
          <p:cNvPr id="3" name="Slide Number Placeholder 2"/>
          <p:cNvSpPr>
            <a:spLocks noGrp="1"/>
          </p:cNvSpPr>
          <p:nvPr>
            <p:ph type="sldNum" sz="quarter" idx="20"/>
          </p:nvPr>
        </p:nvSpPr>
        <p:spPr/>
        <p:txBody>
          <a:bodyPr/>
          <a:lstStyle/>
          <a:p>
            <a:fld id="{3DDFAA72-5DC3-4587-87F2-53D3D6F24F13}" type="slidenum">
              <a:rPr lang="en-GB" smtClean="0"/>
              <a:t>‹#›</a:t>
            </a:fld>
            <a:endParaRPr lang="en-GB" dirty="0"/>
          </a:p>
        </p:txBody>
      </p:sp>
    </p:spTree>
    <p:extLst>
      <p:ext uri="{BB962C8B-B14F-4D97-AF65-F5344CB8AC3E}">
        <p14:creationId xmlns:p14="http://schemas.microsoft.com/office/powerpoint/2010/main" val="2065201325"/>
      </p:ext>
    </p:extLst>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6" name="Footer Placeholder 3">
            <a:extLst>
              <a:ext uri="{FF2B5EF4-FFF2-40B4-BE49-F238E27FC236}">
                <a16:creationId xmlns:a16="http://schemas.microsoft.com/office/drawing/2014/main" id="{5AF3BAED-3CDD-C843-B343-22D640A81FB3}"/>
              </a:ext>
            </a:extLst>
          </p:cNvPr>
          <p:cNvSpPr>
            <a:spLocks noGrp="1"/>
          </p:cNvSpPr>
          <p:nvPr>
            <p:ph type="ftr" sz="quarter" idx="11"/>
          </p:nvPr>
        </p:nvSpPr>
        <p:spPr>
          <a:xfrm>
            <a:off x="547199" y="6483601"/>
            <a:ext cx="4117669" cy="212399"/>
          </a:xfrm>
          <a:prstGeom prst="rect">
            <a:avLst/>
          </a:prstGeom>
        </p:spPr>
        <p:txBody>
          <a:bodyPr/>
          <a:lstStyle/>
          <a:p>
            <a:r>
              <a:rPr lang="en-GB" dirty="0"/>
              <a:t>www.hs2.org.uk</a:t>
            </a:r>
          </a:p>
        </p:txBody>
      </p:sp>
      <p:sp>
        <p:nvSpPr>
          <p:cNvPr id="4" name="Slide Number Placeholder 3"/>
          <p:cNvSpPr>
            <a:spLocks noGrp="1"/>
          </p:cNvSpPr>
          <p:nvPr>
            <p:ph type="sldNum" sz="quarter" idx="12"/>
          </p:nvPr>
        </p:nvSpPr>
        <p:spPr/>
        <p:txBody>
          <a:bodyPr/>
          <a:lstStyle/>
          <a:p>
            <a:fld id="{3DDFAA72-5DC3-4587-87F2-53D3D6F24F13}" type="slidenum">
              <a:rPr lang="en-GB" smtClean="0"/>
              <a:t>‹#›</a:t>
            </a:fld>
            <a:endParaRPr lang="en-GB" dirty="0"/>
          </a:p>
        </p:txBody>
      </p:sp>
    </p:spTree>
  </p:cSld>
  <p:clrMapOvr>
    <a:masterClrMapping/>
  </p:clrMapOvr>
  <p:transition>
    <p:fade/>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2 images portrait">
    <p:spTree>
      <p:nvGrpSpPr>
        <p:cNvPr id="1" name=""/>
        <p:cNvGrpSpPr/>
        <p:nvPr/>
      </p:nvGrpSpPr>
      <p:grpSpPr>
        <a:xfrm>
          <a:off x="0" y="0"/>
          <a:ext cx="0" cy="0"/>
          <a:chOff x="0" y="0"/>
          <a:chExt cx="0" cy="0"/>
        </a:xfrm>
      </p:grpSpPr>
      <p:sp>
        <p:nvSpPr>
          <p:cNvPr id="15" name="Picture Placeholder 16"/>
          <p:cNvSpPr>
            <a:spLocks noGrp="1"/>
          </p:cNvSpPr>
          <p:nvPr>
            <p:ph type="pic" sz="quarter" idx="12"/>
          </p:nvPr>
        </p:nvSpPr>
        <p:spPr>
          <a:xfrm>
            <a:off x="4168478" y="457199"/>
            <a:ext cx="3664638" cy="5536224"/>
          </a:xfrm>
        </p:spPr>
        <p:txBody>
          <a:bodyPr/>
          <a:lstStyle/>
          <a:p>
            <a:r>
              <a:rPr lang="en-US" dirty="0"/>
              <a:t>Click icon to add picture</a:t>
            </a:r>
          </a:p>
        </p:txBody>
      </p:sp>
      <p:sp>
        <p:nvSpPr>
          <p:cNvPr id="34" name="TextBox 33">
            <a:extLst>
              <a:ext uri="{FF2B5EF4-FFF2-40B4-BE49-F238E27FC236}">
                <a16:creationId xmlns:a16="http://schemas.microsoft.com/office/drawing/2014/main" id="{974F1D84-DDEE-41A1-933C-81803DAA1FD8}"/>
              </a:ext>
            </a:extLst>
          </p:cNvPr>
          <p:cNvSpPr txBox="1"/>
          <p:nvPr userDrawn="1"/>
        </p:nvSpPr>
        <p:spPr>
          <a:xfrm>
            <a:off x="4273578" y="3304984"/>
            <a:ext cx="549831" cy="184666"/>
          </a:xfrm>
          <a:prstGeom prst="rect">
            <a:avLst/>
          </a:prstGeom>
          <a:noFill/>
        </p:spPr>
        <p:txBody>
          <a:bodyPr wrap="none" lIns="0" tIns="0" rIns="0" bIns="0" rtlCol="0">
            <a:spAutoFit/>
          </a:bodyPr>
          <a:lstStyle/>
          <a:p>
            <a:pPr algn="l"/>
            <a:r>
              <a:rPr lang="en-GB" sz="1200" dirty="0">
                <a:solidFill>
                  <a:schemeClr val="bg1"/>
                </a:solidFill>
              </a:rPr>
              <a:t>London</a:t>
            </a:r>
          </a:p>
        </p:txBody>
      </p:sp>
      <p:sp>
        <p:nvSpPr>
          <p:cNvPr id="45" name="Title 1">
            <a:extLst>
              <a:ext uri="{FF2B5EF4-FFF2-40B4-BE49-F238E27FC236}">
                <a16:creationId xmlns:a16="http://schemas.microsoft.com/office/drawing/2014/main" id="{ECC6801D-545A-4803-9D8A-A889A704F6C7}"/>
              </a:ext>
            </a:extLst>
          </p:cNvPr>
          <p:cNvSpPr>
            <a:spLocks noGrp="1"/>
          </p:cNvSpPr>
          <p:nvPr>
            <p:ph type="title" hasCustomPrompt="1"/>
          </p:nvPr>
        </p:nvSpPr>
        <p:spPr>
          <a:xfrm>
            <a:off x="457200" y="457199"/>
            <a:ext cx="3607594" cy="1271589"/>
          </a:xfrm>
          <a:prstGeom prst="rect">
            <a:avLst/>
          </a:prstGeom>
        </p:spPr>
        <p:txBody>
          <a:bodyPr/>
          <a:lstStyle>
            <a:lvl1pPr>
              <a:lnSpc>
                <a:spcPct val="100000"/>
              </a:lnSpc>
              <a:defRPr>
                <a:solidFill>
                  <a:schemeClr val="tx1"/>
                </a:solidFill>
              </a:defRPr>
            </a:lvl1pPr>
          </a:lstStyle>
          <a:p>
            <a:r>
              <a:rPr lang="en-US" dirty="0"/>
              <a:t>Title</a:t>
            </a:r>
            <a:endParaRPr lang="en-GB" dirty="0"/>
          </a:p>
        </p:txBody>
      </p:sp>
      <p:sp>
        <p:nvSpPr>
          <p:cNvPr id="18" name="Picture Placeholder 16"/>
          <p:cNvSpPr>
            <a:spLocks noGrp="1"/>
          </p:cNvSpPr>
          <p:nvPr>
            <p:ph type="pic" sz="quarter" idx="14"/>
          </p:nvPr>
        </p:nvSpPr>
        <p:spPr>
          <a:xfrm>
            <a:off x="8036334" y="457199"/>
            <a:ext cx="3664638" cy="5536224"/>
          </a:xfrm>
        </p:spPr>
        <p:txBody>
          <a:bodyPr/>
          <a:lstStyle/>
          <a:p>
            <a:r>
              <a:rPr lang="en-US" dirty="0"/>
              <a:t>Click icon to add picture</a:t>
            </a:r>
          </a:p>
        </p:txBody>
      </p:sp>
      <p:sp>
        <p:nvSpPr>
          <p:cNvPr id="22" name="Text Placeholder 4"/>
          <p:cNvSpPr>
            <a:spLocks noGrp="1"/>
          </p:cNvSpPr>
          <p:nvPr>
            <p:ph type="body" sz="quarter" idx="17" hasCustomPrompt="1"/>
          </p:nvPr>
        </p:nvSpPr>
        <p:spPr>
          <a:xfrm>
            <a:off x="4168866" y="6053122"/>
            <a:ext cx="3663950" cy="268288"/>
          </a:xfrm>
        </p:spPr>
        <p:txBody>
          <a:bodyPr lIns="36000" rIns="36000" anchor="ctr"/>
          <a:lstStyle>
            <a:lvl1pPr>
              <a:lnSpc>
                <a:spcPct val="100000"/>
              </a:lnSpc>
              <a:defRPr sz="1400" b="1" baseline="0">
                <a:solidFill>
                  <a:schemeClr val="tx1"/>
                </a:solidFill>
                <a:latin typeface="+mn-lt"/>
                <a:ea typeface="Open Sans Semibold" panose="020B0706030804020204" pitchFamily="34" charset="0"/>
                <a:cs typeface="Open Sans Semibold" panose="020B0706030804020204" pitchFamily="34" charset="0"/>
              </a:defRPr>
            </a:lvl1pPr>
          </a:lstStyle>
          <a:p>
            <a:pPr lvl="0"/>
            <a:r>
              <a:rPr lang="en-US" dirty="0"/>
              <a:t>Image caption</a:t>
            </a:r>
          </a:p>
        </p:txBody>
      </p:sp>
      <p:sp>
        <p:nvSpPr>
          <p:cNvPr id="24" name="Text Placeholder 4"/>
          <p:cNvSpPr>
            <a:spLocks noGrp="1"/>
          </p:cNvSpPr>
          <p:nvPr>
            <p:ph type="body" sz="quarter" idx="19" hasCustomPrompt="1"/>
          </p:nvPr>
        </p:nvSpPr>
        <p:spPr>
          <a:xfrm>
            <a:off x="8036722" y="6053122"/>
            <a:ext cx="3663950" cy="268288"/>
          </a:xfrm>
        </p:spPr>
        <p:txBody>
          <a:bodyPr lIns="36000" rIns="36000" anchor="ctr"/>
          <a:lstStyle>
            <a:lvl1pPr>
              <a:lnSpc>
                <a:spcPct val="100000"/>
              </a:lnSpc>
              <a:defRPr sz="1400" b="1" baseline="0">
                <a:solidFill>
                  <a:schemeClr val="tx1"/>
                </a:solidFill>
                <a:latin typeface="+mn-lt"/>
                <a:ea typeface="Open Sans Semibold" panose="020B0706030804020204" pitchFamily="34" charset="0"/>
                <a:cs typeface="Open Sans Semibold" panose="020B0706030804020204" pitchFamily="34" charset="0"/>
              </a:defRPr>
            </a:lvl1pPr>
          </a:lstStyle>
          <a:p>
            <a:pPr lvl="0"/>
            <a:r>
              <a:rPr lang="en-US"/>
              <a:t>Image caption</a:t>
            </a:r>
            <a:endParaRPr lang="en-US" dirty="0"/>
          </a:p>
        </p:txBody>
      </p:sp>
      <p:sp>
        <p:nvSpPr>
          <p:cNvPr id="9" name="Footer Placeholder 3">
            <a:extLst>
              <a:ext uri="{FF2B5EF4-FFF2-40B4-BE49-F238E27FC236}">
                <a16:creationId xmlns:a16="http://schemas.microsoft.com/office/drawing/2014/main" id="{5AF3BAED-3CDD-C843-B343-22D640A81FB3}"/>
              </a:ext>
            </a:extLst>
          </p:cNvPr>
          <p:cNvSpPr>
            <a:spLocks noGrp="1"/>
          </p:cNvSpPr>
          <p:nvPr>
            <p:ph type="ftr" sz="quarter" idx="11"/>
          </p:nvPr>
        </p:nvSpPr>
        <p:spPr>
          <a:xfrm>
            <a:off x="547199" y="6483601"/>
            <a:ext cx="4117669" cy="212399"/>
          </a:xfrm>
          <a:prstGeom prst="rect">
            <a:avLst/>
          </a:prstGeom>
        </p:spPr>
        <p:txBody>
          <a:bodyPr/>
          <a:lstStyle/>
          <a:p>
            <a:r>
              <a:rPr lang="en-GB" dirty="0"/>
              <a:t>www.hs2.org.uk</a:t>
            </a:r>
          </a:p>
        </p:txBody>
      </p:sp>
      <p:sp>
        <p:nvSpPr>
          <p:cNvPr id="2" name="Slide Number Placeholder 1"/>
          <p:cNvSpPr>
            <a:spLocks noGrp="1"/>
          </p:cNvSpPr>
          <p:nvPr>
            <p:ph type="sldNum" sz="quarter" idx="20"/>
          </p:nvPr>
        </p:nvSpPr>
        <p:spPr/>
        <p:txBody>
          <a:bodyPr/>
          <a:lstStyle/>
          <a:p>
            <a:fld id="{3DDFAA72-5DC3-4587-87F2-53D3D6F24F13}" type="slidenum">
              <a:rPr lang="en-GB" smtClean="0"/>
              <a:t>‹#›</a:t>
            </a:fld>
            <a:endParaRPr lang="en-GB" dirty="0"/>
          </a:p>
        </p:txBody>
      </p:sp>
    </p:spTree>
    <p:extLst>
      <p:ext uri="{BB962C8B-B14F-4D97-AF65-F5344CB8AC3E}">
        <p14:creationId xmlns:p14="http://schemas.microsoft.com/office/powerpoint/2010/main" val="3460650581"/>
      </p:ext>
    </p:extLst>
  </p:cSld>
  <p:clrMapOvr>
    <a:masterClrMapping/>
  </p:clrMapOvr>
  <p:transition>
    <p:fade/>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Six images landscape">
    <p:spTree>
      <p:nvGrpSpPr>
        <p:cNvPr id="1" name=""/>
        <p:cNvGrpSpPr/>
        <p:nvPr/>
      </p:nvGrpSpPr>
      <p:grpSpPr>
        <a:xfrm>
          <a:off x="0" y="0"/>
          <a:ext cx="0" cy="0"/>
          <a:chOff x="0" y="0"/>
          <a:chExt cx="0" cy="0"/>
        </a:xfrm>
      </p:grpSpPr>
      <p:sp>
        <p:nvSpPr>
          <p:cNvPr id="14" name="Picture Placeholder 2"/>
          <p:cNvSpPr>
            <a:spLocks noGrp="1"/>
          </p:cNvSpPr>
          <p:nvPr>
            <p:ph type="pic" sz="quarter" idx="21"/>
          </p:nvPr>
        </p:nvSpPr>
        <p:spPr>
          <a:xfrm>
            <a:off x="4403195" y="1796508"/>
            <a:ext cx="3385609" cy="1963737"/>
          </a:xfrm>
        </p:spPr>
        <p:txBody>
          <a:bodyPr/>
          <a:lstStyle>
            <a:lvl1pPr>
              <a:defRPr/>
            </a:lvl1pPr>
          </a:lstStyle>
          <a:p>
            <a:r>
              <a:rPr lang="en-US" dirty="0"/>
              <a:t>Click icon to add picture</a:t>
            </a:r>
            <a:endParaRPr lang="en-GB" dirty="0"/>
          </a:p>
        </p:txBody>
      </p:sp>
      <p:sp>
        <p:nvSpPr>
          <p:cNvPr id="13" name="Picture Placeholder 2"/>
          <p:cNvSpPr>
            <a:spLocks noGrp="1"/>
          </p:cNvSpPr>
          <p:nvPr>
            <p:ph type="pic" sz="quarter" idx="20"/>
          </p:nvPr>
        </p:nvSpPr>
        <p:spPr>
          <a:xfrm>
            <a:off x="457200" y="4119733"/>
            <a:ext cx="3385609" cy="1963737"/>
          </a:xfrm>
        </p:spPr>
        <p:txBody>
          <a:bodyPr/>
          <a:lstStyle>
            <a:lvl1pPr>
              <a:defRPr/>
            </a:lvl1pPr>
          </a:lstStyle>
          <a:p>
            <a:r>
              <a:rPr lang="en-US" dirty="0"/>
              <a:t>Click icon to add picture</a:t>
            </a:r>
            <a:endParaRPr lang="en-GB" dirty="0"/>
          </a:p>
        </p:txBody>
      </p:sp>
      <p:sp>
        <p:nvSpPr>
          <p:cNvPr id="3" name="Picture Placeholder 2"/>
          <p:cNvSpPr>
            <a:spLocks noGrp="1"/>
          </p:cNvSpPr>
          <p:nvPr>
            <p:ph type="pic" sz="quarter" idx="19"/>
          </p:nvPr>
        </p:nvSpPr>
        <p:spPr>
          <a:xfrm>
            <a:off x="457200" y="1800525"/>
            <a:ext cx="3385609" cy="1963737"/>
          </a:xfrm>
        </p:spPr>
        <p:txBody>
          <a:bodyPr/>
          <a:lstStyle>
            <a:lvl1pPr>
              <a:defRPr/>
            </a:lvl1pPr>
          </a:lstStyle>
          <a:p>
            <a:r>
              <a:rPr lang="en-US" dirty="0"/>
              <a:t>Click icon to add picture</a:t>
            </a:r>
            <a:endParaRPr lang="en-GB" dirty="0"/>
          </a:p>
        </p:txBody>
      </p:sp>
      <p:sp>
        <p:nvSpPr>
          <p:cNvPr id="12" name="Title 11">
            <a:extLst>
              <a:ext uri="{FF2B5EF4-FFF2-40B4-BE49-F238E27FC236}">
                <a16:creationId xmlns:a16="http://schemas.microsoft.com/office/drawing/2014/main" id="{4CACAE5C-7A0C-437D-BA18-FC8E654BE6B0}"/>
              </a:ext>
            </a:extLst>
          </p:cNvPr>
          <p:cNvSpPr>
            <a:spLocks noGrp="1"/>
          </p:cNvSpPr>
          <p:nvPr>
            <p:ph type="title" hasCustomPrompt="1"/>
          </p:nvPr>
        </p:nvSpPr>
        <p:spPr>
          <a:xfrm>
            <a:off x="457200" y="469392"/>
            <a:ext cx="11277600" cy="968474"/>
          </a:xfrm>
          <a:prstGeom prst="rect">
            <a:avLst/>
          </a:prstGeom>
        </p:spPr>
        <p:txBody>
          <a:bodyPr/>
          <a:lstStyle>
            <a:lvl1pPr>
              <a:lnSpc>
                <a:spcPct val="100000"/>
              </a:lnSpc>
              <a:defRPr/>
            </a:lvl1pPr>
          </a:lstStyle>
          <a:p>
            <a:r>
              <a:rPr lang="en-US" dirty="0"/>
              <a:t>Title</a:t>
            </a:r>
            <a:endParaRPr lang="en-GB" dirty="0"/>
          </a:p>
        </p:txBody>
      </p:sp>
      <p:sp>
        <p:nvSpPr>
          <p:cNvPr id="18" name="Picture Placeholder 2"/>
          <p:cNvSpPr>
            <a:spLocks noGrp="1"/>
          </p:cNvSpPr>
          <p:nvPr>
            <p:ph type="pic" sz="quarter" idx="22"/>
          </p:nvPr>
        </p:nvSpPr>
        <p:spPr>
          <a:xfrm>
            <a:off x="8349191" y="1800523"/>
            <a:ext cx="3385609" cy="1963737"/>
          </a:xfrm>
        </p:spPr>
        <p:txBody>
          <a:bodyPr/>
          <a:lstStyle>
            <a:lvl1pPr>
              <a:defRPr/>
            </a:lvl1pPr>
          </a:lstStyle>
          <a:p>
            <a:r>
              <a:rPr lang="en-US" dirty="0"/>
              <a:t>Click icon to add picture</a:t>
            </a:r>
            <a:endParaRPr lang="en-GB" dirty="0"/>
          </a:p>
        </p:txBody>
      </p:sp>
      <p:sp>
        <p:nvSpPr>
          <p:cNvPr id="19" name="Picture Placeholder 2"/>
          <p:cNvSpPr>
            <a:spLocks noGrp="1"/>
          </p:cNvSpPr>
          <p:nvPr>
            <p:ph type="pic" sz="quarter" idx="23"/>
          </p:nvPr>
        </p:nvSpPr>
        <p:spPr>
          <a:xfrm>
            <a:off x="4403195" y="4118886"/>
            <a:ext cx="3385609" cy="1963737"/>
          </a:xfrm>
        </p:spPr>
        <p:txBody>
          <a:bodyPr/>
          <a:lstStyle>
            <a:lvl1pPr>
              <a:defRPr/>
            </a:lvl1pPr>
          </a:lstStyle>
          <a:p>
            <a:r>
              <a:rPr lang="en-US" dirty="0"/>
              <a:t>Click icon to add picture</a:t>
            </a:r>
            <a:endParaRPr lang="en-GB" dirty="0"/>
          </a:p>
        </p:txBody>
      </p:sp>
      <p:sp>
        <p:nvSpPr>
          <p:cNvPr id="20" name="Picture Placeholder 2"/>
          <p:cNvSpPr>
            <a:spLocks noGrp="1"/>
          </p:cNvSpPr>
          <p:nvPr>
            <p:ph type="pic" sz="quarter" idx="24"/>
          </p:nvPr>
        </p:nvSpPr>
        <p:spPr>
          <a:xfrm>
            <a:off x="8349190" y="4118887"/>
            <a:ext cx="3385609" cy="1963737"/>
          </a:xfrm>
        </p:spPr>
        <p:txBody>
          <a:bodyPr/>
          <a:lstStyle>
            <a:lvl1pPr>
              <a:defRPr/>
            </a:lvl1pPr>
          </a:lstStyle>
          <a:p>
            <a:r>
              <a:rPr lang="en-US" dirty="0"/>
              <a:t>Click icon to add picture</a:t>
            </a:r>
            <a:endParaRPr lang="en-GB" dirty="0"/>
          </a:p>
        </p:txBody>
      </p:sp>
      <p:sp>
        <p:nvSpPr>
          <p:cNvPr id="9" name="Footer Placeholder 3">
            <a:extLst>
              <a:ext uri="{FF2B5EF4-FFF2-40B4-BE49-F238E27FC236}">
                <a16:creationId xmlns:a16="http://schemas.microsoft.com/office/drawing/2014/main" id="{5AF3BAED-3CDD-C843-B343-22D640A81FB3}"/>
              </a:ext>
            </a:extLst>
          </p:cNvPr>
          <p:cNvSpPr>
            <a:spLocks noGrp="1"/>
          </p:cNvSpPr>
          <p:nvPr>
            <p:ph type="ftr" sz="quarter" idx="11"/>
          </p:nvPr>
        </p:nvSpPr>
        <p:spPr>
          <a:xfrm>
            <a:off x="547199" y="6483601"/>
            <a:ext cx="4117669" cy="212399"/>
          </a:xfrm>
          <a:prstGeom prst="rect">
            <a:avLst/>
          </a:prstGeom>
        </p:spPr>
        <p:txBody>
          <a:bodyPr/>
          <a:lstStyle/>
          <a:p>
            <a:r>
              <a:rPr lang="en-GB" dirty="0"/>
              <a:t>www.hs2.org.uk</a:t>
            </a:r>
          </a:p>
        </p:txBody>
      </p:sp>
      <p:sp>
        <p:nvSpPr>
          <p:cNvPr id="2" name="Slide Number Placeholder 1"/>
          <p:cNvSpPr>
            <a:spLocks noGrp="1"/>
          </p:cNvSpPr>
          <p:nvPr>
            <p:ph type="sldNum" sz="quarter" idx="25"/>
          </p:nvPr>
        </p:nvSpPr>
        <p:spPr/>
        <p:txBody>
          <a:bodyPr/>
          <a:lstStyle/>
          <a:p>
            <a:fld id="{3DDFAA72-5DC3-4587-87F2-53D3D6F24F13}" type="slidenum">
              <a:rPr lang="en-GB" smtClean="0"/>
              <a:t>‹#›</a:t>
            </a:fld>
            <a:endParaRPr lang="en-GB" dirty="0"/>
          </a:p>
        </p:txBody>
      </p:sp>
    </p:spTree>
    <p:extLst>
      <p:ext uri="{BB962C8B-B14F-4D97-AF65-F5344CB8AC3E}">
        <p14:creationId xmlns:p14="http://schemas.microsoft.com/office/powerpoint/2010/main" val="3623289306"/>
      </p:ext>
    </p:extLst>
  </p:cSld>
  <p:clrMapOvr>
    <a:masterClrMapping/>
  </p:clrMapOvr>
  <p:transition>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Eight images square">
    <p:spTree>
      <p:nvGrpSpPr>
        <p:cNvPr id="1" name=""/>
        <p:cNvGrpSpPr/>
        <p:nvPr/>
      </p:nvGrpSpPr>
      <p:grpSpPr>
        <a:xfrm>
          <a:off x="0" y="0"/>
          <a:ext cx="0" cy="0"/>
          <a:chOff x="0" y="0"/>
          <a:chExt cx="0" cy="0"/>
        </a:xfrm>
      </p:grpSpPr>
      <p:sp>
        <p:nvSpPr>
          <p:cNvPr id="3" name="Picture Placeholder 2"/>
          <p:cNvSpPr>
            <a:spLocks noGrp="1"/>
          </p:cNvSpPr>
          <p:nvPr>
            <p:ph type="pic" sz="quarter" idx="19"/>
          </p:nvPr>
        </p:nvSpPr>
        <p:spPr>
          <a:xfrm>
            <a:off x="699727" y="1599451"/>
            <a:ext cx="2126202" cy="1963737"/>
          </a:xfrm>
        </p:spPr>
        <p:txBody>
          <a:bodyPr/>
          <a:lstStyle>
            <a:lvl1pPr>
              <a:defRPr/>
            </a:lvl1pPr>
          </a:lstStyle>
          <a:p>
            <a:r>
              <a:rPr lang="en-US" dirty="0"/>
              <a:t>Click icon to add picture</a:t>
            </a:r>
            <a:endParaRPr lang="en-GB" dirty="0"/>
          </a:p>
        </p:txBody>
      </p:sp>
      <p:sp>
        <p:nvSpPr>
          <p:cNvPr id="12" name="Title 11">
            <a:extLst>
              <a:ext uri="{FF2B5EF4-FFF2-40B4-BE49-F238E27FC236}">
                <a16:creationId xmlns:a16="http://schemas.microsoft.com/office/drawing/2014/main" id="{4CACAE5C-7A0C-437D-BA18-FC8E654BE6B0}"/>
              </a:ext>
            </a:extLst>
          </p:cNvPr>
          <p:cNvSpPr>
            <a:spLocks noGrp="1"/>
          </p:cNvSpPr>
          <p:nvPr>
            <p:ph type="title" hasCustomPrompt="1"/>
          </p:nvPr>
        </p:nvSpPr>
        <p:spPr>
          <a:xfrm>
            <a:off x="457200" y="469392"/>
            <a:ext cx="11277600" cy="968474"/>
          </a:xfrm>
          <a:prstGeom prst="rect">
            <a:avLst/>
          </a:prstGeom>
        </p:spPr>
        <p:txBody>
          <a:bodyPr/>
          <a:lstStyle>
            <a:lvl1pPr>
              <a:lnSpc>
                <a:spcPct val="100000"/>
              </a:lnSpc>
              <a:defRPr/>
            </a:lvl1pPr>
          </a:lstStyle>
          <a:p>
            <a:r>
              <a:rPr lang="en-US" dirty="0"/>
              <a:t>Title</a:t>
            </a:r>
            <a:endParaRPr lang="en-GB" dirty="0"/>
          </a:p>
        </p:txBody>
      </p:sp>
      <p:sp>
        <p:nvSpPr>
          <p:cNvPr id="11" name="Picture Placeholder 2"/>
          <p:cNvSpPr>
            <a:spLocks noGrp="1"/>
          </p:cNvSpPr>
          <p:nvPr>
            <p:ph type="pic" sz="quarter" idx="27"/>
          </p:nvPr>
        </p:nvSpPr>
        <p:spPr>
          <a:xfrm>
            <a:off x="699727" y="3967576"/>
            <a:ext cx="2126202" cy="1963737"/>
          </a:xfrm>
        </p:spPr>
        <p:txBody>
          <a:bodyPr/>
          <a:lstStyle>
            <a:lvl1pPr>
              <a:defRPr/>
            </a:lvl1pPr>
          </a:lstStyle>
          <a:p>
            <a:r>
              <a:rPr lang="en-US" dirty="0"/>
              <a:t>Click icon to add picture</a:t>
            </a:r>
            <a:endParaRPr lang="en-GB" dirty="0"/>
          </a:p>
        </p:txBody>
      </p:sp>
      <p:sp>
        <p:nvSpPr>
          <p:cNvPr id="17" name="Text Placeholder 3"/>
          <p:cNvSpPr>
            <a:spLocks noGrp="1"/>
          </p:cNvSpPr>
          <p:nvPr>
            <p:ph type="body" sz="quarter" idx="31" hasCustomPrompt="1"/>
          </p:nvPr>
        </p:nvSpPr>
        <p:spPr>
          <a:xfrm>
            <a:off x="699727" y="3561179"/>
            <a:ext cx="2126202" cy="293086"/>
          </a:xfrm>
          <a:noFill/>
        </p:spPr>
        <p:txBody>
          <a:bodyPr/>
          <a:lstStyle>
            <a:lvl1pPr>
              <a:lnSpc>
                <a:spcPct val="100000"/>
              </a:lnSpc>
              <a:defRPr sz="1600" b="1">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dirty="0"/>
              <a:t>Text</a:t>
            </a:r>
            <a:endParaRPr lang="en-GB" dirty="0"/>
          </a:p>
        </p:txBody>
      </p:sp>
      <p:sp>
        <p:nvSpPr>
          <p:cNvPr id="21" name="Text Placeholder 3"/>
          <p:cNvSpPr>
            <a:spLocks noGrp="1"/>
          </p:cNvSpPr>
          <p:nvPr>
            <p:ph type="body" sz="quarter" idx="32" hasCustomPrompt="1"/>
          </p:nvPr>
        </p:nvSpPr>
        <p:spPr>
          <a:xfrm>
            <a:off x="699727" y="5943027"/>
            <a:ext cx="2126202" cy="293086"/>
          </a:xfrm>
          <a:noFill/>
        </p:spPr>
        <p:txBody>
          <a:bodyPr/>
          <a:lstStyle>
            <a:lvl1pPr>
              <a:lnSpc>
                <a:spcPct val="100000"/>
              </a:lnSpc>
              <a:defRPr sz="1600" b="1">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dirty="0"/>
              <a:t>Text</a:t>
            </a:r>
            <a:endParaRPr lang="en-GB" dirty="0"/>
          </a:p>
        </p:txBody>
      </p:sp>
      <p:sp>
        <p:nvSpPr>
          <p:cNvPr id="19" name="Picture Placeholder 2"/>
          <p:cNvSpPr>
            <a:spLocks noGrp="1"/>
          </p:cNvSpPr>
          <p:nvPr>
            <p:ph type="pic" sz="quarter" idx="33"/>
          </p:nvPr>
        </p:nvSpPr>
        <p:spPr>
          <a:xfrm>
            <a:off x="3577572" y="1599451"/>
            <a:ext cx="2126202" cy="1963737"/>
          </a:xfrm>
        </p:spPr>
        <p:txBody>
          <a:bodyPr/>
          <a:lstStyle>
            <a:lvl1pPr>
              <a:defRPr/>
            </a:lvl1pPr>
          </a:lstStyle>
          <a:p>
            <a:r>
              <a:rPr lang="en-US" dirty="0"/>
              <a:t>Click icon to add picture</a:t>
            </a:r>
            <a:endParaRPr lang="en-GB" dirty="0"/>
          </a:p>
        </p:txBody>
      </p:sp>
      <p:sp>
        <p:nvSpPr>
          <p:cNvPr id="20" name="Picture Placeholder 2"/>
          <p:cNvSpPr>
            <a:spLocks noGrp="1"/>
          </p:cNvSpPr>
          <p:nvPr>
            <p:ph type="pic" sz="quarter" idx="34"/>
          </p:nvPr>
        </p:nvSpPr>
        <p:spPr>
          <a:xfrm>
            <a:off x="3577572" y="3967576"/>
            <a:ext cx="2126202" cy="1963737"/>
          </a:xfrm>
        </p:spPr>
        <p:txBody>
          <a:bodyPr/>
          <a:lstStyle>
            <a:lvl1pPr>
              <a:defRPr/>
            </a:lvl1pPr>
          </a:lstStyle>
          <a:p>
            <a:r>
              <a:rPr lang="en-US" dirty="0"/>
              <a:t>Click icon to add picture</a:t>
            </a:r>
            <a:endParaRPr lang="en-GB" dirty="0"/>
          </a:p>
        </p:txBody>
      </p:sp>
      <p:sp>
        <p:nvSpPr>
          <p:cNvPr id="27" name="Text Placeholder 3"/>
          <p:cNvSpPr>
            <a:spLocks noGrp="1"/>
          </p:cNvSpPr>
          <p:nvPr>
            <p:ph type="body" sz="quarter" idx="35" hasCustomPrompt="1"/>
          </p:nvPr>
        </p:nvSpPr>
        <p:spPr>
          <a:xfrm>
            <a:off x="3577572" y="3561179"/>
            <a:ext cx="2126202" cy="293086"/>
          </a:xfrm>
          <a:noFill/>
        </p:spPr>
        <p:txBody>
          <a:bodyPr/>
          <a:lstStyle>
            <a:lvl1pPr>
              <a:lnSpc>
                <a:spcPct val="100000"/>
              </a:lnSpc>
              <a:defRPr sz="1600" b="1">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dirty="0"/>
              <a:t>Text</a:t>
            </a:r>
            <a:endParaRPr lang="en-GB" dirty="0"/>
          </a:p>
        </p:txBody>
      </p:sp>
      <p:sp>
        <p:nvSpPr>
          <p:cNvPr id="28" name="Text Placeholder 3"/>
          <p:cNvSpPr>
            <a:spLocks noGrp="1"/>
          </p:cNvSpPr>
          <p:nvPr>
            <p:ph type="body" sz="quarter" idx="36" hasCustomPrompt="1"/>
          </p:nvPr>
        </p:nvSpPr>
        <p:spPr>
          <a:xfrm>
            <a:off x="3577572" y="5943027"/>
            <a:ext cx="2126202" cy="293086"/>
          </a:xfrm>
          <a:noFill/>
        </p:spPr>
        <p:txBody>
          <a:bodyPr/>
          <a:lstStyle>
            <a:lvl1pPr>
              <a:lnSpc>
                <a:spcPct val="100000"/>
              </a:lnSpc>
              <a:defRPr sz="1600" b="1">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dirty="0"/>
              <a:t>Text</a:t>
            </a:r>
            <a:endParaRPr lang="en-GB" dirty="0"/>
          </a:p>
        </p:txBody>
      </p:sp>
      <p:sp>
        <p:nvSpPr>
          <p:cNvPr id="29" name="Picture Placeholder 2"/>
          <p:cNvSpPr>
            <a:spLocks noGrp="1"/>
          </p:cNvSpPr>
          <p:nvPr>
            <p:ph type="pic" sz="quarter" idx="37"/>
          </p:nvPr>
        </p:nvSpPr>
        <p:spPr>
          <a:xfrm>
            <a:off x="6455417" y="1597442"/>
            <a:ext cx="2126202" cy="1963737"/>
          </a:xfrm>
        </p:spPr>
        <p:txBody>
          <a:bodyPr/>
          <a:lstStyle>
            <a:lvl1pPr>
              <a:defRPr/>
            </a:lvl1pPr>
          </a:lstStyle>
          <a:p>
            <a:r>
              <a:rPr lang="en-US" dirty="0"/>
              <a:t>Click icon to add picture</a:t>
            </a:r>
            <a:endParaRPr lang="en-GB" dirty="0"/>
          </a:p>
        </p:txBody>
      </p:sp>
      <p:sp>
        <p:nvSpPr>
          <p:cNvPr id="30" name="Picture Placeholder 2"/>
          <p:cNvSpPr>
            <a:spLocks noGrp="1"/>
          </p:cNvSpPr>
          <p:nvPr>
            <p:ph type="pic" sz="quarter" idx="38"/>
          </p:nvPr>
        </p:nvSpPr>
        <p:spPr>
          <a:xfrm>
            <a:off x="6455417" y="3965567"/>
            <a:ext cx="2126202" cy="1963737"/>
          </a:xfrm>
        </p:spPr>
        <p:txBody>
          <a:bodyPr/>
          <a:lstStyle>
            <a:lvl1pPr>
              <a:defRPr/>
            </a:lvl1pPr>
          </a:lstStyle>
          <a:p>
            <a:r>
              <a:rPr lang="en-US" dirty="0"/>
              <a:t>Click icon to add picture</a:t>
            </a:r>
            <a:endParaRPr lang="en-GB" dirty="0"/>
          </a:p>
        </p:txBody>
      </p:sp>
      <p:sp>
        <p:nvSpPr>
          <p:cNvPr id="31" name="Text Placeholder 3"/>
          <p:cNvSpPr>
            <a:spLocks noGrp="1"/>
          </p:cNvSpPr>
          <p:nvPr>
            <p:ph type="body" sz="quarter" idx="39" hasCustomPrompt="1"/>
          </p:nvPr>
        </p:nvSpPr>
        <p:spPr>
          <a:xfrm>
            <a:off x="6455417" y="3559170"/>
            <a:ext cx="2126202" cy="293086"/>
          </a:xfrm>
          <a:noFill/>
        </p:spPr>
        <p:txBody>
          <a:bodyPr/>
          <a:lstStyle>
            <a:lvl1pPr>
              <a:lnSpc>
                <a:spcPct val="100000"/>
              </a:lnSpc>
              <a:defRPr sz="1600" b="1">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dirty="0"/>
              <a:t>Text</a:t>
            </a:r>
            <a:endParaRPr lang="en-GB" dirty="0"/>
          </a:p>
        </p:txBody>
      </p:sp>
      <p:sp>
        <p:nvSpPr>
          <p:cNvPr id="32" name="Text Placeholder 3"/>
          <p:cNvSpPr>
            <a:spLocks noGrp="1"/>
          </p:cNvSpPr>
          <p:nvPr>
            <p:ph type="body" sz="quarter" idx="40" hasCustomPrompt="1"/>
          </p:nvPr>
        </p:nvSpPr>
        <p:spPr>
          <a:xfrm>
            <a:off x="6455417" y="5941018"/>
            <a:ext cx="2126202" cy="293086"/>
          </a:xfrm>
          <a:noFill/>
        </p:spPr>
        <p:txBody>
          <a:bodyPr/>
          <a:lstStyle>
            <a:lvl1pPr>
              <a:lnSpc>
                <a:spcPct val="100000"/>
              </a:lnSpc>
              <a:defRPr sz="1600" b="1">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dirty="0"/>
              <a:t>Text</a:t>
            </a:r>
            <a:endParaRPr lang="en-GB" dirty="0"/>
          </a:p>
        </p:txBody>
      </p:sp>
      <p:sp>
        <p:nvSpPr>
          <p:cNvPr id="33" name="Picture Placeholder 2"/>
          <p:cNvSpPr>
            <a:spLocks noGrp="1"/>
          </p:cNvSpPr>
          <p:nvPr>
            <p:ph type="pic" sz="quarter" idx="41"/>
          </p:nvPr>
        </p:nvSpPr>
        <p:spPr>
          <a:xfrm>
            <a:off x="9333262" y="1597442"/>
            <a:ext cx="2126202" cy="1963737"/>
          </a:xfrm>
        </p:spPr>
        <p:txBody>
          <a:bodyPr/>
          <a:lstStyle>
            <a:lvl1pPr>
              <a:defRPr/>
            </a:lvl1pPr>
          </a:lstStyle>
          <a:p>
            <a:r>
              <a:rPr lang="en-US" dirty="0"/>
              <a:t>Click icon to add picture</a:t>
            </a:r>
            <a:endParaRPr lang="en-GB" dirty="0"/>
          </a:p>
        </p:txBody>
      </p:sp>
      <p:sp>
        <p:nvSpPr>
          <p:cNvPr id="34" name="Picture Placeholder 2"/>
          <p:cNvSpPr>
            <a:spLocks noGrp="1"/>
          </p:cNvSpPr>
          <p:nvPr>
            <p:ph type="pic" sz="quarter" idx="42"/>
          </p:nvPr>
        </p:nvSpPr>
        <p:spPr>
          <a:xfrm>
            <a:off x="9333262" y="3965567"/>
            <a:ext cx="2126202" cy="1963737"/>
          </a:xfrm>
        </p:spPr>
        <p:txBody>
          <a:bodyPr/>
          <a:lstStyle>
            <a:lvl1pPr>
              <a:defRPr/>
            </a:lvl1pPr>
          </a:lstStyle>
          <a:p>
            <a:r>
              <a:rPr lang="en-US" dirty="0"/>
              <a:t>Click icon to add picture</a:t>
            </a:r>
            <a:endParaRPr lang="en-GB" dirty="0"/>
          </a:p>
        </p:txBody>
      </p:sp>
      <p:sp>
        <p:nvSpPr>
          <p:cNvPr id="35" name="Text Placeholder 3"/>
          <p:cNvSpPr>
            <a:spLocks noGrp="1"/>
          </p:cNvSpPr>
          <p:nvPr>
            <p:ph type="body" sz="quarter" idx="43" hasCustomPrompt="1"/>
          </p:nvPr>
        </p:nvSpPr>
        <p:spPr>
          <a:xfrm>
            <a:off x="9333262" y="3559170"/>
            <a:ext cx="2126202" cy="293086"/>
          </a:xfrm>
          <a:noFill/>
        </p:spPr>
        <p:txBody>
          <a:bodyPr/>
          <a:lstStyle>
            <a:lvl1pPr>
              <a:lnSpc>
                <a:spcPct val="100000"/>
              </a:lnSpc>
              <a:defRPr sz="1600" b="1">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dirty="0"/>
              <a:t>Text</a:t>
            </a:r>
            <a:endParaRPr lang="en-GB" dirty="0"/>
          </a:p>
        </p:txBody>
      </p:sp>
      <p:sp>
        <p:nvSpPr>
          <p:cNvPr id="36" name="Text Placeholder 3"/>
          <p:cNvSpPr>
            <a:spLocks noGrp="1"/>
          </p:cNvSpPr>
          <p:nvPr>
            <p:ph type="body" sz="quarter" idx="44" hasCustomPrompt="1"/>
          </p:nvPr>
        </p:nvSpPr>
        <p:spPr>
          <a:xfrm>
            <a:off x="9333262" y="5941018"/>
            <a:ext cx="2126202" cy="293086"/>
          </a:xfrm>
          <a:noFill/>
        </p:spPr>
        <p:txBody>
          <a:bodyPr/>
          <a:lstStyle>
            <a:lvl1pPr>
              <a:lnSpc>
                <a:spcPct val="100000"/>
              </a:lnSpc>
              <a:defRPr sz="1600" b="1">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dirty="0"/>
              <a:t>Text</a:t>
            </a:r>
            <a:endParaRPr lang="en-GB" dirty="0"/>
          </a:p>
        </p:txBody>
      </p:sp>
      <p:sp>
        <p:nvSpPr>
          <p:cNvPr id="22" name="Footer Placeholder 3">
            <a:extLst>
              <a:ext uri="{FF2B5EF4-FFF2-40B4-BE49-F238E27FC236}">
                <a16:creationId xmlns:a16="http://schemas.microsoft.com/office/drawing/2014/main" id="{5AF3BAED-3CDD-C843-B343-22D640A81FB3}"/>
              </a:ext>
            </a:extLst>
          </p:cNvPr>
          <p:cNvSpPr>
            <a:spLocks noGrp="1"/>
          </p:cNvSpPr>
          <p:nvPr>
            <p:ph type="ftr" sz="quarter" idx="11"/>
          </p:nvPr>
        </p:nvSpPr>
        <p:spPr>
          <a:xfrm>
            <a:off x="547199" y="6483601"/>
            <a:ext cx="4117669" cy="212399"/>
          </a:xfrm>
          <a:prstGeom prst="rect">
            <a:avLst/>
          </a:prstGeom>
        </p:spPr>
        <p:txBody>
          <a:bodyPr/>
          <a:lstStyle/>
          <a:p>
            <a:r>
              <a:rPr lang="en-GB" dirty="0"/>
              <a:t>www.hs2.org.uk</a:t>
            </a:r>
          </a:p>
        </p:txBody>
      </p:sp>
      <p:sp>
        <p:nvSpPr>
          <p:cNvPr id="2" name="Slide Number Placeholder 1"/>
          <p:cNvSpPr>
            <a:spLocks noGrp="1"/>
          </p:cNvSpPr>
          <p:nvPr>
            <p:ph type="sldNum" sz="quarter" idx="45"/>
          </p:nvPr>
        </p:nvSpPr>
        <p:spPr/>
        <p:txBody>
          <a:bodyPr/>
          <a:lstStyle/>
          <a:p>
            <a:fld id="{3DDFAA72-5DC3-4587-87F2-53D3D6F24F13}" type="slidenum">
              <a:rPr lang="en-GB" smtClean="0"/>
              <a:t>‹#›</a:t>
            </a:fld>
            <a:endParaRPr lang="en-GB" dirty="0"/>
          </a:p>
        </p:txBody>
      </p:sp>
    </p:spTree>
    <p:extLst>
      <p:ext uri="{BB962C8B-B14F-4D97-AF65-F5344CB8AC3E}">
        <p14:creationId xmlns:p14="http://schemas.microsoft.com/office/powerpoint/2010/main" val="1287279351"/>
      </p:ext>
    </p:extLst>
  </p:cSld>
  <p:clrMapOvr>
    <a:masterClrMapping/>
  </p:clrMapOvr>
  <p:transition>
    <p:fade/>
  </p:transition>
  <p:extLst>
    <p:ext uri="{DCECCB84-F9BA-43D5-87BE-67443E8EF086}">
      <p15:sldGuideLst xmlns:p15="http://schemas.microsoft.com/office/powerpoint/2012/main">
        <p15:guide id="1" orient="horz" pos="1003">
          <p15:clr>
            <a:srgbClr val="FBAE40"/>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Single image">
    <p:spTree>
      <p:nvGrpSpPr>
        <p:cNvPr id="1" name=""/>
        <p:cNvGrpSpPr/>
        <p:nvPr/>
      </p:nvGrpSpPr>
      <p:grpSpPr>
        <a:xfrm>
          <a:off x="0" y="0"/>
          <a:ext cx="0" cy="0"/>
          <a:chOff x="0" y="0"/>
          <a:chExt cx="0" cy="0"/>
        </a:xfrm>
      </p:grpSpPr>
      <p:sp>
        <p:nvSpPr>
          <p:cNvPr id="17" name="Picture Placeholder 16"/>
          <p:cNvSpPr>
            <a:spLocks noGrp="1"/>
          </p:cNvSpPr>
          <p:nvPr>
            <p:ph type="pic" sz="quarter" idx="12"/>
          </p:nvPr>
        </p:nvSpPr>
        <p:spPr>
          <a:xfrm>
            <a:off x="457200" y="1609234"/>
            <a:ext cx="11277600" cy="4543915"/>
          </a:xfrm>
        </p:spPr>
        <p:txBody>
          <a:bodyPr/>
          <a:lstStyle/>
          <a:p>
            <a:r>
              <a:rPr lang="en-US" dirty="0"/>
              <a:t>Click icon to add picture</a:t>
            </a:r>
          </a:p>
        </p:txBody>
      </p:sp>
      <p:sp>
        <p:nvSpPr>
          <p:cNvPr id="2" name="Title 1"/>
          <p:cNvSpPr>
            <a:spLocks noGrp="1"/>
          </p:cNvSpPr>
          <p:nvPr>
            <p:ph type="title" hasCustomPrompt="1"/>
          </p:nvPr>
        </p:nvSpPr>
        <p:spPr>
          <a:xfrm>
            <a:off x="457200" y="469392"/>
            <a:ext cx="11277600" cy="968474"/>
          </a:xfrm>
          <a:prstGeom prst="rect">
            <a:avLst/>
          </a:prstGeom>
        </p:spPr>
        <p:txBody>
          <a:bodyPr/>
          <a:lstStyle>
            <a:lvl1pPr>
              <a:lnSpc>
                <a:spcPct val="100000"/>
              </a:lnSpc>
              <a:defRPr>
                <a:solidFill>
                  <a:schemeClr val="tx1"/>
                </a:solidFill>
              </a:defRPr>
            </a:lvl1pPr>
          </a:lstStyle>
          <a:p>
            <a:r>
              <a:rPr lang="en-US" dirty="0"/>
              <a:t>Title</a:t>
            </a:r>
          </a:p>
        </p:txBody>
      </p:sp>
      <p:sp>
        <p:nvSpPr>
          <p:cNvPr id="5" name="Footer Placeholder 3">
            <a:extLst>
              <a:ext uri="{FF2B5EF4-FFF2-40B4-BE49-F238E27FC236}">
                <a16:creationId xmlns:a16="http://schemas.microsoft.com/office/drawing/2014/main" id="{5AF3BAED-3CDD-C843-B343-22D640A81FB3}"/>
              </a:ext>
            </a:extLst>
          </p:cNvPr>
          <p:cNvSpPr>
            <a:spLocks noGrp="1"/>
          </p:cNvSpPr>
          <p:nvPr>
            <p:ph type="ftr" sz="quarter" idx="11"/>
          </p:nvPr>
        </p:nvSpPr>
        <p:spPr>
          <a:xfrm>
            <a:off x="547199" y="6483601"/>
            <a:ext cx="4117669" cy="212399"/>
          </a:xfrm>
          <a:prstGeom prst="rect">
            <a:avLst/>
          </a:prstGeom>
        </p:spPr>
        <p:txBody>
          <a:bodyPr/>
          <a:lstStyle/>
          <a:p>
            <a:r>
              <a:rPr lang="en-GB" dirty="0"/>
              <a:t>www.hs2.org.uk</a:t>
            </a:r>
          </a:p>
        </p:txBody>
      </p:sp>
      <p:sp>
        <p:nvSpPr>
          <p:cNvPr id="3" name="Slide Number Placeholder 2"/>
          <p:cNvSpPr>
            <a:spLocks noGrp="1"/>
          </p:cNvSpPr>
          <p:nvPr>
            <p:ph type="sldNum" sz="quarter" idx="13"/>
          </p:nvPr>
        </p:nvSpPr>
        <p:spPr/>
        <p:txBody>
          <a:bodyPr/>
          <a:lstStyle/>
          <a:p>
            <a:fld id="{3DDFAA72-5DC3-4587-87F2-53D3D6F24F13}" type="slidenum">
              <a:rPr lang="en-GB" smtClean="0"/>
              <a:t>‹#›</a:t>
            </a:fld>
            <a:endParaRPr lang="en-GB" dirty="0"/>
          </a:p>
        </p:txBody>
      </p:sp>
    </p:spTree>
    <p:extLst>
      <p:ext uri="{BB962C8B-B14F-4D97-AF65-F5344CB8AC3E}">
        <p14:creationId xmlns:p14="http://schemas.microsoft.com/office/powerpoint/2010/main" val="3100817527"/>
      </p:ext>
    </p:extLst>
  </p:cSld>
  <p:clrMapOvr>
    <a:masterClrMapping/>
  </p:clrMapOvr>
  <p:transition>
    <p:fade/>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Full bleed image">
    <p:spTree>
      <p:nvGrpSpPr>
        <p:cNvPr id="1" name=""/>
        <p:cNvGrpSpPr/>
        <p:nvPr/>
      </p:nvGrpSpPr>
      <p:grpSpPr>
        <a:xfrm>
          <a:off x="0" y="0"/>
          <a:ext cx="0" cy="0"/>
          <a:chOff x="0" y="0"/>
          <a:chExt cx="0" cy="0"/>
        </a:xfrm>
      </p:grpSpPr>
      <p:sp>
        <p:nvSpPr>
          <p:cNvPr id="5" name="Footer Placeholder 3">
            <a:extLst>
              <a:ext uri="{FF2B5EF4-FFF2-40B4-BE49-F238E27FC236}">
                <a16:creationId xmlns:a16="http://schemas.microsoft.com/office/drawing/2014/main" id="{5AF3BAED-3CDD-C843-B343-22D640A81FB3}"/>
              </a:ext>
            </a:extLst>
          </p:cNvPr>
          <p:cNvSpPr>
            <a:spLocks noGrp="1"/>
          </p:cNvSpPr>
          <p:nvPr>
            <p:ph type="ftr" sz="quarter" idx="11"/>
          </p:nvPr>
        </p:nvSpPr>
        <p:spPr>
          <a:xfrm>
            <a:off x="547199" y="6483601"/>
            <a:ext cx="4117669" cy="212399"/>
          </a:xfrm>
          <a:prstGeom prst="rect">
            <a:avLst/>
          </a:prstGeom>
        </p:spPr>
        <p:txBody>
          <a:bodyPr/>
          <a:lstStyle/>
          <a:p>
            <a:r>
              <a:rPr lang="en-GB" dirty="0"/>
              <a:t>www.hs2.org.uk</a:t>
            </a:r>
          </a:p>
        </p:txBody>
      </p:sp>
      <p:sp>
        <p:nvSpPr>
          <p:cNvPr id="17" name="Picture Placeholder 16"/>
          <p:cNvSpPr>
            <a:spLocks noGrp="1"/>
          </p:cNvSpPr>
          <p:nvPr>
            <p:ph type="pic" sz="quarter" idx="12"/>
          </p:nvPr>
        </p:nvSpPr>
        <p:spPr>
          <a:xfrm>
            <a:off x="-104775" y="-74295"/>
            <a:ext cx="12296775" cy="7067549"/>
          </a:xfrm>
        </p:spPr>
        <p:txBody>
          <a:bodyPr/>
          <a:lstStyle/>
          <a:p>
            <a:r>
              <a:rPr lang="en-US" dirty="0"/>
              <a:t>Click icon to add picture</a:t>
            </a:r>
          </a:p>
        </p:txBody>
      </p:sp>
      <p:sp>
        <p:nvSpPr>
          <p:cNvPr id="2" name="Title 1"/>
          <p:cNvSpPr>
            <a:spLocks noGrp="1"/>
          </p:cNvSpPr>
          <p:nvPr>
            <p:ph type="title" hasCustomPrompt="1"/>
          </p:nvPr>
        </p:nvSpPr>
        <p:spPr>
          <a:xfrm>
            <a:off x="457200" y="469392"/>
            <a:ext cx="11277600" cy="968474"/>
          </a:xfrm>
          <a:prstGeom prst="rect">
            <a:avLst/>
          </a:prstGeom>
        </p:spPr>
        <p:txBody>
          <a:bodyPr/>
          <a:lstStyle>
            <a:lvl1pPr>
              <a:lnSpc>
                <a:spcPct val="100000"/>
              </a:lnSpc>
              <a:defRPr>
                <a:solidFill>
                  <a:schemeClr val="bg1"/>
                </a:solidFill>
                <a:effectLst>
                  <a:outerShdw blurRad="63500" sx="102000" sy="102000" algn="ctr" rotWithShape="0">
                    <a:prstClr val="black">
                      <a:alpha val="40000"/>
                    </a:prstClr>
                  </a:outerShdw>
                </a:effectLst>
              </a:defRPr>
            </a:lvl1pPr>
          </a:lstStyle>
          <a:p>
            <a:r>
              <a:rPr lang="en-US" dirty="0"/>
              <a:t>Title</a:t>
            </a:r>
          </a:p>
        </p:txBody>
      </p:sp>
      <p:sp>
        <p:nvSpPr>
          <p:cNvPr id="3" name="Slide Number Placeholder 2"/>
          <p:cNvSpPr>
            <a:spLocks noGrp="1"/>
          </p:cNvSpPr>
          <p:nvPr>
            <p:ph type="sldNum" sz="quarter" idx="13"/>
          </p:nvPr>
        </p:nvSpPr>
        <p:spPr/>
        <p:txBody>
          <a:bodyPr/>
          <a:lstStyle/>
          <a:p>
            <a:fld id="{3DDFAA72-5DC3-4587-87F2-53D3D6F24F13}" type="slidenum">
              <a:rPr lang="en-GB" smtClean="0"/>
              <a:t>‹#›</a:t>
            </a:fld>
            <a:endParaRPr lang="en-GB" dirty="0"/>
          </a:p>
        </p:txBody>
      </p:sp>
    </p:spTree>
    <p:extLst>
      <p:ext uri="{BB962C8B-B14F-4D97-AF65-F5344CB8AC3E}">
        <p14:creationId xmlns:p14="http://schemas.microsoft.com/office/powerpoint/2010/main" val="3461618568"/>
      </p:ext>
    </p:extLst>
  </p:cSld>
  <p:clrMapOvr>
    <a:masterClrMapping/>
  </p:clrMapOvr>
  <p:transition>
    <p:fade/>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Agenda">
    <p:spTree>
      <p:nvGrpSpPr>
        <p:cNvPr id="1" name=""/>
        <p:cNvGrpSpPr/>
        <p:nvPr/>
      </p:nvGrpSpPr>
      <p:grpSpPr>
        <a:xfrm>
          <a:off x="0" y="0"/>
          <a:ext cx="0" cy="0"/>
          <a:chOff x="0" y="0"/>
          <a:chExt cx="0" cy="0"/>
        </a:xfrm>
      </p:grpSpPr>
      <p:sp>
        <p:nvSpPr>
          <p:cNvPr id="63" name="SmartArt Placeholder 62">
            <a:extLst>
              <a:ext uri="{FF2B5EF4-FFF2-40B4-BE49-F238E27FC236}">
                <a16:creationId xmlns:a16="http://schemas.microsoft.com/office/drawing/2014/main" id="{212B6F16-E0D2-814A-83CF-F2D9F7713856}"/>
              </a:ext>
            </a:extLst>
          </p:cNvPr>
          <p:cNvSpPr>
            <a:spLocks noGrp="1"/>
          </p:cNvSpPr>
          <p:nvPr>
            <p:ph type="dgm" sz="quarter" idx="37" hasCustomPrompt="1"/>
          </p:nvPr>
        </p:nvSpPr>
        <p:spPr>
          <a:xfrm>
            <a:off x="547715" y="1670050"/>
            <a:ext cx="5260975" cy="323850"/>
          </a:xfrm>
          <a:solidFill>
            <a:schemeClr val="accent6">
              <a:lumMod val="60000"/>
              <a:lumOff val="40000"/>
            </a:schemeClr>
          </a:solidFill>
          <a:ln>
            <a:noFill/>
          </a:ln>
        </p:spPr>
        <p:txBody>
          <a:bodyPr lIns="36000" tIns="36000" rIns="36000" bIns="36000"/>
          <a:lstStyle>
            <a:lvl1pPr algn="r">
              <a:lnSpc>
                <a:spcPct val="100000"/>
              </a:lnSpc>
              <a:defRPr sz="800">
                <a:latin typeface="Open Sans" panose="020B0606030504020204" pitchFamily="34" charset="0"/>
                <a:ea typeface="Open Sans" panose="020B0606030504020204" pitchFamily="34" charset="0"/>
                <a:cs typeface="Open Sans" panose="020B0606030504020204" pitchFamily="34" charset="0"/>
              </a:defRPr>
            </a:lvl1pPr>
          </a:lstStyle>
          <a:p>
            <a:r>
              <a:rPr lang="en-GB" dirty="0"/>
              <a:t>Delete / duplicate as required</a:t>
            </a:r>
            <a:endParaRPr lang="en-US" dirty="0"/>
          </a:p>
        </p:txBody>
      </p:sp>
      <p:sp>
        <p:nvSpPr>
          <p:cNvPr id="2" name="Title 1">
            <a:extLst>
              <a:ext uri="{FF2B5EF4-FFF2-40B4-BE49-F238E27FC236}">
                <a16:creationId xmlns:a16="http://schemas.microsoft.com/office/drawing/2014/main" id="{1ABCD75E-4E17-44E1-8946-64A9E31B83EA}"/>
              </a:ext>
            </a:extLst>
          </p:cNvPr>
          <p:cNvSpPr>
            <a:spLocks noGrp="1"/>
          </p:cNvSpPr>
          <p:nvPr>
            <p:ph type="title" hasCustomPrompt="1"/>
          </p:nvPr>
        </p:nvSpPr>
        <p:spPr>
          <a:xfrm>
            <a:off x="457200" y="469392"/>
            <a:ext cx="11277600" cy="968474"/>
          </a:xfrm>
          <a:prstGeom prst="rect">
            <a:avLst/>
          </a:prstGeom>
        </p:spPr>
        <p:txBody>
          <a:bodyPr/>
          <a:lstStyle>
            <a:lvl1pPr>
              <a:lnSpc>
                <a:spcPct val="100000"/>
              </a:lnSpc>
              <a:defRPr/>
            </a:lvl1pPr>
          </a:lstStyle>
          <a:p>
            <a:r>
              <a:rPr lang="en-US" dirty="0"/>
              <a:t>Suggested title: Agenda</a:t>
            </a:r>
            <a:endParaRPr lang="en-GB" dirty="0"/>
          </a:p>
        </p:txBody>
      </p:sp>
      <p:sp>
        <p:nvSpPr>
          <p:cNvPr id="14" name="Text Placeholder 13">
            <a:extLst>
              <a:ext uri="{FF2B5EF4-FFF2-40B4-BE49-F238E27FC236}">
                <a16:creationId xmlns:a16="http://schemas.microsoft.com/office/drawing/2014/main" id="{B8FC3DC0-8351-9A4C-B707-70EAD96EB4D3}"/>
              </a:ext>
            </a:extLst>
          </p:cNvPr>
          <p:cNvSpPr>
            <a:spLocks noGrp="1"/>
          </p:cNvSpPr>
          <p:nvPr>
            <p:ph type="body" sz="quarter" idx="13" hasCustomPrompt="1"/>
          </p:nvPr>
        </p:nvSpPr>
        <p:spPr>
          <a:xfrm>
            <a:off x="547225" y="1669585"/>
            <a:ext cx="1191067" cy="324107"/>
          </a:xfrm>
        </p:spPr>
        <p:txBody>
          <a:bodyPr lIns="36000" tIns="36000" rIns="36000" bIns="36000" anchor="ctr"/>
          <a:lstStyle>
            <a:lvl1pPr algn="r">
              <a:lnSpc>
                <a:spcPct val="100000"/>
              </a:lnSpc>
              <a:defRPr sz="1600"/>
            </a:lvl1pPr>
          </a:lstStyle>
          <a:p>
            <a:pPr lvl="0"/>
            <a:r>
              <a:rPr lang="en-US" dirty="0"/>
              <a:t>Time</a:t>
            </a:r>
          </a:p>
        </p:txBody>
      </p:sp>
      <p:sp>
        <p:nvSpPr>
          <p:cNvPr id="15" name="Text Placeholder 13">
            <a:extLst>
              <a:ext uri="{FF2B5EF4-FFF2-40B4-BE49-F238E27FC236}">
                <a16:creationId xmlns:a16="http://schemas.microsoft.com/office/drawing/2014/main" id="{6CEFFB62-FD42-1145-B8B7-C7CF7F73891A}"/>
              </a:ext>
            </a:extLst>
          </p:cNvPr>
          <p:cNvSpPr>
            <a:spLocks noGrp="1"/>
          </p:cNvSpPr>
          <p:nvPr>
            <p:ph type="body" sz="quarter" idx="14" hasCustomPrompt="1"/>
          </p:nvPr>
        </p:nvSpPr>
        <p:spPr>
          <a:xfrm>
            <a:off x="1883848" y="1669585"/>
            <a:ext cx="3924868" cy="324107"/>
          </a:xfrm>
        </p:spPr>
        <p:txBody>
          <a:bodyPr lIns="36000" tIns="36000" rIns="36000" bIns="36000" anchor="ctr"/>
          <a:lstStyle>
            <a:lvl1pPr algn="l">
              <a:lnSpc>
                <a:spcPct val="100000"/>
              </a:lnSpc>
              <a:defRPr sz="1600"/>
            </a:lvl1pPr>
          </a:lstStyle>
          <a:p>
            <a:pPr lvl="0"/>
            <a:r>
              <a:rPr lang="en-US" dirty="0"/>
              <a:t>Agenda item</a:t>
            </a:r>
          </a:p>
        </p:txBody>
      </p:sp>
      <p:sp>
        <p:nvSpPr>
          <p:cNvPr id="16" name="Text Placeholder 13">
            <a:extLst>
              <a:ext uri="{FF2B5EF4-FFF2-40B4-BE49-F238E27FC236}">
                <a16:creationId xmlns:a16="http://schemas.microsoft.com/office/drawing/2014/main" id="{129BFD6B-D563-0042-8384-41242F22B78A}"/>
              </a:ext>
            </a:extLst>
          </p:cNvPr>
          <p:cNvSpPr>
            <a:spLocks noGrp="1"/>
          </p:cNvSpPr>
          <p:nvPr>
            <p:ph type="body" sz="quarter" idx="15" hasCustomPrompt="1"/>
          </p:nvPr>
        </p:nvSpPr>
        <p:spPr>
          <a:xfrm>
            <a:off x="547225" y="2026752"/>
            <a:ext cx="1191067" cy="324107"/>
          </a:xfrm>
        </p:spPr>
        <p:txBody>
          <a:bodyPr lIns="36000" tIns="36000" rIns="36000" bIns="36000" anchor="ctr"/>
          <a:lstStyle>
            <a:lvl1pPr algn="r">
              <a:lnSpc>
                <a:spcPct val="100000"/>
              </a:lnSpc>
              <a:defRPr sz="1600"/>
            </a:lvl1pPr>
          </a:lstStyle>
          <a:p>
            <a:pPr lvl="0"/>
            <a:r>
              <a:rPr lang="en-US" dirty="0"/>
              <a:t>Time</a:t>
            </a:r>
          </a:p>
        </p:txBody>
      </p:sp>
      <p:sp>
        <p:nvSpPr>
          <p:cNvPr id="17" name="Text Placeholder 13">
            <a:extLst>
              <a:ext uri="{FF2B5EF4-FFF2-40B4-BE49-F238E27FC236}">
                <a16:creationId xmlns:a16="http://schemas.microsoft.com/office/drawing/2014/main" id="{C4901FF4-BEDE-AC46-8C8F-C4BDCCF2470A}"/>
              </a:ext>
            </a:extLst>
          </p:cNvPr>
          <p:cNvSpPr>
            <a:spLocks noGrp="1"/>
          </p:cNvSpPr>
          <p:nvPr>
            <p:ph type="body" sz="quarter" idx="16" hasCustomPrompt="1"/>
          </p:nvPr>
        </p:nvSpPr>
        <p:spPr>
          <a:xfrm>
            <a:off x="1883848" y="2026752"/>
            <a:ext cx="3924868" cy="324107"/>
          </a:xfrm>
        </p:spPr>
        <p:txBody>
          <a:bodyPr lIns="36000" tIns="36000" rIns="36000" bIns="36000" anchor="ctr"/>
          <a:lstStyle>
            <a:lvl1pPr algn="l">
              <a:lnSpc>
                <a:spcPct val="100000"/>
              </a:lnSpc>
              <a:defRPr sz="1600"/>
            </a:lvl1pPr>
          </a:lstStyle>
          <a:p>
            <a:pPr lvl="0"/>
            <a:r>
              <a:rPr lang="en-US" dirty="0"/>
              <a:t>Agenda item</a:t>
            </a:r>
          </a:p>
        </p:txBody>
      </p:sp>
      <p:sp>
        <p:nvSpPr>
          <p:cNvPr id="64" name="SmartArt Placeholder 62">
            <a:extLst>
              <a:ext uri="{FF2B5EF4-FFF2-40B4-BE49-F238E27FC236}">
                <a16:creationId xmlns:a16="http://schemas.microsoft.com/office/drawing/2014/main" id="{148F0C48-0919-6940-93FB-00E0D97D285D}"/>
              </a:ext>
            </a:extLst>
          </p:cNvPr>
          <p:cNvSpPr>
            <a:spLocks noGrp="1"/>
          </p:cNvSpPr>
          <p:nvPr>
            <p:ph type="dgm" sz="quarter" idx="38" hasCustomPrompt="1"/>
          </p:nvPr>
        </p:nvSpPr>
        <p:spPr>
          <a:xfrm>
            <a:off x="547715" y="2384176"/>
            <a:ext cx="5260975" cy="323850"/>
          </a:xfrm>
          <a:solidFill>
            <a:schemeClr val="accent6">
              <a:lumMod val="60000"/>
              <a:lumOff val="40000"/>
            </a:schemeClr>
          </a:solidFill>
          <a:ln>
            <a:noFill/>
          </a:ln>
        </p:spPr>
        <p:txBody>
          <a:bodyPr lIns="36000" tIns="36000" rIns="36000" bIns="36000"/>
          <a:lstStyle>
            <a:lvl1pPr algn="r">
              <a:lnSpc>
                <a:spcPct val="100000"/>
              </a:lnSpc>
              <a:defRPr sz="800">
                <a:latin typeface="Open Sans" panose="020B0606030504020204" pitchFamily="34" charset="0"/>
                <a:ea typeface="Open Sans" panose="020B0606030504020204" pitchFamily="34" charset="0"/>
                <a:cs typeface="Open Sans" panose="020B0606030504020204" pitchFamily="34" charset="0"/>
              </a:defRPr>
            </a:lvl1pPr>
          </a:lstStyle>
          <a:p>
            <a:r>
              <a:rPr lang="en-GB" dirty="0"/>
              <a:t>Delete / duplicate as required</a:t>
            </a:r>
            <a:endParaRPr lang="en-US" dirty="0"/>
          </a:p>
        </p:txBody>
      </p:sp>
      <p:sp>
        <p:nvSpPr>
          <p:cNvPr id="65" name="Text Placeholder 13">
            <a:extLst>
              <a:ext uri="{FF2B5EF4-FFF2-40B4-BE49-F238E27FC236}">
                <a16:creationId xmlns:a16="http://schemas.microsoft.com/office/drawing/2014/main" id="{FE44350B-B402-C542-BC2A-F5F9E3814A3E}"/>
              </a:ext>
            </a:extLst>
          </p:cNvPr>
          <p:cNvSpPr>
            <a:spLocks noGrp="1"/>
          </p:cNvSpPr>
          <p:nvPr>
            <p:ph type="body" sz="quarter" idx="39" hasCustomPrompt="1"/>
          </p:nvPr>
        </p:nvSpPr>
        <p:spPr>
          <a:xfrm>
            <a:off x="547225" y="2383711"/>
            <a:ext cx="1191067" cy="324107"/>
          </a:xfrm>
        </p:spPr>
        <p:txBody>
          <a:bodyPr lIns="36000" tIns="36000" rIns="36000" bIns="36000" anchor="ctr"/>
          <a:lstStyle>
            <a:lvl1pPr algn="r">
              <a:lnSpc>
                <a:spcPct val="100000"/>
              </a:lnSpc>
              <a:defRPr sz="1600"/>
            </a:lvl1pPr>
          </a:lstStyle>
          <a:p>
            <a:pPr lvl="0"/>
            <a:r>
              <a:rPr lang="en-US" dirty="0"/>
              <a:t>Time</a:t>
            </a:r>
          </a:p>
        </p:txBody>
      </p:sp>
      <p:sp>
        <p:nvSpPr>
          <p:cNvPr id="66" name="Text Placeholder 13">
            <a:extLst>
              <a:ext uri="{FF2B5EF4-FFF2-40B4-BE49-F238E27FC236}">
                <a16:creationId xmlns:a16="http://schemas.microsoft.com/office/drawing/2014/main" id="{74124C0B-5C31-F946-848A-0F0EB71D954D}"/>
              </a:ext>
            </a:extLst>
          </p:cNvPr>
          <p:cNvSpPr>
            <a:spLocks noGrp="1"/>
          </p:cNvSpPr>
          <p:nvPr>
            <p:ph type="body" sz="quarter" idx="40" hasCustomPrompt="1"/>
          </p:nvPr>
        </p:nvSpPr>
        <p:spPr>
          <a:xfrm>
            <a:off x="1883848" y="2383711"/>
            <a:ext cx="3924868" cy="324107"/>
          </a:xfrm>
        </p:spPr>
        <p:txBody>
          <a:bodyPr lIns="36000" tIns="36000" rIns="36000" bIns="36000" anchor="ctr"/>
          <a:lstStyle>
            <a:lvl1pPr algn="l">
              <a:lnSpc>
                <a:spcPct val="100000"/>
              </a:lnSpc>
              <a:defRPr sz="1600"/>
            </a:lvl1pPr>
          </a:lstStyle>
          <a:p>
            <a:pPr lvl="0"/>
            <a:r>
              <a:rPr lang="en-US" dirty="0"/>
              <a:t>Agenda item</a:t>
            </a:r>
          </a:p>
        </p:txBody>
      </p:sp>
      <p:sp>
        <p:nvSpPr>
          <p:cNvPr id="67" name="Text Placeholder 13">
            <a:extLst>
              <a:ext uri="{FF2B5EF4-FFF2-40B4-BE49-F238E27FC236}">
                <a16:creationId xmlns:a16="http://schemas.microsoft.com/office/drawing/2014/main" id="{9D7A714D-D166-A34F-8574-B7CEB3744314}"/>
              </a:ext>
            </a:extLst>
          </p:cNvPr>
          <p:cNvSpPr>
            <a:spLocks noGrp="1"/>
          </p:cNvSpPr>
          <p:nvPr>
            <p:ph type="body" sz="quarter" idx="41" hasCustomPrompt="1"/>
          </p:nvPr>
        </p:nvSpPr>
        <p:spPr>
          <a:xfrm>
            <a:off x="547225" y="2740878"/>
            <a:ext cx="1191067" cy="324107"/>
          </a:xfrm>
        </p:spPr>
        <p:txBody>
          <a:bodyPr lIns="36000" tIns="36000" rIns="36000" bIns="36000" anchor="ctr"/>
          <a:lstStyle>
            <a:lvl1pPr algn="r">
              <a:lnSpc>
                <a:spcPct val="100000"/>
              </a:lnSpc>
              <a:defRPr sz="1600"/>
            </a:lvl1pPr>
          </a:lstStyle>
          <a:p>
            <a:pPr lvl="0"/>
            <a:r>
              <a:rPr lang="en-US" dirty="0"/>
              <a:t>Time</a:t>
            </a:r>
          </a:p>
        </p:txBody>
      </p:sp>
      <p:sp>
        <p:nvSpPr>
          <p:cNvPr id="68" name="Text Placeholder 13">
            <a:extLst>
              <a:ext uri="{FF2B5EF4-FFF2-40B4-BE49-F238E27FC236}">
                <a16:creationId xmlns:a16="http://schemas.microsoft.com/office/drawing/2014/main" id="{179D8575-2EE8-1E4E-A510-2033EDDAE14F}"/>
              </a:ext>
            </a:extLst>
          </p:cNvPr>
          <p:cNvSpPr>
            <a:spLocks noGrp="1"/>
          </p:cNvSpPr>
          <p:nvPr>
            <p:ph type="body" sz="quarter" idx="42" hasCustomPrompt="1"/>
          </p:nvPr>
        </p:nvSpPr>
        <p:spPr>
          <a:xfrm>
            <a:off x="1883848" y="2740878"/>
            <a:ext cx="3924868" cy="324107"/>
          </a:xfrm>
        </p:spPr>
        <p:txBody>
          <a:bodyPr lIns="36000" tIns="36000" rIns="36000" bIns="36000" anchor="ctr"/>
          <a:lstStyle>
            <a:lvl1pPr algn="l">
              <a:lnSpc>
                <a:spcPct val="100000"/>
              </a:lnSpc>
              <a:defRPr sz="1600"/>
            </a:lvl1pPr>
          </a:lstStyle>
          <a:p>
            <a:pPr lvl="0"/>
            <a:r>
              <a:rPr lang="en-US" dirty="0"/>
              <a:t>Agenda item</a:t>
            </a:r>
          </a:p>
        </p:txBody>
      </p:sp>
      <p:sp>
        <p:nvSpPr>
          <p:cNvPr id="69" name="SmartArt Placeholder 62">
            <a:extLst>
              <a:ext uri="{FF2B5EF4-FFF2-40B4-BE49-F238E27FC236}">
                <a16:creationId xmlns:a16="http://schemas.microsoft.com/office/drawing/2014/main" id="{ECBC3B98-2CA6-EB41-82EC-D1811410A4F3}"/>
              </a:ext>
            </a:extLst>
          </p:cNvPr>
          <p:cNvSpPr>
            <a:spLocks noGrp="1"/>
          </p:cNvSpPr>
          <p:nvPr>
            <p:ph type="dgm" sz="quarter" idx="43" hasCustomPrompt="1"/>
          </p:nvPr>
        </p:nvSpPr>
        <p:spPr>
          <a:xfrm>
            <a:off x="547715" y="3097086"/>
            <a:ext cx="5260975" cy="323850"/>
          </a:xfrm>
          <a:solidFill>
            <a:schemeClr val="accent6">
              <a:lumMod val="60000"/>
              <a:lumOff val="40000"/>
            </a:schemeClr>
          </a:solidFill>
          <a:ln>
            <a:noFill/>
          </a:ln>
        </p:spPr>
        <p:txBody>
          <a:bodyPr lIns="36000" tIns="36000" rIns="36000" bIns="36000"/>
          <a:lstStyle>
            <a:lvl1pPr algn="r">
              <a:lnSpc>
                <a:spcPct val="100000"/>
              </a:lnSpc>
              <a:defRPr sz="800">
                <a:latin typeface="Open Sans" panose="020B0606030504020204" pitchFamily="34" charset="0"/>
                <a:ea typeface="Open Sans" panose="020B0606030504020204" pitchFamily="34" charset="0"/>
                <a:cs typeface="Open Sans" panose="020B0606030504020204" pitchFamily="34" charset="0"/>
              </a:defRPr>
            </a:lvl1pPr>
          </a:lstStyle>
          <a:p>
            <a:r>
              <a:rPr lang="en-GB" dirty="0"/>
              <a:t>Delete / duplicate as required</a:t>
            </a:r>
            <a:endParaRPr lang="en-US" dirty="0"/>
          </a:p>
        </p:txBody>
      </p:sp>
      <p:sp>
        <p:nvSpPr>
          <p:cNvPr id="70" name="Text Placeholder 13">
            <a:extLst>
              <a:ext uri="{FF2B5EF4-FFF2-40B4-BE49-F238E27FC236}">
                <a16:creationId xmlns:a16="http://schemas.microsoft.com/office/drawing/2014/main" id="{010F887A-E638-5348-8238-A1D2A06D2894}"/>
              </a:ext>
            </a:extLst>
          </p:cNvPr>
          <p:cNvSpPr>
            <a:spLocks noGrp="1"/>
          </p:cNvSpPr>
          <p:nvPr>
            <p:ph type="body" sz="quarter" idx="44" hasCustomPrompt="1"/>
          </p:nvPr>
        </p:nvSpPr>
        <p:spPr>
          <a:xfrm>
            <a:off x="547225" y="3096621"/>
            <a:ext cx="1191067" cy="324107"/>
          </a:xfrm>
        </p:spPr>
        <p:txBody>
          <a:bodyPr lIns="36000" tIns="36000" rIns="36000" bIns="36000" anchor="ctr"/>
          <a:lstStyle>
            <a:lvl1pPr algn="r">
              <a:lnSpc>
                <a:spcPct val="100000"/>
              </a:lnSpc>
              <a:defRPr sz="1600"/>
            </a:lvl1pPr>
          </a:lstStyle>
          <a:p>
            <a:pPr lvl="0"/>
            <a:r>
              <a:rPr lang="en-US" dirty="0"/>
              <a:t>Time</a:t>
            </a:r>
          </a:p>
        </p:txBody>
      </p:sp>
      <p:sp>
        <p:nvSpPr>
          <p:cNvPr id="71" name="Text Placeholder 13">
            <a:extLst>
              <a:ext uri="{FF2B5EF4-FFF2-40B4-BE49-F238E27FC236}">
                <a16:creationId xmlns:a16="http://schemas.microsoft.com/office/drawing/2014/main" id="{629194BB-D13A-B94D-8E7C-C5C9FE796F94}"/>
              </a:ext>
            </a:extLst>
          </p:cNvPr>
          <p:cNvSpPr>
            <a:spLocks noGrp="1"/>
          </p:cNvSpPr>
          <p:nvPr>
            <p:ph type="body" sz="quarter" idx="45" hasCustomPrompt="1"/>
          </p:nvPr>
        </p:nvSpPr>
        <p:spPr>
          <a:xfrm>
            <a:off x="1883848" y="3096621"/>
            <a:ext cx="3924868" cy="324107"/>
          </a:xfrm>
        </p:spPr>
        <p:txBody>
          <a:bodyPr lIns="36000" tIns="36000" rIns="36000" bIns="36000" anchor="ctr"/>
          <a:lstStyle>
            <a:lvl1pPr algn="l">
              <a:lnSpc>
                <a:spcPct val="100000"/>
              </a:lnSpc>
              <a:defRPr sz="1600"/>
            </a:lvl1pPr>
          </a:lstStyle>
          <a:p>
            <a:pPr lvl="0"/>
            <a:r>
              <a:rPr lang="en-US" dirty="0"/>
              <a:t>Agenda item</a:t>
            </a:r>
          </a:p>
        </p:txBody>
      </p:sp>
      <p:sp>
        <p:nvSpPr>
          <p:cNvPr id="72" name="Text Placeholder 13">
            <a:extLst>
              <a:ext uri="{FF2B5EF4-FFF2-40B4-BE49-F238E27FC236}">
                <a16:creationId xmlns:a16="http://schemas.microsoft.com/office/drawing/2014/main" id="{F366BE82-873B-9140-A152-7B1C9A0A3A1D}"/>
              </a:ext>
            </a:extLst>
          </p:cNvPr>
          <p:cNvSpPr>
            <a:spLocks noGrp="1"/>
          </p:cNvSpPr>
          <p:nvPr>
            <p:ph type="body" sz="quarter" idx="46" hasCustomPrompt="1"/>
          </p:nvPr>
        </p:nvSpPr>
        <p:spPr>
          <a:xfrm>
            <a:off x="547225" y="3453788"/>
            <a:ext cx="1191067" cy="324107"/>
          </a:xfrm>
        </p:spPr>
        <p:txBody>
          <a:bodyPr lIns="36000" tIns="36000" rIns="36000" bIns="36000" anchor="ctr"/>
          <a:lstStyle>
            <a:lvl1pPr algn="r">
              <a:lnSpc>
                <a:spcPct val="100000"/>
              </a:lnSpc>
              <a:defRPr sz="1600"/>
            </a:lvl1pPr>
          </a:lstStyle>
          <a:p>
            <a:pPr lvl="0"/>
            <a:r>
              <a:rPr lang="en-US" dirty="0"/>
              <a:t>Time</a:t>
            </a:r>
          </a:p>
        </p:txBody>
      </p:sp>
      <p:sp>
        <p:nvSpPr>
          <p:cNvPr id="73" name="Text Placeholder 13">
            <a:extLst>
              <a:ext uri="{FF2B5EF4-FFF2-40B4-BE49-F238E27FC236}">
                <a16:creationId xmlns:a16="http://schemas.microsoft.com/office/drawing/2014/main" id="{A72AFFCA-3971-0C4F-ACBB-930BECC76257}"/>
              </a:ext>
            </a:extLst>
          </p:cNvPr>
          <p:cNvSpPr>
            <a:spLocks noGrp="1"/>
          </p:cNvSpPr>
          <p:nvPr>
            <p:ph type="body" sz="quarter" idx="47" hasCustomPrompt="1"/>
          </p:nvPr>
        </p:nvSpPr>
        <p:spPr>
          <a:xfrm>
            <a:off x="1883848" y="3453788"/>
            <a:ext cx="3924868" cy="324107"/>
          </a:xfrm>
        </p:spPr>
        <p:txBody>
          <a:bodyPr lIns="36000" tIns="36000" rIns="36000" bIns="36000" anchor="ctr"/>
          <a:lstStyle>
            <a:lvl1pPr algn="l">
              <a:lnSpc>
                <a:spcPct val="100000"/>
              </a:lnSpc>
              <a:defRPr sz="1600"/>
            </a:lvl1pPr>
          </a:lstStyle>
          <a:p>
            <a:pPr lvl="0"/>
            <a:r>
              <a:rPr lang="en-US" dirty="0"/>
              <a:t>Agenda item</a:t>
            </a:r>
          </a:p>
        </p:txBody>
      </p:sp>
      <p:sp>
        <p:nvSpPr>
          <p:cNvPr id="74" name="SmartArt Placeholder 62">
            <a:extLst>
              <a:ext uri="{FF2B5EF4-FFF2-40B4-BE49-F238E27FC236}">
                <a16:creationId xmlns:a16="http://schemas.microsoft.com/office/drawing/2014/main" id="{2FAB2B70-F52A-1D44-8643-9B2F4F58D6A0}"/>
              </a:ext>
            </a:extLst>
          </p:cNvPr>
          <p:cNvSpPr>
            <a:spLocks noGrp="1"/>
          </p:cNvSpPr>
          <p:nvPr>
            <p:ph type="dgm" sz="quarter" idx="48" hasCustomPrompt="1"/>
          </p:nvPr>
        </p:nvSpPr>
        <p:spPr>
          <a:xfrm>
            <a:off x="547715" y="3811212"/>
            <a:ext cx="5260975" cy="323850"/>
          </a:xfrm>
          <a:solidFill>
            <a:schemeClr val="accent6">
              <a:lumMod val="60000"/>
              <a:lumOff val="40000"/>
            </a:schemeClr>
          </a:solidFill>
          <a:ln>
            <a:noFill/>
          </a:ln>
        </p:spPr>
        <p:txBody>
          <a:bodyPr lIns="36000" tIns="36000" rIns="36000" bIns="36000"/>
          <a:lstStyle>
            <a:lvl1pPr algn="r">
              <a:lnSpc>
                <a:spcPct val="100000"/>
              </a:lnSpc>
              <a:defRPr sz="800">
                <a:latin typeface="Open Sans" panose="020B0606030504020204" pitchFamily="34" charset="0"/>
                <a:ea typeface="Open Sans" panose="020B0606030504020204" pitchFamily="34" charset="0"/>
                <a:cs typeface="Open Sans" panose="020B0606030504020204" pitchFamily="34" charset="0"/>
              </a:defRPr>
            </a:lvl1pPr>
          </a:lstStyle>
          <a:p>
            <a:r>
              <a:rPr lang="en-GB" dirty="0"/>
              <a:t>Delete / duplicate as required</a:t>
            </a:r>
            <a:endParaRPr lang="en-US" dirty="0"/>
          </a:p>
        </p:txBody>
      </p:sp>
      <p:sp>
        <p:nvSpPr>
          <p:cNvPr id="75" name="Text Placeholder 13">
            <a:extLst>
              <a:ext uri="{FF2B5EF4-FFF2-40B4-BE49-F238E27FC236}">
                <a16:creationId xmlns:a16="http://schemas.microsoft.com/office/drawing/2014/main" id="{7EFD8762-810B-7E44-9080-EDA7BD134462}"/>
              </a:ext>
            </a:extLst>
          </p:cNvPr>
          <p:cNvSpPr>
            <a:spLocks noGrp="1"/>
          </p:cNvSpPr>
          <p:nvPr>
            <p:ph type="body" sz="quarter" idx="49" hasCustomPrompt="1"/>
          </p:nvPr>
        </p:nvSpPr>
        <p:spPr>
          <a:xfrm>
            <a:off x="547225" y="3810747"/>
            <a:ext cx="1191067" cy="324107"/>
          </a:xfrm>
        </p:spPr>
        <p:txBody>
          <a:bodyPr lIns="36000" tIns="36000" rIns="36000" bIns="36000" anchor="ctr"/>
          <a:lstStyle>
            <a:lvl1pPr algn="r">
              <a:lnSpc>
                <a:spcPct val="100000"/>
              </a:lnSpc>
              <a:defRPr sz="1600"/>
            </a:lvl1pPr>
          </a:lstStyle>
          <a:p>
            <a:pPr lvl="0"/>
            <a:r>
              <a:rPr lang="en-US" dirty="0"/>
              <a:t>Time</a:t>
            </a:r>
          </a:p>
        </p:txBody>
      </p:sp>
      <p:sp>
        <p:nvSpPr>
          <p:cNvPr id="76" name="Text Placeholder 13">
            <a:extLst>
              <a:ext uri="{FF2B5EF4-FFF2-40B4-BE49-F238E27FC236}">
                <a16:creationId xmlns:a16="http://schemas.microsoft.com/office/drawing/2014/main" id="{9A9953FB-B942-2349-BEBB-B54FCA37AFA7}"/>
              </a:ext>
            </a:extLst>
          </p:cNvPr>
          <p:cNvSpPr>
            <a:spLocks noGrp="1"/>
          </p:cNvSpPr>
          <p:nvPr>
            <p:ph type="body" sz="quarter" idx="50" hasCustomPrompt="1"/>
          </p:nvPr>
        </p:nvSpPr>
        <p:spPr>
          <a:xfrm>
            <a:off x="1883848" y="3810747"/>
            <a:ext cx="3924868" cy="324107"/>
          </a:xfrm>
        </p:spPr>
        <p:txBody>
          <a:bodyPr lIns="36000" tIns="36000" rIns="36000" bIns="36000" anchor="ctr"/>
          <a:lstStyle>
            <a:lvl1pPr algn="l">
              <a:lnSpc>
                <a:spcPct val="100000"/>
              </a:lnSpc>
              <a:defRPr sz="1600"/>
            </a:lvl1pPr>
          </a:lstStyle>
          <a:p>
            <a:pPr lvl="0"/>
            <a:r>
              <a:rPr lang="en-US" dirty="0"/>
              <a:t>Agenda item</a:t>
            </a:r>
          </a:p>
        </p:txBody>
      </p:sp>
      <p:sp>
        <p:nvSpPr>
          <p:cNvPr id="77" name="Text Placeholder 13">
            <a:extLst>
              <a:ext uri="{FF2B5EF4-FFF2-40B4-BE49-F238E27FC236}">
                <a16:creationId xmlns:a16="http://schemas.microsoft.com/office/drawing/2014/main" id="{E8DF94C7-0B49-A849-B8BD-B96CF93625B0}"/>
              </a:ext>
            </a:extLst>
          </p:cNvPr>
          <p:cNvSpPr>
            <a:spLocks noGrp="1"/>
          </p:cNvSpPr>
          <p:nvPr>
            <p:ph type="body" sz="quarter" idx="51" hasCustomPrompt="1"/>
          </p:nvPr>
        </p:nvSpPr>
        <p:spPr>
          <a:xfrm>
            <a:off x="547225" y="4167914"/>
            <a:ext cx="1191067" cy="324107"/>
          </a:xfrm>
        </p:spPr>
        <p:txBody>
          <a:bodyPr lIns="36000" tIns="36000" rIns="36000" bIns="36000" anchor="ctr"/>
          <a:lstStyle>
            <a:lvl1pPr algn="r">
              <a:lnSpc>
                <a:spcPct val="100000"/>
              </a:lnSpc>
              <a:defRPr sz="1600"/>
            </a:lvl1pPr>
          </a:lstStyle>
          <a:p>
            <a:pPr lvl="0"/>
            <a:r>
              <a:rPr lang="en-US" dirty="0"/>
              <a:t>Time</a:t>
            </a:r>
          </a:p>
        </p:txBody>
      </p:sp>
      <p:sp>
        <p:nvSpPr>
          <p:cNvPr id="78" name="Text Placeholder 13">
            <a:extLst>
              <a:ext uri="{FF2B5EF4-FFF2-40B4-BE49-F238E27FC236}">
                <a16:creationId xmlns:a16="http://schemas.microsoft.com/office/drawing/2014/main" id="{E3AA9170-4408-454B-927E-8C53391B10A4}"/>
              </a:ext>
            </a:extLst>
          </p:cNvPr>
          <p:cNvSpPr>
            <a:spLocks noGrp="1"/>
          </p:cNvSpPr>
          <p:nvPr>
            <p:ph type="body" sz="quarter" idx="52" hasCustomPrompt="1"/>
          </p:nvPr>
        </p:nvSpPr>
        <p:spPr>
          <a:xfrm>
            <a:off x="1883848" y="4167914"/>
            <a:ext cx="3924868" cy="324107"/>
          </a:xfrm>
        </p:spPr>
        <p:txBody>
          <a:bodyPr lIns="36000" tIns="36000" rIns="36000" bIns="36000" anchor="ctr"/>
          <a:lstStyle>
            <a:lvl1pPr algn="l">
              <a:lnSpc>
                <a:spcPct val="100000"/>
              </a:lnSpc>
              <a:defRPr sz="1600"/>
            </a:lvl1pPr>
          </a:lstStyle>
          <a:p>
            <a:pPr lvl="0"/>
            <a:r>
              <a:rPr lang="en-US" dirty="0"/>
              <a:t>Agenda item</a:t>
            </a:r>
          </a:p>
        </p:txBody>
      </p:sp>
      <p:sp>
        <p:nvSpPr>
          <p:cNvPr id="79" name="SmartArt Placeholder 62">
            <a:extLst>
              <a:ext uri="{FF2B5EF4-FFF2-40B4-BE49-F238E27FC236}">
                <a16:creationId xmlns:a16="http://schemas.microsoft.com/office/drawing/2014/main" id="{5A12EE5E-A6BF-E64F-9E52-3DD1CF6528E2}"/>
              </a:ext>
            </a:extLst>
          </p:cNvPr>
          <p:cNvSpPr>
            <a:spLocks noGrp="1"/>
          </p:cNvSpPr>
          <p:nvPr>
            <p:ph type="dgm" sz="quarter" idx="53" hasCustomPrompt="1"/>
          </p:nvPr>
        </p:nvSpPr>
        <p:spPr>
          <a:xfrm>
            <a:off x="547689" y="4536385"/>
            <a:ext cx="5260975" cy="323850"/>
          </a:xfrm>
          <a:solidFill>
            <a:schemeClr val="accent6">
              <a:lumMod val="60000"/>
              <a:lumOff val="40000"/>
            </a:schemeClr>
          </a:solidFill>
          <a:ln>
            <a:noFill/>
          </a:ln>
        </p:spPr>
        <p:txBody>
          <a:bodyPr lIns="36000" tIns="36000" rIns="36000" bIns="36000"/>
          <a:lstStyle>
            <a:lvl1pPr algn="r">
              <a:lnSpc>
                <a:spcPct val="100000"/>
              </a:lnSpc>
              <a:defRPr sz="800">
                <a:latin typeface="Open Sans" panose="020B0606030504020204" pitchFamily="34" charset="0"/>
                <a:ea typeface="Open Sans" panose="020B0606030504020204" pitchFamily="34" charset="0"/>
                <a:cs typeface="Open Sans" panose="020B0606030504020204" pitchFamily="34" charset="0"/>
              </a:defRPr>
            </a:lvl1pPr>
          </a:lstStyle>
          <a:p>
            <a:r>
              <a:rPr lang="en-GB" dirty="0"/>
              <a:t>Delete / duplicate as required</a:t>
            </a:r>
            <a:endParaRPr lang="en-US" dirty="0"/>
          </a:p>
        </p:txBody>
      </p:sp>
      <p:sp>
        <p:nvSpPr>
          <p:cNvPr id="80" name="Text Placeholder 13">
            <a:extLst>
              <a:ext uri="{FF2B5EF4-FFF2-40B4-BE49-F238E27FC236}">
                <a16:creationId xmlns:a16="http://schemas.microsoft.com/office/drawing/2014/main" id="{C4E0A4DE-2EA6-7644-9A08-8B73AFF77DA3}"/>
              </a:ext>
            </a:extLst>
          </p:cNvPr>
          <p:cNvSpPr>
            <a:spLocks noGrp="1"/>
          </p:cNvSpPr>
          <p:nvPr>
            <p:ph type="body" sz="quarter" idx="54" hasCustomPrompt="1"/>
          </p:nvPr>
        </p:nvSpPr>
        <p:spPr>
          <a:xfrm>
            <a:off x="547199" y="4535920"/>
            <a:ext cx="1191067" cy="324107"/>
          </a:xfrm>
        </p:spPr>
        <p:txBody>
          <a:bodyPr lIns="36000" tIns="36000" rIns="36000" bIns="36000" anchor="ctr"/>
          <a:lstStyle>
            <a:lvl1pPr algn="r">
              <a:lnSpc>
                <a:spcPct val="100000"/>
              </a:lnSpc>
              <a:defRPr sz="1600"/>
            </a:lvl1pPr>
          </a:lstStyle>
          <a:p>
            <a:pPr lvl="0"/>
            <a:r>
              <a:rPr lang="en-US" dirty="0"/>
              <a:t>Time</a:t>
            </a:r>
          </a:p>
        </p:txBody>
      </p:sp>
      <p:sp>
        <p:nvSpPr>
          <p:cNvPr id="81" name="Text Placeholder 13">
            <a:extLst>
              <a:ext uri="{FF2B5EF4-FFF2-40B4-BE49-F238E27FC236}">
                <a16:creationId xmlns:a16="http://schemas.microsoft.com/office/drawing/2014/main" id="{3C8DE332-2ED6-904D-92D4-A829CDC63E49}"/>
              </a:ext>
            </a:extLst>
          </p:cNvPr>
          <p:cNvSpPr>
            <a:spLocks noGrp="1"/>
          </p:cNvSpPr>
          <p:nvPr>
            <p:ph type="body" sz="quarter" idx="55" hasCustomPrompt="1"/>
          </p:nvPr>
        </p:nvSpPr>
        <p:spPr>
          <a:xfrm>
            <a:off x="1883822" y="4535920"/>
            <a:ext cx="3924868" cy="324107"/>
          </a:xfrm>
        </p:spPr>
        <p:txBody>
          <a:bodyPr lIns="36000" tIns="36000" rIns="36000" bIns="36000" anchor="ctr"/>
          <a:lstStyle>
            <a:lvl1pPr algn="l">
              <a:lnSpc>
                <a:spcPct val="100000"/>
              </a:lnSpc>
              <a:defRPr sz="1600"/>
            </a:lvl1pPr>
          </a:lstStyle>
          <a:p>
            <a:pPr lvl="0"/>
            <a:r>
              <a:rPr lang="en-US" dirty="0"/>
              <a:t>Agenda item</a:t>
            </a:r>
          </a:p>
        </p:txBody>
      </p:sp>
      <p:sp>
        <p:nvSpPr>
          <p:cNvPr id="82" name="Text Placeholder 13">
            <a:extLst>
              <a:ext uri="{FF2B5EF4-FFF2-40B4-BE49-F238E27FC236}">
                <a16:creationId xmlns:a16="http://schemas.microsoft.com/office/drawing/2014/main" id="{A90A7B0F-4839-D645-95FA-D06BFECF672C}"/>
              </a:ext>
            </a:extLst>
          </p:cNvPr>
          <p:cNvSpPr>
            <a:spLocks noGrp="1"/>
          </p:cNvSpPr>
          <p:nvPr>
            <p:ph type="body" sz="quarter" idx="56" hasCustomPrompt="1"/>
          </p:nvPr>
        </p:nvSpPr>
        <p:spPr>
          <a:xfrm>
            <a:off x="547199" y="4893087"/>
            <a:ext cx="1191067" cy="324107"/>
          </a:xfrm>
        </p:spPr>
        <p:txBody>
          <a:bodyPr lIns="36000" tIns="36000" rIns="36000" bIns="36000" anchor="ctr"/>
          <a:lstStyle>
            <a:lvl1pPr algn="r">
              <a:lnSpc>
                <a:spcPct val="100000"/>
              </a:lnSpc>
              <a:defRPr sz="1600"/>
            </a:lvl1pPr>
          </a:lstStyle>
          <a:p>
            <a:pPr lvl="0"/>
            <a:r>
              <a:rPr lang="en-US" dirty="0"/>
              <a:t>Time</a:t>
            </a:r>
          </a:p>
        </p:txBody>
      </p:sp>
      <p:sp>
        <p:nvSpPr>
          <p:cNvPr id="83" name="Text Placeholder 13">
            <a:extLst>
              <a:ext uri="{FF2B5EF4-FFF2-40B4-BE49-F238E27FC236}">
                <a16:creationId xmlns:a16="http://schemas.microsoft.com/office/drawing/2014/main" id="{D36F4330-851C-CF4A-94D5-5F2CE791F512}"/>
              </a:ext>
            </a:extLst>
          </p:cNvPr>
          <p:cNvSpPr>
            <a:spLocks noGrp="1"/>
          </p:cNvSpPr>
          <p:nvPr>
            <p:ph type="body" sz="quarter" idx="57" hasCustomPrompt="1"/>
          </p:nvPr>
        </p:nvSpPr>
        <p:spPr>
          <a:xfrm>
            <a:off x="1883822" y="4893087"/>
            <a:ext cx="3924868" cy="324107"/>
          </a:xfrm>
        </p:spPr>
        <p:txBody>
          <a:bodyPr lIns="36000" tIns="36000" rIns="36000" bIns="36000" anchor="ctr"/>
          <a:lstStyle>
            <a:lvl1pPr algn="l">
              <a:lnSpc>
                <a:spcPct val="100000"/>
              </a:lnSpc>
              <a:defRPr sz="1600"/>
            </a:lvl1pPr>
          </a:lstStyle>
          <a:p>
            <a:pPr lvl="0"/>
            <a:r>
              <a:rPr lang="en-US" dirty="0"/>
              <a:t>Agenda item</a:t>
            </a:r>
          </a:p>
        </p:txBody>
      </p:sp>
      <p:sp>
        <p:nvSpPr>
          <p:cNvPr id="84" name="SmartArt Placeholder 62">
            <a:extLst>
              <a:ext uri="{FF2B5EF4-FFF2-40B4-BE49-F238E27FC236}">
                <a16:creationId xmlns:a16="http://schemas.microsoft.com/office/drawing/2014/main" id="{4E24CE58-86AF-0C40-8595-20C7C8155350}"/>
              </a:ext>
            </a:extLst>
          </p:cNvPr>
          <p:cNvSpPr>
            <a:spLocks noGrp="1"/>
          </p:cNvSpPr>
          <p:nvPr>
            <p:ph type="dgm" sz="quarter" idx="58" hasCustomPrompt="1"/>
          </p:nvPr>
        </p:nvSpPr>
        <p:spPr>
          <a:xfrm>
            <a:off x="547689" y="5250511"/>
            <a:ext cx="5260975" cy="323850"/>
          </a:xfrm>
          <a:solidFill>
            <a:schemeClr val="accent6">
              <a:lumMod val="60000"/>
              <a:lumOff val="40000"/>
            </a:schemeClr>
          </a:solidFill>
          <a:ln>
            <a:noFill/>
          </a:ln>
        </p:spPr>
        <p:txBody>
          <a:bodyPr lIns="36000" tIns="36000" rIns="36000" bIns="36000"/>
          <a:lstStyle>
            <a:lvl1pPr algn="r">
              <a:lnSpc>
                <a:spcPct val="100000"/>
              </a:lnSpc>
              <a:defRPr sz="800">
                <a:latin typeface="Open Sans" panose="020B0606030504020204" pitchFamily="34" charset="0"/>
                <a:ea typeface="Open Sans" panose="020B0606030504020204" pitchFamily="34" charset="0"/>
                <a:cs typeface="Open Sans" panose="020B0606030504020204" pitchFamily="34" charset="0"/>
              </a:defRPr>
            </a:lvl1pPr>
          </a:lstStyle>
          <a:p>
            <a:r>
              <a:rPr lang="en-GB" dirty="0"/>
              <a:t>Delete / duplicate as required</a:t>
            </a:r>
            <a:endParaRPr lang="en-US" dirty="0"/>
          </a:p>
        </p:txBody>
      </p:sp>
      <p:sp>
        <p:nvSpPr>
          <p:cNvPr id="85" name="Text Placeholder 13">
            <a:extLst>
              <a:ext uri="{FF2B5EF4-FFF2-40B4-BE49-F238E27FC236}">
                <a16:creationId xmlns:a16="http://schemas.microsoft.com/office/drawing/2014/main" id="{9D3EE5FC-57B2-494A-823F-F63C62CE1C1B}"/>
              </a:ext>
            </a:extLst>
          </p:cNvPr>
          <p:cNvSpPr>
            <a:spLocks noGrp="1"/>
          </p:cNvSpPr>
          <p:nvPr>
            <p:ph type="body" sz="quarter" idx="59" hasCustomPrompt="1"/>
          </p:nvPr>
        </p:nvSpPr>
        <p:spPr>
          <a:xfrm>
            <a:off x="547199" y="5250046"/>
            <a:ext cx="1191067" cy="324107"/>
          </a:xfrm>
        </p:spPr>
        <p:txBody>
          <a:bodyPr lIns="36000" tIns="36000" rIns="36000" bIns="36000" anchor="ctr"/>
          <a:lstStyle>
            <a:lvl1pPr algn="r">
              <a:lnSpc>
                <a:spcPct val="100000"/>
              </a:lnSpc>
              <a:defRPr sz="1600"/>
            </a:lvl1pPr>
          </a:lstStyle>
          <a:p>
            <a:pPr lvl="0"/>
            <a:r>
              <a:rPr lang="en-US" dirty="0"/>
              <a:t>Time</a:t>
            </a:r>
          </a:p>
        </p:txBody>
      </p:sp>
      <p:sp>
        <p:nvSpPr>
          <p:cNvPr id="86" name="Text Placeholder 13">
            <a:extLst>
              <a:ext uri="{FF2B5EF4-FFF2-40B4-BE49-F238E27FC236}">
                <a16:creationId xmlns:a16="http://schemas.microsoft.com/office/drawing/2014/main" id="{6F824B84-DA2A-6246-B761-6AEC93ACAC1D}"/>
              </a:ext>
            </a:extLst>
          </p:cNvPr>
          <p:cNvSpPr>
            <a:spLocks noGrp="1"/>
          </p:cNvSpPr>
          <p:nvPr>
            <p:ph type="body" sz="quarter" idx="60" hasCustomPrompt="1"/>
          </p:nvPr>
        </p:nvSpPr>
        <p:spPr>
          <a:xfrm>
            <a:off x="1883822" y="5250046"/>
            <a:ext cx="3924868" cy="324107"/>
          </a:xfrm>
        </p:spPr>
        <p:txBody>
          <a:bodyPr lIns="36000" tIns="36000" rIns="36000" bIns="36000" anchor="ctr"/>
          <a:lstStyle>
            <a:lvl1pPr algn="l">
              <a:lnSpc>
                <a:spcPct val="100000"/>
              </a:lnSpc>
              <a:defRPr sz="1600"/>
            </a:lvl1pPr>
          </a:lstStyle>
          <a:p>
            <a:pPr lvl="0"/>
            <a:r>
              <a:rPr lang="en-US" dirty="0"/>
              <a:t>Agenda item</a:t>
            </a:r>
          </a:p>
        </p:txBody>
      </p:sp>
      <p:sp>
        <p:nvSpPr>
          <p:cNvPr id="87" name="Text Placeholder 13">
            <a:extLst>
              <a:ext uri="{FF2B5EF4-FFF2-40B4-BE49-F238E27FC236}">
                <a16:creationId xmlns:a16="http://schemas.microsoft.com/office/drawing/2014/main" id="{E73F10E2-3C04-634E-93DD-C701C76BE82C}"/>
              </a:ext>
            </a:extLst>
          </p:cNvPr>
          <p:cNvSpPr>
            <a:spLocks noGrp="1"/>
          </p:cNvSpPr>
          <p:nvPr>
            <p:ph type="body" sz="quarter" idx="61" hasCustomPrompt="1"/>
          </p:nvPr>
        </p:nvSpPr>
        <p:spPr>
          <a:xfrm>
            <a:off x="547199" y="5607213"/>
            <a:ext cx="1191067" cy="324107"/>
          </a:xfrm>
        </p:spPr>
        <p:txBody>
          <a:bodyPr lIns="36000" tIns="36000" rIns="36000" bIns="36000" anchor="ctr"/>
          <a:lstStyle>
            <a:lvl1pPr algn="r">
              <a:lnSpc>
                <a:spcPct val="100000"/>
              </a:lnSpc>
              <a:defRPr sz="1600"/>
            </a:lvl1pPr>
          </a:lstStyle>
          <a:p>
            <a:pPr lvl="0"/>
            <a:r>
              <a:rPr lang="en-US" dirty="0"/>
              <a:t>Time</a:t>
            </a:r>
          </a:p>
        </p:txBody>
      </p:sp>
      <p:sp>
        <p:nvSpPr>
          <p:cNvPr id="88" name="Text Placeholder 13">
            <a:extLst>
              <a:ext uri="{FF2B5EF4-FFF2-40B4-BE49-F238E27FC236}">
                <a16:creationId xmlns:a16="http://schemas.microsoft.com/office/drawing/2014/main" id="{77DC81B4-B14C-9B42-B8EC-9E9B363D0CAC}"/>
              </a:ext>
            </a:extLst>
          </p:cNvPr>
          <p:cNvSpPr>
            <a:spLocks noGrp="1"/>
          </p:cNvSpPr>
          <p:nvPr>
            <p:ph type="body" sz="quarter" idx="62" hasCustomPrompt="1"/>
          </p:nvPr>
        </p:nvSpPr>
        <p:spPr>
          <a:xfrm>
            <a:off x="1883822" y="5607213"/>
            <a:ext cx="3924868" cy="324107"/>
          </a:xfrm>
        </p:spPr>
        <p:txBody>
          <a:bodyPr lIns="36000" tIns="36000" rIns="36000" bIns="36000" anchor="ctr"/>
          <a:lstStyle>
            <a:lvl1pPr algn="l">
              <a:lnSpc>
                <a:spcPct val="100000"/>
              </a:lnSpc>
              <a:defRPr sz="1600"/>
            </a:lvl1pPr>
          </a:lstStyle>
          <a:p>
            <a:pPr lvl="0"/>
            <a:r>
              <a:rPr lang="en-US" dirty="0"/>
              <a:t>Agenda item</a:t>
            </a:r>
          </a:p>
        </p:txBody>
      </p:sp>
      <p:sp>
        <p:nvSpPr>
          <p:cNvPr id="89" name="SmartArt Placeholder 62">
            <a:extLst>
              <a:ext uri="{FF2B5EF4-FFF2-40B4-BE49-F238E27FC236}">
                <a16:creationId xmlns:a16="http://schemas.microsoft.com/office/drawing/2014/main" id="{F4C94132-F5BD-8B46-9588-C3222863EF1B}"/>
              </a:ext>
            </a:extLst>
          </p:cNvPr>
          <p:cNvSpPr>
            <a:spLocks noGrp="1"/>
          </p:cNvSpPr>
          <p:nvPr>
            <p:ph type="dgm" sz="quarter" idx="63" hasCustomPrompt="1"/>
          </p:nvPr>
        </p:nvSpPr>
        <p:spPr>
          <a:xfrm>
            <a:off x="6392836" y="1668277"/>
            <a:ext cx="5260975" cy="323850"/>
          </a:xfrm>
          <a:solidFill>
            <a:schemeClr val="accent6">
              <a:lumMod val="60000"/>
              <a:lumOff val="40000"/>
            </a:schemeClr>
          </a:solidFill>
          <a:ln>
            <a:noFill/>
          </a:ln>
        </p:spPr>
        <p:txBody>
          <a:bodyPr lIns="36000" tIns="36000" rIns="36000" bIns="36000"/>
          <a:lstStyle>
            <a:lvl1pPr algn="r">
              <a:lnSpc>
                <a:spcPct val="100000"/>
              </a:lnSpc>
              <a:defRPr sz="800">
                <a:latin typeface="Open Sans" panose="020B0606030504020204" pitchFamily="34" charset="0"/>
                <a:ea typeface="Open Sans" panose="020B0606030504020204" pitchFamily="34" charset="0"/>
                <a:cs typeface="Open Sans" panose="020B0606030504020204" pitchFamily="34" charset="0"/>
              </a:defRPr>
            </a:lvl1pPr>
          </a:lstStyle>
          <a:p>
            <a:r>
              <a:rPr lang="en-GB" dirty="0"/>
              <a:t>Delete / duplicate as required</a:t>
            </a:r>
            <a:endParaRPr lang="en-US" dirty="0"/>
          </a:p>
        </p:txBody>
      </p:sp>
      <p:sp>
        <p:nvSpPr>
          <p:cNvPr id="90" name="Text Placeholder 13">
            <a:extLst>
              <a:ext uri="{FF2B5EF4-FFF2-40B4-BE49-F238E27FC236}">
                <a16:creationId xmlns:a16="http://schemas.microsoft.com/office/drawing/2014/main" id="{9EACC04B-AA2B-994F-B301-F5C463EF1C97}"/>
              </a:ext>
            </a:extLst>
          </p:cNvPr>
          <p:cNvSpPr>
            <a:spLocks noGrp="1"/>
          </p:cNvSpPr>
          <p:nvPr>
            <p:ph type="body" sz="quarter" idx="64" hasCustomPrompt="1"/>
          </p:nvPr>
        </p:nvSpPr>
        <p:spPr>
          <a:xfrm>
            <a:off x="6392346" y="1667812"/>
            <a:ext cx="1191067" cy="324107"/>
          </a:xfrm>
        </p:spPr>
        <p:txBody>
          <a:bodyPr lIns="36000" tIns="36000" rIns="36000" bIns="36000" anchor="ctr"/>
          <a:lstStyle>
            <a:lvl1pPr algn="r">
              <a:lnSpc>
                <a:spcPct val="100000"/>
              </a:lnSpc>
              <a:defRPr sz="1600"/>
            </a:lvl1pPr>
          </a:lstStyle>
          <a:p>
            <a:pPr lvl="0"/>
            <a:r>
              <a:rPr lang="en-US" dirty="0"/>
              <a:t>Time</a:t>
            </a:r>
          </a:p>
        </p:txBody>
      </p:sp>
      <p:sp>
        <p:nvSpPr>
          <p:cNvPr id="91" name="Text Placeholder 13">
            <a:extLst>
              <a:ext uri="{FF2B5EF4-FFF2-40B4-BE49-F238E27FC236}">
                <a16:creationId xmlns:a16="http://schemas.microsoft.com/office/drawing/2014/main" id="{91A12B76-C0F8-394E-9FCA-475176D61C9C}"/>
              </a:ext>
            </a:extLst>
          </p:cNvPr>
          <p:cNvSpPr>
            <a:spLocks noGrp="1"/>
          </p:cNvSpPr>
          <p:nvPr>
            <p:ph type="body" sz="quarter" idx="65" hasCustomPrompt="1"/>
          </p:nvPr>
        </p:nvSpPr>
        <p:spPr>
          <a:xfrm>
            <a:off x="7728969" y="1667812"/>
            <a:ext cx="3924868" cy="324107"/>
          </a:xfrm>
        </p:spPr>
        <p:txBody>
          <a:bodyPr lIns="36000" tIns="36000" rIns="36000" bIns="36000" anchor="ctr"/>
          <a:lstStyle>
            <a:lvl1pPr algn="l">
              <a:lnSpc>
                <a:spcPct val="100000"/>
              </a:lnSpc>
              <a:defRPr sz="1600"/>
            </a:lvl1pPr>
          </a:lstStyle>
          <a:p>
            <a:pPr lvl="0"/>
            <a:r>
              <a:rPr lang="en-US" dirty="0"/>
              <a:t>Agenda item</a:t>
            </a:r>
          </a:p>
        </p:txBody>
      </p:sp>
      <p:sp>
        <p:nvSpPr>
          <p:cNvPr id="92" name="Text Placeholder 13">
            <a:extLst>
              <a:ext uri="{FF2B5EF4-FFF2-40B4-BE49-F238E27FC236}">
                <a16:creationId xmlns:a16="http://schemas.microsoft.com/office/drawing/2014/main" id="{4F793747-083E-6749-956F-3D4049986DF5}"/>
              </a:ext>
            </a:extLst>
          </p:cNvPr>
          <p:cNvSpPr>
            <a:spLocks noGrp="1"/>
          </p:cNvSpPr>
          <p:nvPr>
            <p:ph type="body" sz="quarter" idx="66" hasCustomPrompt="1"/>
          </p:nvPr>
        </p:nvSpPr>
        <p:spPr>
          <a:xfrm>
            <a:off x="6392346" y="2024979"/>
            <a:ext cx="1191067" cy="324107"/>
          </a:xfrm>
        </p:spPr>
        <p:txBody>
          <a:bodyPr lIns="36000" tIns="36000" rIns="36000" bIns="36000" anchor="ctr"/>
          <a:lstStyle>
            <a:lvl1pPr algn="r">
              <a:lnSpc>
                <a:spcPct val="100000"/>
              </a:lnSpc>
              <a:defRPr sz="1600"/>
            </a:lvl1pPr>
          </a:lstStyle>
          <a:p>
            <a:pPr lvl="0"/>
            <a:r>
              <a:rPr lang="en-US" dirty="0"/>
              <a:t>Time</a:t>
            </a:r>
          </a:p>
        </p:txBody>
      </p:sp>
      <p:sp>
        <p:nvSpPr>
          <p:cNvPr id="93" name="Text Placeholder 13">
            <a:extLst>
              <a:ext uri="{FF2B5EF4-FFF2-40B4-BE49-F238E27FC236}">
                <a16:creationId xmlns:a16="http://schemas.microsoft.com/office/drawing/2014/main" id="{468FC420-561D-A049-A479-B0539EDB2732}"/>
              </a:ext>
            </a:extLst>
          </p:cNvPr>
          <p:cNvSpPr>
            <a:spLocks noGrp="1"/>
          </p:cNvSpPr>
          <p:nvPr>
            <p:ph type="body" sz="quarter" idx="67" hasCustomPrompt="1"/>
          </p:nvPr>
        </p:nvSpPr>
        <p:spPr>
          <a:xfrm>
            <a:off x="7728969" y="2024979"/>
            <a:ext cx="3924868" cy="324107"/>
          </a:xfrm>
        </p:spPr>
        <p:txBody>
          <a:bodyPr lIns="36000" tIns="36000" rIns="36000" bIns="36000" anchor="ctr"/>
          <a:lstStyle>
            <a:lvl1pPr algn="l">
              <a:lnSpc>
                <a:spcPct val="100000"/>
              </a:lnSpc>
              <a:defRPr sz="1600"/>
            </a:lvl1pPr>
          </a:lstStyle>
          <a:p>
            <a:pPr lvl="0"/>
            <a:r>
              <a:rPr lang="en-US" dirty="0"/>
              <a:t>Agenda item</a:t>
            </a:r>
          </a:p>
        </p:txBody>
      </p:sp>
      <p:sp>
        <p:nvSpPr>
          <p:cNvPr id="94" name="SmartArt Placeholder 62">
            <a:extLst>
              <a:ext uri="{FF2B5EF4-FFF2-40B4-BE49-F238E27FC236}">
                <a16:creationId xmlns:a16="http://schemas.microsoft.com/office/drawing/2014/main" id="{43F930A9-34E2-464A-86A6-7631CC02A513}"/>
              </a:ext>
            </a:extLst>
          </p:cNvPr>
          <p:cNvSpPr>
            <a:spLocks noGrp="1"/>
          </p:cNvSpPr>
          <p:nvPr>
            <p:ph type="dgm" sz="quarter" idx="68" hasCustomPrompt="1"/>
          </p:nvPr>
        </p:nvSpPr>
        <p:spPr>
          <a:xfrm>
            <a:off x="6392836" y="2382403"/>
            <a:ext cx="5260975" cy="323850"/>
          </a:xfrm>
          <a:solidFill>
            <a:schemeClr val="accent6">
              <a:lumMod val="60000"/>
              <a:lumOff val="40000"/>
            </a:schemeClr>
          </a:solidFill>
          <a:ln>
            <a:noFill/>
          </a:ln>
        </p:spPr>
        <p:txBody>
          <a:bodyPr lIns="36000" tIns="36000" rIns="36000" bIns="36000"/>
          <a:lstStyle>
            <a:lvl1pPr algn="r">
              <a:lnSpc>
                <a:spcPct val="100000"/>
              </a:lnSpc>
              <a:defRPr sz="800">
                <a:latin typeface="Open Sans" panose="020B0606030504020204" pitchFamily="34" charset="0"/>
                <a:ea typeface="Open Sans" panose="020B0606030504020204" pitchFamily="34" charset="0"/>
                <a:cs typeface="Open Sans" panose="020B0606030504020204" pitchFamily="34" charset="0"/>
              </a:defRPr>
            </a:lvl1pPr>
          </a:lstStyle>
          <a:p>
            <a:r>
              <a:rPr lang="en-GB" dirty="0"/>
              <a:t>Delete / duplicate as required</a:t>
            </a:r>
            <a:endParaRPr lang="en-US" dirty="0"/>
          </a:p>
        </p:txBody>
      </p:sp>
      <p:sp>
        <p:nvSpPr>
          <p:cNvPr id="95" name="Text Placeholder 13">
            <a:extLst>
              <a:ext uri="{FF2B5EF4-FFF2-40B4-BE49-F238E27FC236}">
                <a16:creationId xmlns:a16="http://schemas.microsoft.com/office/drawing/2014/main" id="{48EC371A-BEA4-E347-B435-31D68E3B2827}"/>
              </a:ext>
            </a:extLst>
          </p:cNvPr>
          <p:cNvSpPr>
            <a:spLocks noGrp="1"/>
          </p:cNvSpPr>
          <p:nvPr>
            <p:ph type="body" sz="quarter" idx="69" hasCustomPrompt="1"/>
          </p:nvPr>
        </p:nvSpPr>
        <p:spPr>
          <a:xfrm>
            <a:off x="6392346" y="2381938"/>
            <a:ext cx="1191067" cy="324107"/>
          </a:xfrm>
        </p:spPr>
        <p:txBody>
          <a:bodyPr lIns="36000" tIns="36000" rIns="36000" bIns="36000" anchor="ctr"/>
          <a:lstStyle>
            <a:lvl1pPr algn="r">
              <a:lnSpc>
                <a:spcPct val="100000"/>
              </a:lnSpc>
              <a:defRPr sz="1600"/>
            </a:lvl1pPr>
          </a:lstStyle>
          <a:p>
            <a:pPr lvl="0"/>
            <a:r>
              <a:rPr lang="en-US" dirty="0"/>
              <a:t>Time</a:t>
            </a:r>
          </a:p>
        </p:txBody>
      </p:sp>
      <p:sp>
        <p:nvSpPr>
          <p:cNvPr id="96" name="Text Placeholder 13">
            <a:extLst>
              <a:ext uri="{FF2B5EF4-FFF2-40B4-BE49-F238E27FC236}">
                <a16:creationId xmlns:a16="http://schemas.microsoft.com/office/drawing/2014/main" id="{0C966EDD-8DD2-EF4E-8FDF-BEBC82810A1B}"/>
              </a:ext>
            </a:extLst>
          </p:cNvPr>
          <p:cNvSpPr>
            <a:spLocks noGrp="1"/>
          </p:cNvSpPr>
          <p:nvPr>
            <p:ph type="body" sz="quarter" idx="70" hasCustomPrompt="1"/>
          </p:nvPr>
        </p:nvSpPr>
        <p:spPr>
          <a:xfrm>
            <a:off x="7728969" y="2381938"/>
            <a:ext cx="3924868" cy="324107"/>
          </a:xfrm>
        </p:spPr>
        <p:txBody>
          <a:bodyPr lIns="36000" tIns="36000" rIns="36000" bIns="36000" anchor="ctr"/>
          <a:lstStyle>
            <a:lvl1pPr algn="l">
              <a:lnSpc>
                <a:spcPct val="100000"/>
              </a:lnSpc>
              <a:defRPr sz="1600"/>
            </a:lvl1pPr>
          </a:lstStyle>
          <a:p>
            <a:pPr lvl="0"/>
            <a:r>
              <a:rPr lang="en-US" dirty="0"/>
              <a:t>Agenda item</a:t>
            </a:r>
          </a:p>
        </p:txBody>
      </p:sp>
      <p:sp>
        <p:nvSpPr>
          <p:cNvPr id="97" name="Text Placeholder 13">
            <a:extLst>
              <a:ext uri="{FF2B5EF4-FFF2-40B4-BE49-F238E27FC236}">
                <a16:creationId xmlns:a16="http://schemas.microsoft.com/office/drawing/2014/main" id="{8B3297F5-1D85-C14A-B604-E06F2AE48BF6}"/>
              </a:ext>
            </a:extLst>
          </p:cNvPr>
          <p:cNvSpPr>
            <a:spLocks noGrp="1"/>
          </p:cNvSpPr>
          <p:nvPr>
            <p:ph type="body" sz="quarter" idx="71" hasCustomPrompt="1"/>
          </p:nvPr>
        </p:nvSpPr>
        <p:spPr>
          <a:xfrm>
            <a:off x="6392346" y="2739105"/>
            <a:ext cx="1191067" cy="324107"/>
          </a:xfrm>
        </p:spPr>
        <p:txBody>
          <a:bodyPr lIns="36000" tIns="36000" rIns="36000" bIns="36000" anchor="ctr"/>
          <a:lstStyle>
            <a:lvl1pPr algn="r">
              <a:lnSpc>
                <a:spcPct val="100000"/>
              </a:lnSpc>
              <a:defRPr sz="1600"/>
            </a:lvl1pPr>
          </a:lstStyle>
          <a:p>
            <a:pPr lvl="0"/>
            <a:r>
              <a:rPr lang="en-US" dirty="0"/>
              <a:t>Time</a:t>
            </a:r>
          </a:p>
        </p:txBody>
      </p:sp>
      <p:sp>
        <p:nvSpPr>
          <p:cNvPr id="98" name="Text Placeholder 13">
            <a:extLst>
              <a:ext uri="{FF2B5EF4-FFF2-40B4-BE49-F238E27FC236}">
                <a16:creationId xmlns:a16="http://schemas.microsoft.com/office/drawing/2014/main" id="{7CAA2403-C340-0049-A8E5-3C2D367092EF}"/>
              </a:ext>
            </a:extLst>
          </p:cNvPr>
          <p:cNvSpPr>
            <a:spLocks noGrp="1"/>
          </p:cNvSpPr>
          <p:nvPr>
            <p:ph type="body" sz="quarter" idx="72" hasCustomPrompt="1"/>
          </p:nvPr>
        </p:nvSpPr>
        <p:spPr>
          <a:xfrm>
            <a:off x="7728969" y="2739105"/>
            <a:ext cx="3924868" cy="324107"/>
          </a:xfrm>
        </p:spPr>
        <p:txBody>
          <a:bodyPr lIns="36000" tIns="36000" rIns="36000" bIns="36000" anchor="ctr"/>
          <a:lstStyle>
            <a:lvl1pPr algn="l">
              <a:lnSpc>
                <a:spcPct val="100000"/>
              </a:lnSpc>
              <a:defRPr sz="1600"/>
            </a:lvl1pPr>
          </a:lstStyle>
          <a:p>
            <a:pPr lvl="0"/>
            <a:r>
              <a:rPr lang="en-US" dirty="0"/>
              <a:t>Agenda item</a:t>
            </a:r>
          </a:p>
        </p:txBody>
      </p:sp>
      <p:sp>
        <p:nvSpPr>
          <p:cNvPr id="99" name="SmartArt Placeholder 62">
            <a:extLst>
              <a:ext uri="{FF2B5EF4-FFF2-40B4-BE49-F238E27FC236}">
                <a16:creationId xmlns:a16="http://schemas.microsoft.com/office/drawing/2014/main" id="{AEF3D2FB-E031-A543-BDE7-F33EC8422DD0}"/>
              </a:ext>
            </a:extLst>
          </p:cNvPr>
          <p:cNvSpPr>
            <a:spLocks noGrp="1"/>
          </p:cNvSpPr>
          <p:nvPr>
            <p:ph type="dgm" sz="quarter" idx="73" hasCustomPrompt="1"/>
          </p:nvPr>
        </p:nvSpPr>
        <p:spPr>
          <a:xfrm>
            <a:off x="6392836" y="3095313"/>
            <a:ext cx="5260975" cy="323850"/>
          </a:xfrm>
          <a:solidFill>
            <a:schemeClr val="accent6">
              <a:lumMod val="60000"/>
              <a:lumOff val="40000"/>
            </a:schemeClr>
          </a:solidFill>
          <a:ln>
            <a:noFill/>
          </a:ln>
        </p:spPr>
        <p:txBody>
          <a:bodyPr lIns="36000" tIns="36000" rIns="36000" bIns="36000"/>
          <a:lstStyle>
            <a:lvl1pPr algn="r">
              <a:lnSpc>
                <a:spcPct val="100000"/>
              </a:lnSpc>
              <a:defRPr sz="800">
                <a:latin typeface="Open Sans" panose="020B0606030504020204" pitchFamily="34" charset="0"/>
                <a:ea typeface="Open Sans" panose="020B0606030504020204" pitchFamily="34" charset="0"/>
                <a:cs typeface="Open Sans" panose="020B0606030504020204" pitchFamily="34" charset="0"/>
              </a:defRPr>
            </a:lvl1pPr>
          </a:lstStyle>
          <a:p>
            <a:r>
              <a:rPr lang="en-GB" dirty="0"/>
              <a:t>Delete / duplicate as required</a:t>
            </a:r>
            <a:endParaRPr lang="en-US" dirty="0"/>
          </a:p>
        </p:txBody>
      </p:sp>
      <p:sp>
        <p:nvSpPr>
          <p:cNvPr id="100" name="Text Placeholder 13">
            <a:extLst>
              <a:ext uri="{FF2B5EF4-FFF2-40B4-BE49-F238E27FC236}">
                <a16:creationId xmlns:a16="http://schemas.microsoft.com/office/drawing/2014/main" id="{857CD44E-2FDB-E047-A552-8CA495C45F41}"/>
              </a:ext>
            </a:extLst>
          </p:cNvPr>
          <p:cNvSpPr>
            <a:spLocks noGrp="1"/>
          </p:cNvSpPr>
          <p:nvPr>
            <p:ph type="body" sz="quarter" idx="74" hasCustomPrompt="1"/>
          </p:nvPr>
        </p:nvSpPr>
        <p:spPr>
          <a:xfrm>
            <a:off x="6392346" y="3094848"/>
            <a:ext cx="1191067" cy="324107"/>
          </a:xfrm>
        </p:spPr>
        <p:txBody>
          <a:bodyPr lIns="36000" tIns="36000" rIns="36000" bIns="36000" anchor="ctr"/>
          <a:lstStyle>
            <a:lvl1pPr algn="r">
              <a:lnSpc>
                <a:spcPct val="100000"/>
              </a:lnSpc>
              <a:defRPr sz="1600"/>
            </a:lvl1pPr>
          </a:lstStyle>
          <a:p>
            <a:pPr lvl="0"/>
            <a:r>
              <a:rPr lang="en-US" dirty="0"/>
              <a:t>Time</a:t>
            </a:r>
          </a:p>
        </p:txBody>
      </p:sp>
      <p:sp>
        <p:nvSpPr>
          <p:cNvPr id="101" name="Text Placeholder 13">
            <a:extLst>
              <a:ext uri="{FF2B5EF4-FFF2-40B4-BE49-F238E27FC236}">
                <a16:creationId xmlns:a16="http://schemas.microsoft.com/office/drawing/2014/main" id="{46DE0E77-E34D-4742-AE57-A06AB4FEE444}"/>
              </a:ext>
            </a:extLst>
          </p:cNvPr>
          <p:cNvSpPr>
            <a:spLocks noGrp="1"/>
          </p:cNvSpPr>
          <p:nvPr>
            <p:ph type="body" sz="quarter" idx="75" hasCustomPrompt="1"/>
          </p:nvPr>
        </p:nvSpPr>
        <p:spPr>
          <a:xfrm>
            <a:off x="7728969" y="3094848"/>
            <a:ext cx="3924868" cy="324107"/>
          </a:xfrm>
        </p:spPr>
        <p:txBody>
          <a:bodyPr lIns="36000" tIns="36000" rIns="36000" bIns="36000" anchor="ctr"/>
          <a:lstStyle>
            <a:lvl1pPr algn="l">
              <a:lnSpc>
                <a:spcPct val="100000"/>
              </a:lnSpc>
              <a:defRPr sz="1600"/>
            </a:lvl1pPr>
          </a:lstStyle>
          <a:p>
            <a:pPr lvl="0"/>
            <a:r>
              <a:rPr lang="en-US" dirty="0"/>
              <a:t>Agenda item</a:t>
            </a:r>
          </a:p>
        </p:txBody>
      </p:sp>
      <p:sp>
        <p:nvSpPr>
          <p:cNvPr id="102" name="Text Placeholder 13">
            <a:extLst>
              <a:ext uri="{FF2B5EF4-FFF2-40B4-BE49-F238E27FC236}">
                <a16:creationId xmlns:a16="http://schemas.microsoft.com/office/drawing/2014/main" id="{2707CEBD-B6A4-2041-8D36-FBB05C289133}"/>
              </a:ext>
            </a:extLst>
          </p:cNvPr>
          <p:cNvSpPr>
            <a:spLocks noGrp="1"/>
          </p:cNvSpPr>
          <p:nvPr>
            <p:ph type="body" sz="quarter" idx="76" hasCustomPrompt="1"/>
          </p:nvPr>
        </p:nvSpPr>
        <p:spPr>
          <a:xfrm>
            <a:off x="6392346" y="3452015"/>
            <a:ext cx="1191067" cy="324107"/>
          </a:xfrm>
        </p:spPr>
        <p:txBody>
          <a:bodyPr lIns="36000" tIns="36000" rIns="36000" bIns="36000" anchor="ctr"/>
          <a:lstStyle>
            <a:lvl1pPr algn="r">
              <a:lnSpc>
                <a:spcPct val="100000"/>
              </a:lnSpc>
              <a:defRPr sz="1600"/>
            </a:lvl1pPr>
          </a:lstStyle>
          <a:p>
            <a:pPr lvl="0"/>
            <a:r>
              <a:rPr lang="en-US" dirty="0"/>
              <a:t>Time</a:t>
            </a:r>
          </a:p>
        </p:txBody>
      </p:sp>
      <p:sp>
        <p:nvSpPr>
          <p:cNvPr id="103" name="Text Placeholder 13">
            <a:extLst>
              <a:ext uri="{FF2B5EF4-FFF2-40B4-BE49-F238E27FC236}">
                <a16:creationId xmlns:a16="http://schemas.microsoft.com/office/drawing/2014/main" id="{2E1BF832-9EDA-2A48-A7D3-B2BB6C9E55F4}"/>
              </a:ext>
            </a:extLst>
          </p:cNvPr>
          <p:cNvSpPr>
            <a:spLocks noGrp="1"/>
          </p:cNvSpPr>
          <p:nvPr>
            <p:ph type="body" sz="quarter" idx="77" hasCustomPrompt="1"/>
          </p:nvPr>
        </p:nvSpPr>
        <p:spPr>
          <a:xfrm>
            <a:off x="7728969" y="3452015"/>
            <a:ext cx="3924868" cy="324107"/>
          </a:xfrm>
        </p:spPr>
        <p:txBody>
          <a:bodyPr lIns="36000" tIns="36000" rIns="36000" bIns="36000" anchor="ctr"/>
          <a:lstStyle>
            <a:lvl1pPr algn="l">
              <a:lnSpc>
                <a:spcPct val="100000"/>
              </a:lnSpc>
              <a:defRPr sz="1600"/>
            </a:lvl1pPr>
          </a:lstStyle>
          <a:p>
            <a:pPr lvl="0"/>
            <a:r>
              <a:rPr lang="en-US" dirty="0"/>
              <a:t>Agenda item</a:t>
            </a:r>
          </a:p>
        </p:txBody>
      </p:sp>
      <p:sp>
        <p:nvSpPr>
          <p:cNvPr id="104" name="SmartArt Placeholder 62">
            <a:extLst>
              <a:ext uri="{FF2B5EF4-FFF2-40B4-BE49-F238E27FC236}">
                <a16:creationId xmlns:a16="http://schemas.microsoft.com/office/drawing/2014/main" id="{16A12CE5-6E1C-B94F-AFC8-2063D73F82D9}"/>
              </a:ext>
            </a:extLst>
          </p:cNvPr>
          <p:cNvSpPr>
            <a:spLocks noGrp="1"/>
          </p:cNvSpPr>
          <p:nvPr>
            <p:ph type="dgm" sz="quarter" idx="78" hasCustomPrompt="1"/>
          </p:nvPr>
        </p:nvSpPr>
        <p:spPr>
          <a:xfrm>
            <a:off x="6392836" y="3809439"/>
            <a:ext cx="5260975" cy="323850"/>
          </a:xfrm>
          <a:solidFill>
            <a:schemeClr val="accent6">
              <a:lumMod val="60000"/>
              <a:lumOff val="40000"/>
            </a:schemeClr>
          </a:solidFill>
          <a:ln>
            <a:noFill/>
          </a:ln>
        </p:spPr>
        <p:txBody>
          <a:bodyPr lIns="36000" tIns="36000" rIns="36000" bIns="36000"/>
          <a:lstStyle>
            <a:lvl1pPr algn="r">
              <a:lnSpc>
                <a:spcPct val="100000"/>
              </a:lnSpc>
              <a:defRPr sz="800">
                <a:latin typeface="Open Sans" panose="020B0606030504020204" pitchFamily="34" charset="0"/>
                <a:ea typeface="Open Sans" panose="020B0606030504020204" pitchFamily="34" charset="0"/>
                <a:cs typeface="Open Sans" panose="020B0606030504020204" pitchFamily="34" charset="0"/>
              </a:defRPr>
            </a:lvl1pPr>
          </a:lstStyle>
          <a:p>
            <a:r>
              <a:rPr lang="en-GB" dirty="0"/>
              <a:t>Delete / duplicate as required</a:t>
            </a:r>
            <a:endParaRPr lang="en-US" dirty="0"/>
          </a:p>
        </p:txBody>
      </p:sp>
      <p:sp>
        <p:nvSpPr>
          <p:cNvPr id="105" name="Text Placeholder 13">
            <a:extLst>
              <a:ext uri="{FF2B5EF4-FFF2-40B4-BE49-F238E27FC236}">
                <a16:creationId xmlns:a16="http://schemas.microsoft.com/office/drawing/2014/main" id="{89CD92D7-39F9-3F42-AA2D-D6DD2C2CDE54}"/>
              </a:ext>
            </a:extLst>
          </p:cNvPr>
          <p:cNvSpPr>
            <a:spLocks noGrp="1"/>
          </p:cNvSpPr>
          <p:nvPr>
            <p:ph type="body" sz="quarter" idx="79" hasCustomPrompt="1"/>
          </p:nvPr>
        </p:nvSpPr>
        <p:spPr>
          <a:xfrm>
            <a:off x="6392346" y="3808974"/>
            <a:ext cx="1191067" cy="324107"/>
          </a:xfrm>
        </p:spPr>
        <p:txBody>
          <a:bodyPr lIns="36000" tIns="36000" rIns="36000" bIns="36000" anchor="ctr"/>
          <a:lstStyle>
            <a:lvl1pPr algn="r">
              <a:lnSpc>
                <a:spcPct val="100000"/>
              </a:lnSpc>
              <a:defRPr sz="1600"/>
            </a:lvl1pPr>
          </a:lstStyle>
          <a:p>
            <a:pPr lvl="0"/>
            <a:r>
              <a:rPr lang="en-US" dirty="0"/>
              <a:t>Time</a:t>
            </a:r>
          </a:p>
        </p:txBody>
      </p:sp>
      <p:sp>
        <p:nvSpPr>
          <p:cNvPr id="106" name="Text Placeholder 13">
            <a:extLst>
              <a:ext uri="{FF2B5EF4-FFF2-40B4-BE49-F238E27FC236}">
                <a16:creationId xmlns:a16="http://schemas.microsoft.com/office/drawing/2014/main" id="{6CAC9A07-BC03-0A4A-B842-3331895FE554}"/>
              </a:ext>
            </a:extLst>
          </p:cNvPr>
          <p:cNvSpPr>
            <a:spLocks noGrp="1"/>
          </p:cNvSpPr>
          <p:nvPr>
            <p:ph type="body" sz="quarter" idx="80" hasCustomPrompt="1"/>
          </p:nvPr>
        </p:nvSpPr>
        <p:spPr>
          <a:xfrm>
            <a:off x="7728969" y="3808974"/>
            <a:ext cx="3924868" cy="324107"/>
          </a:xfrm>
        </p:spPr>
        <p:txBody>
          <a:bodyPr lIns="36000" tIns="36000" rIns="36000" bIns="36000" anchor="ctr"/>
          <a:lstStyle>
            <a:lvl1pPr algn="l">
              <a:lnSpc>
                <a:spcPct val="100000"/>
              </a:lnSpc>
              <a:defRPr sz="1600"/>
            </a:lvl1pPr>
          </a:lstStyle>
          <a:p>
            <a:pPr lvl="0"/>
            <a:r>
              <a:rPr lang="en-US" dirty="0"/>
              <a:t>Agenda item</a:t>
            </a:r>
          </a:p>
        </p:txBody>
      </p:sp>
      <p:sp>
        <p:nvSpPr>
          <p:cNvPr id="107" name="Text Placeholder 13">
            <a:extLst>
              <a:ext uri="{FF2B5EF4-FFF2-40B4-BE49-F238E27FC236}">
                <a16:creationId xmlns:a16="http://schemas.microsoft.com/office/drawing/2014/main" id="{58799F7A-9DC7-5046-9946-6F313D234992}"/>
              </a:ext>
            </a:extLst>
          </p:cNvPr>
          <p:cNvSpPr>
            <a:spLocks noGrp="1"/>
          </p:cNvSpPr>
          <p:nvPr>
            <p:ph type="body" sz="quarter" idx="81" hasCustomPrompt="1"/>
          </p:nvPr>
        </p:nvSpPr>
        <p:spPr>
          <a:xfrm>
            <a:off x="6392346" y="4166141"/>
            <a:ext cx="1191067" cy="324107"/>
          </a:xfrm>
        </p:spPr>
        <p:txBody>
          <a:bodyPr lIns="36000" tIns="36000" rIns="36000" bIns="36000" anchor="ctr"/>
          <a:lstStyle>
            <a:lvl1pPr algn="r">
              <a:lnSpc>
                <a:spcPct val="100000"/>
              </a:lnSpc>
              <a:defRPr sz="1600"/>
            </a:lvl1pPr>
          </a:lstStyle>
          <a:p>
            <a:pPr lvl="0"/>
            <a:r>
              <a:rPr lang="en-US" dirty="0"/>
              <a:t>Time</a:t>
            </a:r>
          </a:p>
        </p:txBody>
      </p:sp>
      <p:sp>
        <p:nvSpPr>
          <p:cNvPr id="108" name="Text Placeholder 13">
            <a:extLst>
              <a:ext uri="{FF2B5EF4-FFF2-40B4-BE49-F238E27FC236}">
                <a16:creationId xmlns:a16="http://schemas.microsoft.com/office/drawing/2014/main" id="{3AA6541C-8234-344B-AFB6-C87AE151354D}"/>
              </a:ext>
            </a:extLst>
          </p:cNvPr>
          <p:cNvSpPr>
            <a:spLocks noGrp="1"/>
          </p:cNvSpPr>
          <p:nvPr>
            <p:ph type="body" sz="quarter" idx="82" hasCustomPrompt="1"/>
          </p:nvPr>
        </p:nvSpPr>
        <p:spPr>
          <a:xfrm>
            <a:off x="7728969" y="4166141"/>
            <a:ext cx="3924868" cy="324107"/>
          </a:xfrm>
        </p:spPr>
        <p:txBody>
          <a:bodyPr lIns="36000" tIns="36000" rIns="36000" bIns="36000" anchor="ctr"/>
          <a:lstStyle>
            <a:lvl1pPr algn="l">
              <a:lnSpc>
                <a:spcPct val="100000"/>
              </a:lnSpc>
              <a:defRPr sz="1600"/>
            </a:lvl1pPr>
          </a:lstStyle>
          <a:p>
            <a:pPr lvl="0"/>
            <a:r>
              <a:rPr lang="en-US" dirty="0"/>
              <a:t>Agenda item</a:t>
            </a:r>
          </a:p>
        </p:txBody>
      </p:sp>
      <p:sp>
        <p:nvSpPr>
          <p:cNvPr id="109" name="SmartArt Placeholder 62">
            <a:extLst>
              <a:ext uri="{FF2B5EF4-FFF2-40B4-BE49-F238E27FC236}">
                <a16:creationId xmlns:a16="http://schemas.microsoft.com/office/drawing/2014/main" id="{4247C634-EDAB-E54C-8783-3222C82EA6E9}"/>
              </a:ext>
            </a:extLst>
          </p:cNvPr>
          <p:cNvSpPr>
            <a:spLocks noGrp="1"/>
          </p:cNvSpPr>
          <p:nvPr>
            <p:ph type="dgm" sz="quarter" idx="83" hasCustomPrompt="1"/>
          </p:nvPr>
        </p:nvSpPr>
        <p:spPr>
          <a:xfrm>
            <a:off x="6392810" y="4534612"/>
            <a:ext cx="5260975" cy="323850"/>
          </a:xfrm>
          <a:solidFill>
            <a:schemeClr val="accent6">
              <a:lumMod val="60000"/>
              <a:lumOff val="40000"/>
            </a:schemeClr>
          </a:solidFill>
          <a:ln>
            <a:noFill/>
          </a:ln>
        </p:spPr>
        <p:txBody>
          <a:bodyPr lIns="36000" tIns="36000" rIns="36000" bIns="36000"/>
          <a:lstStyle>
            <a:lvl1pPr algn="r">
              <a:lnSpc>
                <a:spcPct val="100000"/>
              </a:lnSpc>
              <a:defRPr sz="800">
                <a:latin typeface="Open Sans" panose="020B0606030504020204" pitchFamily="34" charset="0"/>
                <a:ea typeface="Open Sans" panose="020B0606030504020204" pitchFamily="34" charset="0"/>
                <a:cs typeface="Open Sans" panose="020B0606030504020204" pitchFamily="34" charset="0"/>
              </a:defRPr>
            </a:lvl1pPr>
          </a:lstStyle>
          <a:p>
            <a:r>
              <a:rPr lang="en-GB" dirty="0"/>
              <a:t>Delete / duplicate as required</a:t>
            </a:r>
            <a:endParaRPr lang="en-US" dirty="0"/>
          </a:p>
        </p:txBody>
      </p:sp>
      <p:sp>
        <p:nvSpPr>
          <p:cNvPr id="110" name="Text Placeholder 13">
            <a:extLst>
              <a:ext uri="{FF2B5EF4-FFF2-40B4-BE49-F238E27FC236}">
                <a16:creationId xmlns:a16="http://schemas.microsoft.com/office/drawing/2014/main" id="{8F6F467F-C4AA-0447-9442-2E5651F8422D}"/>
              </a:ext>
            </a:extLst>
          </p:cNvPr>
          <p:cNvSpPr>
            <a:spLocks noGrp="1"/>
          </p:cNvSpPr>
          <p:nvPr>
            <p:ph type="body" sz="quarter" idx="84" hasCustomPrompt="1"/>
          </p:nvPr>
        </p:nvSpPr>
        <p:spPr>
          <a:xfrm>
            <a:off x="6392320" y="4534147"/>
            <a:ext cx="1191067" cy="324107"/>
          </a:xfrm>
        </p:spPr>
        <p:txBody>
          <a:bodyPr lIns="36000" tIns="36000" rIns="36000" bIns="36000" anchor="ctr"/>
          <a:lstStyle>
            <a:lvl1pPr algn="r">
              <a:lnSpc>
                <a:spcPct val="100000"/>
              </a:lnSpc>
              <a:defRPr sz="1600"/>
            </a:lvl1pPr>
          </a:lstStyle>
          <a:p>
            <a:pPr lvl="0"/>
            <a:r>
              <a:rPr lang="en-US" dirty="0"/>
              <a:t>Time</a:t>
            </a:r>
          </a:p>
        </p:txBody>
      </p:sp>
      <p:sp>
        <p:nvSpPr>
          <p:cNvPr id="111" name="Text Placeholder 13">
            <a:extLst>
              <a:ext uri="{FF2B5EF4-FFF2-40B4-BE49-F238E27FC236}">
                <a16:creationId xmlns:a16="http://schemas.microsoft.com/office/drawing/2014/main" id="{8EA54117-BF2A-5641-9DAB-D86EFED900C4}"/>
              </a:ext>
            </a:extLst>
          </p:cNvPr>
          <p:cNvSpPr>
            <a:spLocks noGrp="1"/>
          </p:cNvSpPr>
          <p:nvPr>
            <p:ph type="body" sz="quarter" idx="85" hasCustomPrompt="1"/>
          </p:nvPr>
        </p:nvSpPr>
        <p:spPr>
          <a:xfrm>
            <a:off x="7728943" y="4534147"/>
            <a:ext cx="3924868" cy="324107"/>
          </a:xfrm>
        </p:spPr>
        <p:txBody>
          <a:bodyPr lIns="36000" tIns="36000" rIns="36000" bIns="36000" anchor="ctr"/>
          <a:lstStyle>
            <a:lvl1pPr algn="l">
              <a:lnSpc>
                <a:spcPct val="100000"/>
              </a:lnSpc>
              <a:defRPr sz="1600"/>
            </a:lvl1pPr>
          </a:lstStyle>
          <a:p>
            <a:pPr lvl="0"/>
            <a:r>
              <a:rPr lang="en-US" dirty="0"/>
              <a:t>Agenda item</a:t>
            </a:r>
          </a:p>
        </p:txBody>
      </p:sp>
      <p:sp>
        <p:nvSpPr>
          <p:cNvPr id="112" name="Text Placeholder 13">
            <a:extLst>
              <a:ext uri="{FF2B5EF4-FFF2-40B4-BE49-F238E27FC236}">
                <a16:creationId xmlns:a16="http://schemas.microsoft.com/office/drawing/2014/main" id="{F6D1CE01-8FB8-2D49-A82D-3A7F77DEE34C}"/>
              </a:ext>
            </a:extLst>
          </p:cNvPr>
          <p:cNvSpPr>
            <a:spLocks noGrp="1"/>
          </p:cNvSpPr>
          <p:nvPr>
            <p:ph type="body" sz="quarter" idx="86" hasCustomPrompt="1"/>
          </p:nvPr>
        </p:nvSpPr>
        <p:spPr>
          <a:xfrm>
            <a:off x="6392320" y="4891314"/>
            <a:ext cx="1191067" cy="324107"/>
          </a:xfrm>
        </p:spPr>
        <p:txBody>
          <a:bodyPr lIns="36000" tIns="36000" rIns="36000" bIns="36000" anchor="ctr"/>
          <a:lstStyle>
            <a:lvl1pPr algn="r">
              <a:lnSpc>
                <a:spcPct val="100000"/>
              </a:lnSpc>
              <a:defRPr sz="1600"/>
            </a:lvl1pPr>
          </a:lstStyle>
          <a:p>
            <a:pPr lvl="0"/>
            <a:r>
              <a:rPr lang="en-US" dirty="0"/>
              <a:t>Time</a:t>
            </a:r>
          </a:p>
        </p:txBody>
      </p:sp>
      <p:sp>
        <p:nvSpPr>
          <p:cNvPr id="113" name="Text Placeholder 13">
            <a:extLst>
              <a:ext uri="{FF2B5EF4-FFF2-40B4-BE49-F238E27FC236}">
                <a16:creationId xmlns:a16="http://schemas.microsoft.com/office/drawing/2014/main" id="{B5620BDA-BF20-F04E-A32F-FF5F4BC7BE42}"/>
              </a:ext>
            </a:extLst>
          </p:cNvPr>
          <p:cNvSpPr>
            <a:spLocks noGrp="1"/>
          </p:cNvSpPr>
          <p:nvPr>
            <p:ph type="body" sz="quarter" idx="87" hasCustomPrompt="1"/>
          </p:nvPr>
        </p:nvSpPr>
        <p:spPr>
          <a:xfrm>
            <a:off x="7728943" y="4891314"/>
            <a:ext cx="3924868" cy="324107"/>
          </a:xfrm>
        </p:spPr>
        <p:txBody>
          <a:bodyPr lIns="36000" tIns="36000" rIns="36000" bIns="36000" anchor="ctr"/>
          <a:lstStyle>
            <a:lvl1pPr algn="l">
              <a:lnSpc>
                <a:spcPct val="100000"/>
              </a:lnSpc>
              <a:defRPr sz="1600"/>
            </a:lvl1pPr>
          </a:lstStyle>
          <a:p>
            <a:pPr lvl="0"/>
            <a:r>
              <a:rPr lang="en-US" dirty="0"/>
              <a:t>Agenda item</a:t>
            </a:r>
          </a:p>
        </p:txBody>
      </p:sp>
      <p:sp>
        <p:nvSpPr>
          <p:cNvPr id="114" name="SmartArt Placeholder 62">
            <a:extLst>
              <a:ext uri="{FF2B5EF4-FFF2-40B4-BE49-F238E27FC236}">
                <a16:creationId xmlns:a16="http://schemas.microsoft.com/office/drawing/2014/main" id="{B4721741-51FE-FE40-B652-63679F533AB4}"/>
              </a:ext>
            </a:extLst>
          </p:cNvPr>
          <p:cNvSpPr>
            <a:spLocks noGrp="1"/>
          </p:cNvSpPr>
          <p:nvPr>
            <p:ph type="dgm" sz="quarter" idx="88" hasCustomPrompt="1"/>
          </p:nvPr>
        </p:nvSpPr>
        <p:spPr>
          <a:xfrm>
            <a:off x="6392810" y="5248738"/>
            <a:ext cx="5260975" cy="323850"/>
          </a:xfrm>
          <a:solidFill>
            <a:schemeClr val="accent6">
              <a:lumMod val="60000"/>
              <a:lumOff val="40000"/>
            </a:schemeClr>
          </a:solidFill>
          <a:ln>
            <a:noFill/>
          </a:ln>
        </p:spPr>
        <p:txBody>
          <a:bodyPr lIns="36000" tIns="36000" rIns="36000" bIns="36000"/>
          <a:lstStyle>
            <a:lvl1pPr algn="r">
              <a:lnSpc>
                <a:spcPct val="100000"/>
              </a:lnSpc>
              <a:defRPr sz="800">
                <a:latin typeface="Open Sans" panose="020B0606030504020204" pitchFamily="34" charset="0"/>
                <a:ea typeface="Open Sans" panose="020B0606030504020204" pitchFamily="34" charset="0"/>
                <a:cs typeface="Open Sans" panose="020B0606030504020204" pitchFamily="34" charset="0"/>
              </a:defRPr>
            </a:lvl1pPr>
          </a:lstStyle>
          <a:p>
            <a:r>
              <a:rPr lang="en-GB" dirty="0"/>
              <a:t>Delete / duplicate as required</a:t>
            </a:r>
            <a:endParaRPr lang="en-US" dirty="0"/>
          </a:p>
        </p:txBody>
      </p:sp>
      <p:sp>
        <p:nvSpPr>
          <p:cNvPr id="115" name="Text Placeholder 13">
            <a:extLst>
              <a:ext uri="{FF2B5EF4-FFF2-40B4-BE49-F238E27FC236}">
                <a16:creationId xmlns:a16="http://schemas.microsoft.com/office/drawing/2014/main" id="{1C41AB08-283E-AB42-858C-A77C1A8AE9E0}"/>
              </a:ext>
            </a:extLst>
          </p:cNvPr>
          <p:cNvSpPr>
            <a:spLocks noGrp="1"/>
          </p:cNvSpPr>
          <p:nvPr>
            <p:ph type="body" sz="quarter" idx="89" hasCustomPrompt="1"/>
          </p:nvPr>
        </p:nvSpPr>
        <p:spPr>
          <a:xfrm>
            <a:off x="6392320" y="5248273"/>
            <a:ext cx="1191067" cy="324107"/>
          </a:xfrm>
        </p:spPr>
        <p:txBody>
          <a:bodyPr lIns="36000" tIns="36000" rIns="36000" bIns="36000" anchor="ctr"/>
          <a:lstStyle>
            <a:lvl1pPr algn="r">
              <a:lnSpc>
                <a:spcPct val="100000"/>
              </a:lnSpc>
              <a:defRPr sz="1600"/>
            </a:lvl1pPr>
          </a:lstStyle>
          <a:p>
            <a:pPr lvl="0"/>
            <a:r>
              <a:rPr lang="en-US" dirty="0"/>
              <a:t>Time</a:t>
            </a:r>
          </a:p>
        </p:txBody>
      </p:sp>
      <p:sp>
        <p:nvSpPr>
          <p:cNvPr id="116" name="Text Placeholder 13">
            <a:extLst>
              <a:ext uri="{FF2B5EF4-FFF2-40B4-BE49-F238E27FC236}">
                <a16:creationId xmlns:a16="http://schemas.microsoft.com/office/drawing/2014/main" id="{C19AE65C-AB52-F641-9C0B-46FA78506C5B}"/>
              </a:ext>
            </a:extLst>
          </p:cNvPr>
          <p:cNvSpPr>
            <a:spLocks noGrp="1"/>
          </p:cNvSpPr>
          <p:nvPr>
            <p:ph type="body" sz="quarter" idx="90" hasCustomPrompt="1"/>
          </p:nvPr>
        </p:nvSpPr>
        <p:spPr>
          <a:xfrm>
            <a:off x="7728943" y="5248273"/>
            <a:ext cx="3924868" cy="324107"/>
          </a:xfrm>
        </p:spPr>
        <p:txBody>
          <a:bodyPr lIns="36000" tIns="36000" rIns="36000" bIns="36000" anchor="ctr"/>
          <a:lstStyle>
            <a:lvl1pPr algn="l">
              <a:lnSpc>
                <a:spcPct val="100000"/>
              </a:lnSpc>
              <a:defRPr sz="1600"/>
            </a:lvl1pPr>
          </a:lstStyle>
          <a:p>
            <a:pPr lvl="0"/>
            <a:r>
              <a:rPr lang="en-US" dirty="0"/>
              <a:t>Agenda item</a:t>
            </a:r>
          </a:p>
        </p:txBody>
      </p:sp>
      <p:sp>
        <p:nvSpPr>
          <p:cNvPr id="117" name="Text Placeholder 13">
            <a:extLst>
              <a:ext uri="{FF2B5EF4-FFF2-40B4-BE49-F238E27FC236}">
                <a16:creationId xmlns:a16="http://schemas.microsoft.com/office/drawing/2014/main" id="{D42F5088-27FB-F64F-BF49-930374E98F2F}"/>
              </a:ext>
            </a:extLst>
          </p:cNvPr>
          <p:cNvSpPr>
            <a:spLocks noGrp="1"/>
          </p:cNvSpPr>
          <p:nvPr>
            <p:ph type="body" sz="quarter" idx="91" hasCustomPrompt="1"/>
          </p:nvPr>
        </p:nvSpPr>
        <p:spPr>
          <a:xfrm>
            <a:off x="6392320" y="5605440"/>
            <a:ext cx="1191067" cy="324107"/>
          </a:xfrm>
        </p:spPr>
        <p:txBody>
          <a:bodyPr lIns="36000" tIns="36000" rIns="36000" bIns="36000" anchor="ctr"/>
          <a:lstStyle>
            <a:lvl1pPr algn="r">
              <a:lnSpc>
                <a:spcPct val="100000"/>
              </a:lnSpc>
              <a:defRPr sz="1600"/>
            </a:lvl1pPr>
          </a:lstStyle>
          <a:p>
            <a:pPr lvl="0"/>
            <a:r>
              <a:rPr lang="en-US" dirty="0"/>
              <a:t>Time</a:t>
            </a:r>
          </a:p>
        </p:txBody>
      </p:sp>
      <p:sp>
        <p:nvSpPr>
          <p:cNvPr id="118" name="Text Placeholder 13">
            <a:extLst>
              <a:ext uri="{FF2B5EF4-FFF2-40B4-BE49-F238E27FC236}">
                <a16:creationId xmlns:a16="http://schemas.microsoft.com/office/drawing/2014/main" id="{A173C30C-C36F-EF45-9C1C-B41E9CFBF869}"/>
              </a:ext>
            </a:extLst>
          </p:cNvPr>
          <p:cNvSpPr>
            <a:spLocks noGrp="1"/>
          </p:cNvSpPr>
          <p:nvPr>
            <p:ph type="body" sz="quarter" idx="92" hasCustomPrompt="1"/>
          </p:nvPr>
        </p:nvSpPr>
        <p:spPr>
          <a:xfrm>
            <a:off x="7728943" y="5605440"/>
            <a:ext cx="3924868" cy="324107"/>
          </a:xfrm>
        </p:spPr>
        <p:txBody>
          <a:bodyPr lIns="36000" tIns="36000" rIns="36000" bIns="36000" anchor="ctr"/>
          <a:lstStyle>
            <a:lvl1pPr algn="l">
              <a:lnSpc>
                <a:spcPct val="100000"/>
              </a:lnSpc>
              <a:defRPr sz="1600"/>
            </a:lvl1pPr>
          </a:lstStyle>
          <a:p>
            <a:pPr lvl="0"/>
            <a:r>
              <a:rPr lang="en-US" dirty="0"/>
              <a:t>Agenda item</a:t>
            </a:r>
          </a:p>
        </p:txBody>
      </p:sp>
      <p:sp>
        <p:nvSpPr>
          <p:cNvPr id="119" name="Footer Placeholder 3">
            <a:extLst>
              <a:ext uri="{FF2B5EF4-FFF2-40B4-BE49-F238E27FC236}">
                <a16:creationId xmlns:a16="http://schemas.microsoft.com/office/drawing/2014/main" id="{5AF3BAED-3CDD-C843-B343-22D640A81FB3}"/>
              </a:ext>
            </a:extLst>
          </p:cNvPr>
          <p:cNvSpPr>
            <a:spLocks noGrp="1"/>
          </p:cNvSpPr>
          <p:nvPr>
            <p:ph type="ftr" sz="quarter" idx="11"/>
          </p:nvPr>
        </p:nvSpPr>
        <p:spPr>
          <a:xfrm>
            <a:off x="547199" y="6483601"/>
            <a:ext cx="4117669" cy="212399"/>
          </a:xfrm>
          <a:prstGeom prst="rect">
            <a:avLst/>
          </a:prstGeom>
        </p:spPr>
        <p:txBody>
          <a:bodyPr/>
          <a:lstStyle/>
          <a:p>
            <a:r>
              <a:rPr lang="en-GB" dirty="0"/>
              <a:t>www.hs2.org.uk</a:t>
            </a:r>
          </a:p>
        </p:txBody>
      </p:sp>
      <p:sp>
        <p:nvSpPr>
          <p:cNvPr id="3" name="Slide Number Placeholder 2"/>
          <p:cNvSpPr>
            <a:spLocks noGrp="1"/>
          </p:cNvSpPr>
          <p:nvPr>
            <p:ph type="sldNum" sz="quarter" idx="93"/>
          </p:nvPr>
        </p:nvSpPr>
        <p:spPr/>
        <p:txBody>
          <a:bodyPr/>
          <a:lstStyle/>
          <a:p>
            <a:fld id="{3DDFAA72-5DC3-4587-87F2-53D3D6F24F13}" type="slidenum">
              <a:rPr lang="en-GB" smtClean="0"/>
              <a:t>‹#›</a:t>
            </a:fld>
            <a:endParaRPr lang="en-GB" dirty="0"/>
          </a:p>
        </p:txBody>
      </p:sp>
    </p:spTree>
  </p:cSld>
  <p:clrMapOvr>
    <a:masterClrMapping/>
  </p:clrMapOvr>
  <p:transition>
    <p:fade/>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imelin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ABCD75E-4E17-44E1-8946-64A9E31B83EA}"/>
              </a:ext>
            </a:extLst>
          </p:cNvPr>
          <p:cNvSpPr>
            <a:spLocks noGrp="1"/>
          </p:cNvSpPr>
          <p:nvPr>
            <p:ph type="title" hasCustomPrompt="1"/>
          </p:nvPr>
        </p:nvSpPr>
        <p:spPr>
          <a:xfrm>
            <a:off x="457200" y="469392"/>
            <a:ext cx="7269734" cy="968474"/>
          </a:xfrm>
          <a:prstGeom prst="rect">
            <a:avLst/>
          </a:prstGeom>
        </p:spPr>
        <p:txBody>
          <a:bodyPr/>
          <a:lstStyle>
            <a:lvl1pPr>
              <a:lnSpc>
                <a:spcPct val="100000"/>
              </a:lnSpc>
              <a:defRPr/>
            </a:lvl1pPr>
          </a:lstStyle>
          <a:p>
            <a:r>
              <a:rPr lang="en-US" dirty="0"/>
              <a:t>Schedule title</a:t>
            </a:r>
            <a:endParaRPr lang="en-GB" dirty="0"/>
          </a:p>
        </p:txBody>
      </p:sp>
      <p:sp>
        <p:nvSpPr>
          <p:cNvPr id="16" name="Text Placeholder 13">
            <a:extLst>
              <a:ext uri="{FF2B5EF4-FFF2-40B4-BE49-F238E27FC236}">
                <a16:creationId xmlns:a16="http://schemas.microsoft.com/office/drawing/2014/main" id="{129BFD6B-D563-0042-8384-41242F22B78A}"/>
              </a:ext>
            </a:extLst>
          </p:cNvPr>
          <p:cNvSpPr>
            <a:spLocks noGrp="1"/>
          </p:cNvSpPr>
          <p:nvPr>
            <p:ph type="body" sz="quarter" idx="15" hasCustomPrompt="1"/>
          </p:nvPr>
        </p:nvSpPr>
        <p:spPr>
          <a:xfrm>
            <a:off x="547225" y="1983209"/>
            <a:ext cx="1191067" cy="324107"/>
          </a:xfrm>
          <a:solidFill>
            <a:schemeClr val="tx1"/>
          </a:solidFill>
        </p:spPr>
        <p:txBody>
          <a:bodyPr lIns="36000" tIns="36000" rIns="36000" bIns="36000" anchor="ctr"/>
          <a:lstStyle>
            <a:lvl1pPr algn="l">
              <a:lnSpc>
                <a:spcPct val="100000"/>
              </a:lnSpc>
              <a:defRPr sz="1000">
                <a:solidFill>
                  <a:schemeClr val="bg1"/>
                </a:solidFill>
              </a:defRPr>
            </a:lvl1pPr>
          </a:lstStyle>
          <a:p>
            <a:pPr lvl="0"/>
            <a:r>
              <a:rPr lang="en-US" dirty="0"/>
              <a:t>Milestone</a:t>
            </a:r>
          </a:p>
        </p:txBody>
      </p:sp>
      <p:sp>
        <p:nvSpPr>
          <p:cNvPr id="119" name="Text Placeholder 13">
            <a:extLst>
              <a:ext uri="{FF2B5EF4-FFF2-40B4-BE49-F238E27FC236}">
                <a16:creationId xmlns:a16="http://schemas.microsoft.com/office/drawing/2014/main" id="{DFBA8BCA-E875-7F4E-A834-259130898944}"/>
              </a:ext>
            </a:extLst>
          </p:cNvPr>
          <p:cNvSpPr>
            <a:spLocks noGrp="1"/>
          </p:cNvSpPr>
          <p:nvPr>
            <p:ph type="body" sz="quarter" idx="63" hasCustomPrompt="1"/>
          </p:nvPr>
        </p:nvSpPr>
        <p:spPr>
          <a:xfrm>
            <a:off x="1785435" y="1577867"/>
            <a:ext cx="936000" cy="324107"/>
          </a:xfrm>
          <a:solidFill>
            <a:schemeClr val="tx1"/>
          </a:solidFill>
        </p:spPr>
        <p:txBody>
          <a:bodyPr lIns="36000" tIns="36000" rIns="36000" bIns="36000" anchor="ctr"/>
          <a:lstStyle>
            <a:lvl1pPr algn="r">
              <a:lnSpc>
                <a:spcPct val="100000"/>
              </a:lnSpc>
              <a:defRPr>
                <a:solidFill>
                  <a:schemeClr val="bg1"/>
                </a:solidFill>
              </a:defRPr>
            </a:lvl1pPr>
          </a:lstStyle>
          <a:p>
            <a:pPr lvl="0"/>
            <a:r>
              <a:rPr lang="en-US" dirty="0"/>
              <a:t>Time</a:t>
            </a:r>
          </a:p>
        </p:txBody>
      </p:sp>
      <p:sp>
        <p:nvSpPr>
          <p:cNvPr id="120" name="Text Placeholder 13">
            <a:extLst>
              <a:ext uri="{FF2B5EF4-FFF2-40B4-BE49-F238E27FC236}">
                <a16:creationId xmlns:a16="http://schemas.microsoft.com/office/drawing/2014/main" id="{82088DE0-7429-344A-BF59-ED6FCA6FBCD1}"/>
              </a:ext>
            </a:extLst>
          </p:cNvPr>
          <p:cNvSpPr>
            <a:spLocks noGrp="1"/>
          </p:cNvSpPr>
          <p:nvPr>
            <p:ph type="body" sz="quarter" idx="64" hasCustomPrompt="1"/>
          </p:nvPr>
        </p:nvSpPr>
        <p:spPr>
          <a:xfrm>
            <a:off x="547225" y="2375484"/>
            <a:ext cx="1191067" cy="324107"/>
          </a:xfrm>
          <a:solidFill>
            <a:schemeClr val="tx1"/>
          </a:solidFill>
        </p:spPr>
        <p:txBody>
          <a:bodyPr lIns="36000" tIns="36000" rIns="36000" bIns="36000" anchor="ctr"/>
          <a:lstStyle>
            <a:lvl1pPr algn="l">
              <a:lnSpc>
                <a:spcPct val="100000"/>
              </a:lnSpc>
              <a:defRPr sz="1000">
                <a:solidFill>
                  <a:schemeClr val="bg1"/>
                </a:solidFill>
              </a:defRPr>
            </a:lvl1pPr>
          </a:lstStyle>
          <a:p>
            <a:pPr lvl="0"/>
            <a:r>
              <a:rPr lang="en-US" dirty="0"/>
              <a:t>Milestone</a:t>
            </a:r>
          </a:p>
        </p:txBody>
      </p:sp>
      <p:sp>
        <p:nvSpPr>
          <p:cNvPr id="121" name="Text Placeholder 13">
            <a:extLst>
              <a:ext uri="{FF2B5EF4-FFF2-40B4-BE49-F238E27FC236}">
                <a16:creationId xmlns:a16="http://schemas.microsoft.com/office/drawing/2014/main" id="{C0CC2A2E-61DE-634A-81F9-F6E9D6EDC461}"/>
              </a:ext>
            </a:extLst>
          </p:cNvPr>
          <p:cNvSpPr>
            <a:spLocks noGrp="1"/>
          </p:cNvSpPr>
          <p:nvPr>
            <p:ph type="body" sz="quarter" idx="65" hasCustomPrompt="1"/>
          </p:nvPr>
        </p:nvSpPr>
        <p:spPr>
          <a:xfrm>
            <a:off x="547199" y="2761545"/>
            <a:ext cx="1191067" cy="324107"/>
          </a:xfrm>
          <a:solidFill>
            <a:schemeClr val="tx1"/>
          </a:solidFill>
        </p:spPr>
        <p:txBody>
          <a:bodyPr lIns="36000" tIns="36000" rIns="36000" bIns="36000" anchor="ctr"/>
          <a:lstStyle>
            <a:lvl1pPr algn="l">
              <a:lnSpc>
                <a:spcPct val="100000"/>
              </a:lnSpc>
              <a:defRPr sz="1000">
                <a:solidFill>
                  <a:schemeClr val="bg1"/>
                </a:solidFill>
              </a:defRPr>
            </a:lvl1pPr>
          </a:lstStyle>
          <a:p>
            <a:pPr lvl="0"/>
            <a:r>
              <a:rPr lang="en-US" dirty="0"/>
              <a:t>Milestone</a:t>
            </a:r>
          </a:p>
        </p:txBody>
      </p:sp>
      <p:sp>
        <p:nvSpPr>
          <p:cNvPr id="122" name="Text Placeholder 13">
            <a:extLst>
              <a:ext uri="{FF2B5EF4-FFF2-40B4-BE49-F238E27FC236}">
                <a16:creationId xmlns:a16="http://schemas.microsoft.com/office/drawing/2014/main" id="{F8E8D78C-FD43-6B47-BFA3-A5FF653884E9}"/>
              </a:ext>
            </a:extLst>
          </p:cNvPr>
          <p:cNvSpPr>
            <a:spLocks noGrp="1"/>
          </p:cNvSpPr>
          <p:nvPr>
            <p:ph type="body" sz="quarter" idx="66" hasCustomPrompt="1"/>
          </p:nvPr>
        </p:nvSpPr>
        <p:spPr>
          <a:xfrm>
            <a:off x="547198" y="3144676"/>
            <a:ext cx="1191067" cy="324107"/>
          </a:xfrm>
          <a:solidFill>
            <a:schemeClr val="tx1"/>
          </a:solidFill>
        </p:spPr>
        <p:txBody>
          <a:bodyPr lIns="36000" tIns="36000" rIns="36000" bIns="36000" anchor="ctr"/>
          <a:lstStyle>
            <a:lvl1pPr algn="l">
              <a:lnSpc>
                <a:spcPct val="100000"/>
              </a:lnSpc>
              <a:defRPr sz="1000">
                <a:solidFill>
                  <a:schemeClr val="bg1"/>
                </a:solidFill>
              </a:defRPr>
            </a:lvl1pPr>
          </a:lstStyle>
          <a:p>
            <a:pPr lvl="0"/>
            <a:r>
              <a:rPr lang="en-US" dirty="0"/>
              <a:t>Milestone</a:t>
            </a:r>
          </a:p>
        </p:txBody>
      </p:sp>
      <p:sp>
        <p:nvSpPr>
          <p:cNvPr id="127" name="Text Placeholder 13">
            <a:extLst>
              <a:ext uri="{FF2B5EF4-FFF2-40B4-BE49-F238E27FC236}">
                <a16:creationId xmlns:a16="http://schemas.microsoft.com/office/drawing/2014/main" id="{F67A0A54-1919-1246-8F14-6B773854ED8B}"/>
              </a:ext>
            </a:extLst>
          </p:cNvPr>
          <p:cNvSpPr>
            <a:spLocks noGrp="1"/>
          </p:cNvSpPr>
          <p:nvPr>
            <p:ph type="body" sz="quarter" idx="67" hasCustomPrompt="1"/>
          </p:nvPr>
        </p:nvSpPr>
        <p:spPr>
          <a:xfrm>
            <a:off x="547225" y="3527351"/>
            <a:ext cx="1191067" cy="324107"/>
          </a:xfrm>
          <a:solidFill>
            <a:schemeClr val="tx1"/>
          </a:solidFill>
        </p:spPr>
        <p:txBody>
          <a:bodyPr lIns="36000" tIns="36000" rIns="36000" bIns="36000" anchor="ctr"/>
          <a:lstStyle>
            <a:lvl1pPr algn="l">
              <a:lnSpc>
                <a:spcPct val="100000"/>
              </a:lnSpc>
              <a:defRPr sz="1000">
                <a:solidFill>
                  <a:schemeClr val="bg1"/>
                </a:solidFill>
              </a:defRPr>
            </a:lvl1pPr>
          </a:lstStyle>
          <a:p>
            <a:pPr lvl="0"/>
            <a:r>
              <a:rPr lang="en-US" dirty="0"/>
              <a:t>Milestone</a:t>
            </a:r>
          </a:p>
        </p:txBody>
      </p:sp>
      <p:sp>
        <p:nvSpPr>
          <p:cNvPr id="128" name="Text Placeholder 13">
            <a:extLst>
              <a:ext uri="{FF2B5EF4-FFF2-40B4-BE49-F238E27FC236}">
                <a16:creationId xmlns:a16="http://schemas.microsoft.com/office/drawing/2014/main" id="{DCB96053-D343-1E4C-80AB-F27FEA3D1CA5}"/>
              </a:ext>
            </a:extLst>
          </p:cNvPr>
          <p:cNvSpPr>
            <a:spLocks noGrp="1"/>
          </p:cNvSpPr>
          <p:nvPr>
            <p:ph type="body" sz="quarter" idx="68" hasCustomPrompt="1"/>
          </p:nvPr>
        </p:nvSpPr>
        <p:spPr>
          <a:xfrm>
            <a:off x="547225" y="3907632"/>
            <a:ext cx="1191067" cy="324107"/>
          </a:xfrm>
          <a:solidFill>
            <a:schemeClr val="tx1"/>
          </a:solidFill>
        </p:spPr>
        <p:txBody>
          <a:bodyPr lIns="36000" tIns="36000" rIns="36000" bIns="36000" anchor="ctr"/>
          <a:lstStyle>
            <a:lvl1pPr algn="l">
              <a:lnSpc>
                <a:spcPct val="100000"/>
              </a:lnSpc>
              <a:defRPr sz="1000">
                <a:solidFill>
                  <a:schemeClr val="bg1"/>
                </a:solidFill>
              </a:defRPr>
            </a:lvl1pPr>
          </a:lstStyle>
          <a:p>
            <a:pPr lvl="0"/>
            <a:r>
              <a:rPr lang="en-US" dirty="0"/>
              <a:t>Milestone</a:t>
            </a:r>
          </a:p>
        </p:txBody>
      </p:sp>
      <p:sp>
        <p:nvSpPr>
          <p:cNvPr id="129" name="Text Placeholder 13">
            <a:extLst>
              <a:ext uri="{FF2B5EF4-FFF2-40B4-BE49-F238E27FC236}">
                <a16:creationId xmlns:a16="http://schemas.microsoft.com/office/drawing/2014/main" id="{8036E36E-DAF0-F94C-9F52-6EAFFF05D724}"/>
              </a:ext>
            </a:extLst>
          </p:cNvPr>
          <p:cNvSpPr>
            <a:spLocks noGrp="1"/>
          </p:cNvSpPr>
          <p:nvPr>
            <p:ph type="body" sz="quarter" idx="69" hasCustomPrompt="1"/>
          </p:nvPr>
        </p:nvSpPr>
        <p:spPr>
          <a:xfrm>
            <a:off x="547199" y="4288250"/>
            <a:ext cx="1191067" cy="324107"/>
          </a:xfrm>
          <a:solidFill>
            <a:schemeClr val="tx1"/>
          </a:solidFill>
        </p:spPr>
        <p:txBody>
          <a:bodyPr lIns="36000" tIns="36000" rIns="36000" bIns="36000" anchor="ctr"/>
          <a:lstStyle>
            <a:lvl1pPr algn="l">
              <a:lnSpc>
                <a:spcPct val="100000"/>
              </a:lnSpc>
              <a:defRPr sz="1000">
                <a:solidFill>
                  <a:schemeClr val="bg1"/>
                </a:solidFill>
              </a:defRPr>
            </a:lvl1pPr>
          </a:lstStyle>
          <a:p>
            <a:pPr lvl="0"/>
            <a:r>
              <a:rPr lang="en-US" dirty="0"/>
              <a:t>Milestone</a:t>
            </a:r>
          </a:p>
        </p:txBody>
      </p:sp>
      <p:sp>
        <p:nvSpPr>
          <p:cNvPr id="130" name="Text Placeholder 13">
            <a:extLst>
              <a:ext uri="{FF2B5EF4-FFF2-40B4-BE49-F238E27FC236}">
                <a16:creationId xmlns:a16="http://schemas.microsoft.com/office/drawing/2014/main" id="{4F3CA523-45DB-144C-9A6E-4A6EA68FF8F4}"/>
              </a:ext>
            </a:extLst>
          </p:cNvPr>
          <p:cNvSpPr>
            <a:spLocks noGrp="1"/>
          </p:cNvSpPr>
          <p:nvPr>
            <p:ph type="body" sz="quarter" idx="70" hasCustomPrompt="1"/>
          </p:nvPr>
        </p:nvSpPr>
        <p:spPr>
          <a:xfrm>
            <a:off x="547198" y="4671381"/>
            <a:ext cx="1191067" cy="324107"/>
          </a:xfrm>
          <a:solidFill>
            <a:schemeClr val="tx1"/>
          </a:solidFill>
        </p:spPr>
        <p:txBody>
          <a:bodyPr lIns="36000" tIns="36000" rIns="36000" bIns="36000" anchor="ctr"/>
          <a:lstStyle>
            <a:lvl1pPr algn="l">
              <a:lnSpc>
                <a:spcPct val="100000"/>
              </a:lnSpc>
              <a:defRPr sz="1000">
                <a:solidFill>
                  <a:schemeClr val="bg1"/>
                </a:solidFill>
              </a:defRPr>
            </a:lvl1pPr>
          </a:lstStyle>
          <a:p>
            <a:pPr lvl="0"/>
            <a:r>
              <a:rPr lang="en-US" dirty="0"/>
              <a:t>Milestone</a:t>
            </a:r>
          </a:p>
        </p:txBody>
      </p:sp>
      <p:sp>
        <p:nvSpPr>
          <p:cNvPr id="131" name="Text Placeholder 13">
            <a:extLst>
              <a:ext uri="{FF2B5EF4-FFF2-40B4-BE49-F238E27FC236}">
                <a16:creationId xmlns:a16="http://schemas.microsoft.com/office/drawing/2014/main" id="{9AE82DBE-F207-EA45-B231-DEE98C7C3BA8}"/>
              </a:ext>
            </a:extLst>
          </p:cNvPr>
          <p:cNvSpPr>
            <a:spLocks noGrp="1"/>
          </p:cNvSpPr>
          <p:nvPr>
            <p:ph type="body" sz="quarter" idx="71" hasCustomPrompt="1"/>
          </p:nvPr>
        </p:nvSpPr>
        <p:spPr>
          <a:xfrm>
            <a:off x="547225" y="5053608"/>
            <a:ext cx="1191067" cy="324107"/>
          </a:xfrm>
          <a:solidFill>
            <a:schemeClr val="tx1"/>
          </a:solidFill>
        </p:spPr>
        <p:txBody>
          <a:bodyPr lIns="36000" tIns="36000" rIns="36000" bIns="36000" anchor="ctr"/>
          <a:lstStyle>
            <a:lvl1pPr algn="l">
              <a:lnSpc>
                <a:spcPct val="100000"/>
              </a:lnSpc>
              <a:defRPr sz="1000">
                <a:solidFill>
                  <a:schemeClr val="bg1"/>
                </a:solidFill>
              </a:defRPr>
            </a:lvl1pPr>
          </a:lstStyle>
          <a:p>
            <a:pPr lvl="0"/>
            <a:r>
              <a:rPr lang="en-US" dirty="0"/>
              <a:t>Milestone</a:t>
            </a:r>
          </a:p>
        </p:txBody>
      </p:sp>
      <p:sp>
        <p:nvSpPr>
          <p:cNvPr id="132" name="Text Placeholder 13">
            <a:extLst>
              <a:ext uri="{FF2B5EF4-FFF2-40B4-BE49-F238E27FC236}">
                <a16:creationId xmlns:a16="http://schemas.microsoft.com/office/drawing/2014/main" id="{F8900B26-515F-674A-B4B6-B9CBBE078F83}"/>
              </a:ext>
            </a:extLst>
          </p:cNvPr>
          <p:cNvSpPr>
            <a:spLocks noGrp="1"/>
          </p:cNvSpPr>
          <p:nvPr>
            <p:ph type="body" sz="quarter" idx="72" hasCustomPrompt="1"/>
          </p:nvPr>
        </p:nvSpPr>
        <p:spPr>
          <a:xfrm>
            <a:off x="547225" y="5428123"/>
            <a:ext cx="1191067" cy="324107"/>
          </a:xfrm>
          <a:solidFill>
            <a:schemeClr val="tx1"/>
          </a:solidFill>
        </p:spPr>
        <p:txBody>
          <a:bodyPr lIns="36000" tIns="36000" rIns="36000" bIns="36000" anchor="ctr"/>
          <a:lstStyle>
            <a:lvl1pPr algn="l">
              <a:lnSpc>
                <a:spcPct val="100000"/>
              </a:lnSpc>
              <a:defRPr sz="1000">
                <a:solidFill>
                  <a:schemeClr val="bg1"/>
                </a:solidFill>
              </a:defRPr>
            </a:lvl1pPr>
          </a:lstStyle>
          <a:p>
            <a:pPr lvl="0"/>
            <a:r>
              <a:rPr lang="en-US" dirty="0"/>
              <a:t>Milestone</a:t>
            </a:r>
          </a:p>
        </p:txBody>
      </p:sp>
      <p:sp>
        <p:nvSpPr>
          <p:cNvPr id="133" name="Text Placeholder 13">
            <a:extLst>
              <a:ext uri="{FF2B5EF4-FFF2-40B4-BE49-F238E27FC236}">
                <a16:creationId xmlns:a16="http://schemas.microsoft.com/office/drawing/2014/main" id="{8182585A-9232-A041-8859-86194597BA1B}"/>
              </a:ext>
            </a:extLst>
          </p:cNvPr>
          <p:cNvSpPr>
            <a:spLocks noGrp="1"/>
          </p:cNvSpPr>
          <p:nvPr>
            <p:ph type="body" sz="quarter" idx="73" hasCustomPrompt="1"/>
          </p:nvPr>
        </p:nvSpPr>
        <p:spPr>
          <a:xfrm>
            <a:off x="547199" y="5807814"/>
            <a:ext cx="1191067" cy="324107"/>
          </a:xfrm>
          <a:solidFill>
            <a:schemeClr val="tx1"/>
          </a:solidFill>
        </p:spPr>
        <p:txBody>
          <a:bodyPr lIns="36000" tIns="36000" rIns="36000" bIns="36000" anchor="ctr"/>
          <a:lstStyle>
            <a:lvl1pPr algn="l">
              <a:lnSpc>
                <a:spcPct val="100000"/>
              </a:lnSpc>
              <a:defRPr sz="1000">
                <a:solidFill>
                  <a:schemeClr val="bg1"/>
                </a:solidFill>
              </a:defRPr>
            </a:lvl1pPr>
          </a:lstStyle>
          <a:p>
            <a:pPr lvl="0"/>
            <a:r>
              <a:rPr lang="en-US" dirty="0"/>
              <a:t>Milestone</a:t>
            </a:r>
          </a:p>
        </p:txBody>
      </p:sp>
      <p:sp>
        <p:nvSpPr>
          <p:cNvPr id="147" name="Text Placeholder 13">
            <a:extLst>
              <a:ext uri="{FF2B5EF4-FFF2-40B4-BE49-F238E27FC236}">
                <a16:creationId xmlns:a16="http://schemas.microsoft.com/office/drawing/2014/main" id="{FA0791B6-7F06-0944-A97B-01E9E43D3F87}"/>
              </a:ext>
            </a:extLst>
          </p:cNvPr>
          <p:cNvSpPr>
            <a:spLocks noGrp="1"/>
          </p:cNvSpPr>
          <p:nvPr>
            <p:ph type="body" sz="quarter" idx="74" hasCustomPrompt="1"/>
          </p:nvPr>
        </p:nvSpPr>
        <p:spPr>
          <a:xfrm>
            <a:off x="2786920" y="1577867"/>
            <a:ext cx="936000" cy="324107"/>
          </a:xfrm>
          <a:solidFill>
            <a:schemeClr val="tx1"/>
          </a:solidFill>
        </p:spPr>
        <p:txBody>
          <a:bodyPr lIns="36000" tIns="36000" rIns="36000" bIns="36000" anchor="ctr"/>
          <a:lstStyle>
            <a:lvl1pPr algn="r">
              <a:lnSpc>
                <a:spcPct val="100000"/>
              </a:lnSpc>
              <a:defRPr>
                <a:solidFill>
                  <a:schemeClr val="bg1"/>
                </a:solidFill>
              </a:defRPr>
            </a:lvl1pPr>
          </a:lstStyle>
          <a:p>
            <a:pPr lvl="0"/>
            <a:r>
              <a:rPr lang="en-US" dirty="0"/>
              <a:t>Time</a:t>
            </a:r>
          </a:p>
        </p:txBody>
      </p:sp>
      <p:sp>
        <p:nvSpPr>
          <p:cNvPr id="148" name="Text Placeholder 13">
            <a:extLst>
              <a:ext uri="{FF2B5EF4-FFF2-40B4-BE49-F238E27FC236}">
                <a16:creationId xmlns:a16="http://schemas.microsoft.com/office/drawing/2014/main" id="{620FFA3F-315D-5148-9C9F-8E4B80422BBF}"/>
              </a:ext>
            </a:extLst>
          </p:cNvPr>
          <p:cNvSpPr>
            <a:spLocks noGrp="1"/>
          </p:cNvSpPr>
          <p:nvPr>
            <p:ph type="body" sz="quarter" idx="75" hasCustomPrompt="1"/>
          </p:nvPr>
        </p:nvSpPr>
        <p:spPr>
          <a:xfrm>
            <a:off x="3788405" y="1577867"/>
            <a:ext cx="936000" cy="324107"/>
          </a:xfrm>
          <a:solidFill>
            <a:schemeClr val="tx1"/>
          </a:solidFill>
        </p:spPr>
        <p:txBody>
          <a:bodyPr lIns="36000" tIns="36000" rIns="36000" bIns="36000" anchor="ctr"/>
          <a:lstStyle>
            <a:lvl1pPr algn="r">
              <a:lnSpc>
                <a:spcPct val="100000"/>
              </a:lnSpc>
              <a:defRPr>
                <a:solidFill>
                  <a:schemeClr val="bg1"/>
                </a:solidFill>
              </a:defRPr>
            </a:lvl1pPr>
          </a:lstStyle>
          <a:p>
            <a:pPr lvl="0"/>
            <a:r>
              <a:rPr lang="en-US" dirty="0"/>
              <a:t>Time</a:t>
            </a:r>
          </a:p>
        </p:txBody>
      </p:sp>
      <p:sp>
        <p:nvSpPr>
          <p:cNvPr id="149" name="Text Placeholder 13">
            <a:extLst>
              <a:ext uri="{FF2B5EF4-FFF2-40B4-BE49-F238E27FC236}">
                <a16:creationId xmlns:a16="http://schemas.microsoft.com/office/drawing/2014/main" id="{A9631397-CB8B-A942-89F3-AA6D9F991442}"/>
              </a:ext>
            </a:extLst>
          </p:cNvPr>
          <p:cNvSpPr>
            <a:spLocks noGrp="1"/>
          </p:cNvSpPr>
          <p:nvPr>
            <p:ph type="body" sz="quarter" idx="76" hasCustomPrompt="1"/>
          </p:nvPr>
        </p:nvSpPr>
        <p:spPr>
          <a:xfrm>
            <a:off x="4789890" y="1577867"/>
            <a:ext cx="936000" cy="324107"/>
          </a:xfrm>
          <a:solidFill>
            <a:schemeClr val="tx1"/>
          </a:solidFill>
        </p:spPr>
        <p:txBody>
          <a:bodyPr lIns="36000" tIns="36000" rIns="36000" bIns="36000" anchor="ctr"/>
          <a:lstStyle>
            <a:lvl1pPr algn="r">
              <a:lnSpc>
                <a:spcPct val="100000"/>
              </a:lnSpc>
              <a:defRPr>
                <a:solidFill>
                  <a:schemeClr val="bg1"/>
                </a:solidFill>
              </a:defRPr>
            </a:lvl1pPr>
          </a:lstStyle>
          <a:p>
            <a:pPr lvl="0"/>
            <a:r>
              <a:rPr lang="en-US" dirty="0"/>
              <a:t>Time</a:t>
            </a:r>
          </a:p>
        </p:txBody>
      </p:sp>
      <p:sp>
        <p:nvSpPr>
          <p:cNvPr id="150" name="Text Placeholder 13">
            <a:extLst>
              <a:ext uri="{FF2B5EF4-FFF2-40B4-BE49-F238E27FC236}">
                <a16:creationId xmlns:a16="http://schemas.microsoft.com/office/drawing/2014/main" id="{5AADC139-7C18-A945-8888-BB29AB7271B8}"/>
              </a:ext>
            </a:extLst>
          </p:cNvPr>
          <p:cNvSpPr>
            <a:spLocks noGrp="1"/>
          </p:cNvSpPr>
          <p:nvPr>
            <p:ph type="body" sz="quarter" idx="77" hasCustomPrompt="1"/>
          </p:nvPr>
        </p:nvSpPr>
        <p:spPr>
          <a:xfrm>
            <a:off x="5791375" y="1582567"/>
            <a:ext cx="936000" cy="324107"/>
          </a:xfrm>
          <a:solidFill>
            <a:schemeClr val="tx1"/>
          </a:solidFill>
        </p:spPr>
        <p:txBody>
          <a:bodyPr lIns="36000" tIns="36000" rIns="36000" bIns="36000" anchor="ctr"/>
          <a:lstStyle>
            <a:lvl1pPr algn="r">
              <a:lnSpc>
                <a:spcPct val="100000"/>
              </a:lnSpc>
              <a:defRPr>
                <a:solidFill>
                  <a:schemeClr val="bg1"/>
                </a:solidFill>
              </a:defRPr>
            </a:lvl1pPr>
          </a:lstStyle>
          <a:p>
            <a:pPr lvl="0"/>
            <a:r>
              <a:rPr lang="en-US" dirty="0"/>
              <a:t>Time</a:t>
            </a:r>
          </a:p>
        </p:txBody>
      </p:sp>
      <p:sp>
        <p:nvSpPr>
          <p:cNvPr id="151" name="Text Placeholder 13">
            <a:extLst>
              <a:ext uri="{FF2B5EF4-FFF2-40B4-BE49-F238E27FC236}">
                <a16:creationId xmlns:a16="http://schemas.microsoft.com/office/drawing/2014/main" id="{4BFB230B-36C7-C54B-9BF3-334120B9335F}"/>
              </a:ext>
            </a:extLst>
          </p:cNvPr>
          <p:cNvSpPr>
            <a:spLocks noGrp="1"/>
          </p:cNvSpPr>
          <p:nvPr>
            <p:ph type="body" sz="quarter" idx="78" hasCustomPrompt="1"/>
          </p:nvPr>
        </p:nvSpPr>
        <p:spPr>
          <a:xfrm>
            <a:off x="6792860" y="1582567"/>
            <a:ext cx="936000" cy="324107"/>
          </a:xfrm>
          <a:solidFill>
            <a:schemeClr val="tx1"/>
          </a:solidFill>
        </p:spPr>
        <p:txBody>
          <a:bodyPr lIns="36000" tIns="36000" rIns="36000" bIns="36000" anchor="ctr"/>
          <a:lstStyle>
            <a:lvl1pPr algn="r">
              <a:lnSpc>
                <a:spcPct val="100000"/>
              </a:lnSpc>
              <a:defRPr>
                <a:solidFill>
                  <a:schemeClr val="bg1"/>
                </a:solidFill>
              </a:defRPr>
            </a:lvl1pPr>
          </a:lstStyle>
          <a:p>
            <a:pPr lvl="0"/>
            <a:r>
              <a:rPr lang="en-US" dirty="0"/>
              <a:t>Time</a:t>
            </a:r>
          </a:p>
        </p:txBody>
      </p:sp>
      <p:sp>
        <p:nvSpPr>
          <p:cNvPr id="152" name="Text Placeholder 13">
            <a:extLst>
              <a:ext uri="{FF2B5EF4-FFF2-40B4-BE49-F238E27FC236}">
                <a16:creationId xmlns:a16="http://schemas.microsoft.com/office/drawing/2014/main" id="{CA9FB207-E614-D04F-85D5-AC05A06942DA}"/>
              </a:ext>
            </a:extLst>
          </p:cNvPr>
          <p:cNvSpPr>
            <a:spLocks noGrp="1"/>
          </p:cNvSpPr>
          <p:nvPr>
            <p:ph type="body" sz="quarter" idx="79" hasCustomPrompt="1"/>
          </p:nvPr>
        </p:nvSpPr>
        <p:spPr>
          <a:xfrm>
            <a:off x="7794345" y="1582567"/>
            <a:ext cx="936000" cy="324107"/>
          </a:xfrm>
          <a:solidFill>
            <a:schemeClr val="tx1"/>
          </a:solidFill>
        </p:spPr>
        <p:txBody>
          <a:bodyPr lIns="36000" tIns="36000" rIns="36000" bIns="36000" anchor="ctr"/>
          <a:lstStyle>
            <a:lvl1pPr algn="r">
              <a:lnSpc>
                <a:spcPct val="100000"/>
              </a:lnSpc>
              <a:defRPr>
                <a:solidFill>
                  <a:schemeClr val="bg1"/>
                </a:solidFill>
              </a:defRPr>
            </a:lvl1pPr>
          </a:lstStyle>
          <a:p>
            <a:pPr lvl="0"/>
            <a:r>
              <a:rPr lang="en-US" dirty="0"/>
              <a:t>Time</a:t>
            </a:r>
          </a:p>
        </p:txBody>
      </p:sp>
      <p:sp>
        <p:nvSpPr>
          <p:cNvPr id="153" name="Text Placeholder 13">
            <a:extLst>
              <a:ext uri="{FF2B5EF4-FFF2-40B4-BE49-F238E27FC236}">
                <a16:creationId xmlns:a16="http://schemas.microsoft.com/office/drawing/2014/main" id="{C46DF494-10DA-ED47-A97E-B90C2D7D671D}"/>
              </a:ext>
            </a:extLst>
          </p:cNvPr>
          <p:cNvSpPr>
            <a:spLocks noGrp="1"/>
          </p:cNvSpPr>
          <p:nvPr>
            <p:ph type="body" sz="quarter" idx="80" hasCustomPrompt="1"/>
          </p:nvPr>
        </p:nvSpPr>
        <p:spPr>
          <a:xfrm>
            <a:off x="8795830" y="1582567"/>
            <a:ext cx="936000" cy="324107"/>
          </a:xfrm>
          <a:solidFill>
            <a:schemeClr val="tx1"/>
          </a:solidFill>
        </p:spPr>
        <p:txBody>
          <a:bodyPr lIns="36000" tIns="36000" rIns="36000" bIns="36000" anchor="ctr"/>
          <a:lstStyle>
            <a:lvl1pPr algn="r">
              <a:lnSpc>
                <a:spcPct val="100000"/>
              </a:lnSpc>
              <a:defRPr>
                <a:solidFill>
                  <a:schemeClr val="bg1"/>
                </a:solidFill>
              </a:defRPr>
            </a:lvl1pPr>
          </a:lstStyle>
          <a:p>
            <a:pPr lvl="0"/>
            <a:r>
              <a:rPr lang="en-US" dirty="0"/>
              <a:t>Time</a:t>
            </a:r>
          </a:p>
        </p:txBody>
      </p:sp>
      <p:sp>
        <p:nvSpPr>
          <p:cNvPr id="154" name="Text Placeholder 13">
            <a:extLst>
              <a:ext uri="{FF2B5EF4-FFF2-40B4-BE49-F238E27FC236}">
                <a16:creationId xmlns:a16="http://schemas.microsoft.com/office/drawing/2014/main" id="{0F8B7831-37F7-B547-B21B-8BDF5FFFE04E}"/>
              </a:ext>
            </a:extLst>
          </p:cNvPr>
          <p:cNvSpPr>
            <a:spLocks noGrp="1"/>
          </p:cNvSpPr>
          <p:nvPr>
            <p:ph type="body" sz="quarter" idx="81" hasCustomPrompt="1"/>
          </p:nvPr>
        </p:nvSpPr>
        <p:spPr>
          <a:xfrm>
            <a:off x="9797315" y="1582567"/>
            <a:ext cx="936000" cy="324107"/>
          </a:xfrm>
          <a:solidFill>
            <a:schemeClr val="tx1"/>
          </a:solidFill>
        </p:spPr>
        <p:txBody>
          <a:bodyPr lIns="36000" tIns="36000" rIns="36000" bIns="36000" anchor="ctr"/>
          <a:lstStyle>
            <a:lvl1pPr algn="r">
              <a:lnSpc>
                <a:spcPct val="100000"/>
              </a:lnSpc>
              <a:defRPr>
                <a:solidFill>
                  <a:schemeClr val="bg1"/>
                </a:solidFill>
              </a:defRPr>
            </a:lvl1pPr>
          </a:lstStyle>
          <a:p>
            <a:pPr lvl="0"/>
            <a:r>
              <a:rPr lang="en-US" dirty="0"/>
              <a:t>Time</a:t>
            </a:r>
          </a:p>
        </p:txBody>
      </p:sp>
      <p:sp>
        <p:nvSpPr>
          <p:cNvPr id="155" name="Text Placeholder 13">
            <a:extLst>
              <a:ext uri="{FF2B5EF4-FFF2-40B4-BE49-F238E27FC236}">
                <a16:creationId xmlns:a16="http://schemas.microsoft.com/office/drawing/2014/main" id="{D625DF05-5606-604F-B453-D21A60E7D554}"/>
              </a:ext>
            </a:extLst>
          </p:cNvPr>
          <p:cNvSpPr>
            <a:spLocks noGrp="1"/>
          </p:cNvSpPr>
          <p:nvPr>
            <p:ph type="body" sz="quarter" idx="82" hasCustomPrompt="1"/>
          </p:nvPr>
        </p:nvSpPr>
        <p:spPr>
          <a:xfrm>
            <a:off x="10798800" y="1582567"/>
            <a:ext cx="936000" cy="324107"/>
          </a:xfrm>
          <a:solidFill>
            <a:schemeClr val="tx1"/>
          </a:solidFill>
        </p:spPr>
        <p:txBody>
          <a:bodyPr lIns="36000" tIns="36000" rIns="36000" bIns="36000" anchor="ctr"/>
          <a:lstStyle>
            <a:lvl1pPr algn="r">
              <a:lnSpc>
                <a:spcPct val="100000"/>
              </a:lnSpc>
              <a:defRPr>
                <a:solidFill>
                  <a:schemeClr val="bg1"/>
                </a:solidFill>
              </a:defRPr>
            </a:lvl1pPr>
          </a:lstStyle>
          <a:p>
            <a:pPr lvl="0"/>
            <a:r>
              <a:rPr lang="en-US" dirty="0"/>
              <a:t>Time</a:t>
            </a:r>
          </a:p>
        </p:txBody>
      </p:sp>
      <p:sp>
        <p:nvSpPr>
          <p:cNvPr id="5" name="SmartArt Placeholder 4">
            <a:extLst>
              <a:ext uri="{FF2B5EF4-FFF2-40B4-BE49-F238E27FC236}">
                <a16:creationId xmlns:a16="http://schemas.microsoft.com/office/drawing/2014/main" id="{D3904BEC-59C0-9D43-99B5-CA3295CCBA64}"/>
              </a:ext>
            </a:extLst>
          </p:cNvPr>
          <p:cNvSpPr>
            <a:spLocks noGrp="1"/>
          </p:cNvSpPr>
          <p:nvPr>
            <p:ph type="dgm" sz="quarter" idx="83" hasCustomPrompt="1"/>
          </p:nvPr>
        </p:nvSpPr>
        <p:spPr>
          <a:xfrm>
            <a:off x="1786398" y="1983209"/>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159" name="SmartArt Placeholder 4">
            <a:extLst>
              <a:ext uri="{FF2B5EF4-FFF2-40B4-BE49-F238E27FC236}">
                <a16:creationId xmlns:a16="http://schemas.microsoft.com/office/drawing/2014/main" id="{500C9191-DB47-2E4E-87A8-05477F83D34A}"/>
              </a:ext>
            </a:extLst>
          </p:cNvPr>
          <p:cNvSpPr>
            <a:spLocks noGrp="1"/>
          </p:cNvSpPr>
          <p:nvPr>
            <p:ph type="dgm" sz="quarter" idx="84" hasCustomPrompt="1"/>
          </p:nvPr>
        </p:nvSpPr>
        <p:spPr>
          <a:xfrm>
            <a:off x="1786398" y="2375484"/>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160" name="SmartArt Placeholder 4">
            <a:extLst>
              <a:ext uri="{FF2B5EF4-FFF2-40B4-BE49-F238E27FC236}">
                <a16:creationId xmlns:a16="http://schemas.microsoft.com/office/drawing/2014/main" id="{BE2B7141-0CE5-784F-9DA5-C445AF4F51C7}"/>
              </a:ext>
            </a:extLst>
          </p:cNvPr>
          <p:cNvSpPr>
            <a:spLocks noGrp="1"/>
          </p:cNvSpPr>
          <p:nvPr>
            <p:ph type="dgm" sz="quarter" idx="85" hasCustomPrompt="1"/>
          </p:nvPr>
        </p:nvSpPr>
        <p:spPr>
          <a:xfrm>
            <a:off x="1785432" y="2761673"/>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161" name="SmartArt Placeholder 4">
            <a:extLst>
              <a:ext uri="{FF2B5EF4-FFF2-40B4-BE49-F238E27FC236}">
                <a16:creationId xmlns:a16="http://schemas.microsoft.com/office/drawing/2014/main" id="{AF93DD85-9FE9-AF45-BEC9-783B65A434D2}"/>
              </a:ext>
            </a:extLst>
          </p:cNvPr>
          <p:cNvSpPr>
            <a:spLocks noGrp="1"/>
          </p:cNvSpPr>
          <p:nvPr>
            <p:ph type="dgm" sz="quarter" idx="86" hasCustomPrompt="1"/>
          </p:nvPr>
        </p:nvSpPr>
        <p:spPr>
          <a:xfrm>
            <a:off x="1785433" y="3144933"/>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162" name="SmartArt Placeholder 4">
            <a:extLst>
              <a:ext uri="{FF2B5EF4-FFF2-40B4-BE49-F238E27FC236}">
                <a16:creationId xmlns:a16="http://schemas.microsoft.com/office/drawing/2014/main" id="{62413477-E4D6-604B-8561-735A7FE8E62C}"/>
              </a:ext>
            </a:extLst>
          </p:cNvPr>
          <p:cNvSpPr>
            <a:spLocks noGrp="1"/>
          </p:cNvSpPr>
          <p:nvPr>
            <p:ph type="dgm" sz="quarter" idx="87" hasCustomPrompt="1"/>
          </p:nvPr>
        </p:nvSpPr>
        <p:spPr>
          <a:xfrm>
            <a:off x="1785434" y="3527608"/>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163" name="SmartArt Placeholder 4">
            <a:extLst>
              <a:ext uri="{FF2B5EF4-FFF2-40B4-BE49-F238E27FC236}">
                <a16:creationId xmlns:a16="http://schemas.microsoft.com/office/drawing/2014/main" id="{9983299C-7BDE-FE4C-BC8E-07A0FB9F0F28}"/>
              </a:ext>
            </a:extLst>
          </p:cNvPr>
          <p:cNvSpPr>
            <a:spLocks noGrp="1"/>
          </p:cNvSpPr>
          <p:nvPr>
            <p:ph type="dgm" sz="quarter" idx="88" hasCustomPrompt="1"/>
          </p:nvPr>
        </p:nvSpPr>
        <p:spPr>
          <a:xfrm>
            <a:off x="1786396" y="3905575"/>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164" name="SmartArt Placeholder 4">
            <a:extLst>
              <a:ext uri="{FF2B5EF4-FFF2-40B4-BE49-F238E27FC236}">
                <a16:creationId xmlns:a16="http://schemas.microsoft.com/office/drawing/2014/main" id="{D2685EAF-DD01-7B41-B692-81ED7A6EF129}"/>
              </a:ext>
            </a:extLst>
          </p:cNvPr>
          <p:cNvSpPr>
            <a:spLocks noGrp="1"/>
          </p:cNvSpPr>
          <p:nvPr>
            <p:ph type="dgm" sz="quarter" idx="89" hasCustomPrompt="1"/>
          </p:nvPr>
        </p:nvSpPr>
        <p:spPr>
          <a:xfrm>
            <a:off x="1786396" y="4286193"/>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165" name="SmartArt Placeholder 4">
            <a:extLst>
              <a:ext uri="{FF2B5EF4-FFF2-40B4-BE49-F238E27FC236}">
                <a16:creationId xmlns:a16="http://schemas.microsoft.com/office/drawing/2014/main" id="{663BB0E7-3FAD-A94B-870F-A63E1066FC00}"/>
              </a:ext>
            </a:extLst>
          </p:cNvPr>
          <p:cNvSpPr>
            <a:spLocks noGrp="1"/>
          </p:cNvSpPr>
          <p:nvPr>
            <p:ph type="dgm" sz="quarter" idx="90" hasCustomPrompt="1"/>
          </p:nvPr>
        </p:nvSpPr>
        <p:spPr>
          <a:xfrm>
            <a:off x="1785430" y="4666554"/>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166" name="SmartArt Placeholder 4">
            <a:extLst>
              <a:ext uri="{FF2B5EF4-FFF2-40B4-BE49-F238E27FC236}">
                <a16:creationId xmlns:a16="http://schemas.microsoft.com/office/drawing/2014/main" id="{25A2B122-C044-9548-AF69-A284ABAE8F1B}"/>
              </a:ext>
            </a:extLst>
          </p:cNvPr>
          <p:cNvSpPr>
            <a:spLocks noGrp="1"/>
          </p:cNvSpPr>
          <p:nvPr>
            <p:ph type="dgm" sz="quarter" idx="91" hasCustomPrompt="1"/>
          </p:nvPr>
        </p:nvSpPr>
        <p:spPr>
          <a:xfrm>
            <a:off x="1785431" y="5048694"/>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167" name="SmartArt Placeholder 4">
            <a:extLst>
              <a:ext uri="{FF2B5EF4-FFF2-40B4-BE49-F238E27FC236}">
                <a16:creationId xmlns:a16="http://schemas.microsoft.com/office/drawing/2014/main" id="{3C40608E-A908-0B44-914B-774ABA03C7D2}"/>
              </a:ext>
            </a:extLst>
          </p:cNvPr>
          <p:cNvSpPr>
            <a:spLocks noGrp="1"/>
          </p:cNvSpPr>
          <p:nvPr>
            <p:ph type="dgm" sz="quarter" idx="92" hasCustomPrompt="1"/>
          </p:nvPr>
        </p:nvSpPr>
        <p:spPr>
          <a:xfrm>
            <a:off x="1785432" y="5426398"/>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168" name="SmartArt Placeholder 4">
            <a:extLst>
              <a:ext uri="{FF2B5EF4-FFF2-40B4-BE49-F238E27FC236}">
                <a16:creationId xmlns:a16="http://schemas.microsoft.com/office/drawing/2014/main" id="{CC0231FA-B974-6E40-9CE2-5328B94056B4}"/>
              </a:ext>
            </a:extLst>
          </p:cNvPr>
          <p:cNvSpPr>
            <a:spLocks noGrp="1"/>
          </p:cNvSpPr>
          <p:nvPr>
            <p:ph type="dgm" sz="quarter" idx="93" hasCustomPrompt="1"/>
          </p:nvPr>
        </p:nvSpPr>
        <p:spPr>
          <a:xfrm>
            <a:off x="1785429" y="5808071"/>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169" name="SmartArt Placeholder 4">
            <a:extLst>
              <a:ext uri="{FF2B5EF4-FFF2-40B4-BE49-F238E27FC236}">
                <a16:creationId xmlns:a16="http://schemas.microsoft.com/office/drawing/2014/main" id="{D79BBA93-C843-D643-AC6D-85070713BA87}"/>
              </a:ext>
            </a:extLst>
          </p:cNvPr>
          <p:cNvSpPr>
            <a:spLocks noGrp="1"/>
          </p:cNvSpPr>
          <p:nvPr>
            <p:ph type="dgm" sz="quarter" idx="94" hasCustomPrompt="1"/>
          </p:nvPr>
        </p:nvSpPr>
        <p:spPr>
          <a:xfrm>
            <a:off x="2787889" y="1983209"/>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170" name="SmartArt Placeholder 4">
            <a:extLst>
              <a:ext uri="{FF2B5EF4-FFF2-40B4-BE49-F238E27FC236}">
                <a16:creationId xmlns:a16="http://schemas.microsoft.com/office/drawing/2014/main" id="{9D7BC1DD-C984-E948-9914-FA1BC0FBA72E}"/>
              </a:ext>
            </a:extLst>
          </p:cNvPr>
          <p:cNvSpPr>
            <a:spLocks noGrp="1"/>
          </p:cNvSpPr>
          <p:nvPr>
            <p:ph type="dgm" sz="quarter" idx="95" hasCustomPrompt="1"/>
          </p:nvPr>
        </p:nvSpPr>
        <p:spPr>
          <a:xfrm>
            <a:off x="2787889" y="2375484"/>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171" name="SmartArt Placeholder 4">
            <a:extLst>
              <a:ext uri="{FF2B5EF4-FFF2-40B4-BE49-F238E27FC236}">
                <a16:creationId xmlns:a16="http://schemas.microsoft.com/office/drawing/2014/main" id="{7849389C-350B-2641-B19E-9B52E56C437A}"/>
              </a:ext>
            </a:extLst>
          </p:cNvPr>
          <p:cNvSpPr>
            <a:spLocks noGrp="1"/>
          </p:cNvSpPr>
          <p:nvPr>
            <p:ph type="dgm" sz="quarter" idx="96" hasCustomPrompt="1"/>
          </p:nvPr>
        </p:nvSpPr>
        <p:spPr>
          <a:xfrm>
            <a:off x="2786923" y="2761673"/>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172" name="SmartArt Placeholder 4">
            <a:extLst>
              <a:ext uri="{FF2B5EF4-FFF2-40B4-BE49-F238E27FC236}">
                <a16:creationId xmlns:a16="http://schemas.microsoft.com/office/drawing/2014/main" id="{44BD863E-C021-7F42-9548-5E52FD272041}"/>
              </a:ext>
            </a:extLst>
          </p:cNvPr>
          <p:cNvSpPr>
            <a:spLocks noGrp="1"/>
          </p:cNvSpPr>
          <p:nvPr>
            <p:ph type="dgm" sz="quarter" idx="97" hasCustomPrompt="1"/>
          </p:nvPr>
        </p:nvSpPr>
        <p:spPr>
          <a:xfrm>
            <a:off x="2786924" y="3144933"/>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173" name="SmartArt Placeholder 4">
            <a:extLst>
              <a:ext uri="{FF2B5EF4-FFF2-40B4-BE49-F238E27FC236}">
                <a16:creationId xmlns:a16="http://schemas.microsoft.com/office/drawing/2014/main" id="{018CD05D-A1B7-D645-8E14-CBAE8623AE35}"/>
              </a:ext>
            </a:extLst>
          </p:cNvPr>
          <p:cNvSpPr>
            <a:spLocks noGrp="1"/>
          </p:cNvSpPr>
          <p:nvPr>
            <p:ph type="dgm" sz="quarter" idx="98" hasCustomPrompt="1"/>
          </p:nvPr>
        </p:nvSpPr>
        <p:spPr>
          <a:xfrm>
            <a:off x="2786925" y="3527608"/>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174" name="SmartArt Placeholder 4">
            <a:extLst>
              <a:ext uri="{FF2B5EF4-FFF2-40B4-BE49-F238E27FC236}">
                <a16:creationId xmlns:a16="http://schemas.microsoft.com/office/drawing/2014/main" id="{FF41A869-AF4A-ED4A-A707-31D2E468D15C}"/>
              </a:ext>
            </a:extLst>
          </p:cNvPr>
          <p:cNvSpPr>
            <a:spLocks noGrp="1"/>
          </p:cNvSpPr>
          <p:nvPr>
            <p:ph type="dgm" sz="quarter" idx="99" hasCustomPrompt="1"/>
          </p:nvPr>
        </p:nvSpPr>
        <p:spPr>
          <a:xfrm>
            <a:off x="2787887" y="3905575"/>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175" name="SmartArt Placeholder 4">
            <a:extLst>
              <a:ext uri="{FF2B5EF4-FFF2-40B4-BE49-F238E27FC236}">
                <a16:creationId xmlns:a16="http://schemas.microsoft.com/office/drawing/2014/main" id="{DB7AD519-B4B0-4940-95E0-884A342B4BAC}"/>
              </a:ext>
            </a:extLst>
          </p:cNvPr>
          <p:cNvSpPr>
            <a:spLocks noGrp="1"/>
          </p:cNvSpPr>
          <p:nvPr>
            <p:ph type="dgm" sz="quarter" idx="100" hasCustomPrompt="1"/>
          </p:nvPr>
        </p:nvSpPr>
        <p:spPr>
          <a:xfrm>
            <a:off x="2787887" y="4286193"/>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176" name="SmartArt Placeholder 4">
            <a:extLst>
              <a:ext uri="{FF2B5EF4-FFF2-40B4-BE49-F238E27FC236}">
                <a16:creationId xmlns:a16="http://schemas.microsoft.com/office/drawing/2014/main" id="{E678F0D9-4130-8841-9E45-2C9045B5151E}"/>
              </a:ext>
            </a:extLst>
          </p:cNvPr>
          <p:cNvSpPr>
            <a:spLocks noGrp="1"/>
          </p:cNvSpPr>
          <p:nvPr>
            <p:ph type="dgm" sz="quarter" idx="101" hasCustomPrompt="1"/>
          </p:nvPr>
        </p:nvSpPr>
        <p:spPr>
          <a:xfrm>
            <a:off x="2786921" y="4666554"/>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177" name="SmartArt Placeholder 4">
            <a:extLst>
              <a:ext uri="{FF2B5EF4-FFF2-40B4-BE49-F238E27FC236}">
                <a16:creationId xmlns:a16="http://schemas.microsoft.com/office/drawing/2014/main" id="{B84D953F-EED7-E842-B0A4-0924E81FC51C}"/>
              </a:ext>
            </a:extLst>
          </p:cNvPr>
          <p:cNvSpPr>
            <a:spLocks noGrp="1"/>
          </p:cNvSpPr>
          <p:nvPr>
            <p:ph type="dgm" sz="quarter" idx="102" hasCustomPrompt="1"/>
          </p:nvPr>
        </p:nvSpPr>
        <p:spPr>
          <a:xfrm>
            <a:off x="2786922" y="5048694"/>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178" name="SmartArt Placeholder 4">
            <a:extLst>
              <a:ext uri="{FF2B5EF4-FFF2-40B4-BE49-F238E27FC236}">
                <a16:creationId xmlns:a16="http://schemas.microsoft.com/office/drawing/2014/main" id="{391C7F12-8563-7147-A182-06963DF78063}"/>
              </a:ext>
            </a:extLst>
          </p:cNvPr>
          <p:cNvSpPr>
            <a:spLocks noGrp="1"/>
          </p:cNvSpPr>
          <p:nvPr>
            <p:ph type="dgm" sz="quarter" idx="103" hasCustomPrompt="1"/>
          </p:nvPr>
        </p:nvSpPr>
        <p:spPr>
          <a:xfrm>
            <a:off x="2786923" y="5426398"/>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179" name="SmartArt Placeholder 4">
            <a:extLst>
              <a:ext uri="{FF2B5EF4-FFF2-40B4-BE49-F238E27FC236}">
                <a16:creationId xmlns:a16="http://schemas.microsoft.com/office/drawing/2014/main" id="{4E33A558-F664-9E40-9E57-03ABAAD8C1BF}"/>
              </a:ext>
            </a:extLst>
          </p:cNvPr>
          <p:cNvSpPr>
            <a:spLocks noGrp="1"/>
          </p:cNvSpPr>
          <p:nvPr>
            <p:ph type="dgm" sz="quarter" idx="104" hasCustomPrompt="1"/>
          </p:nvPr>
        </p:nvSpPr>
        <p:spPr>
          <a:xfrm>
            <a:off x="2786920" y="5808071"/>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180" name="SmartArt Placeholder 4">
            <a:extLst>
              <a:ext uri="{FF2B5EF4-FFF2-40B4-BE49-F238E27FC236}">
                <a16:creationId xmlns:a16="http://schemas.microsoft.com/office/drawing/2014/main" id="{916BED62-0FC3-334A-A7F3-77DB9AE0FCF5}"/>
              </a:ext>
            </a:extLst>
          </p:cNvPr>
          <p:cNvSpPr>
            <a:spLocks noGrp="1"/>
          </p:cNvSpPr>
          <p:nvPr>
            <p:ph type="dgm" sz="quarter" idx="105" hasCustomPrompt="1"/>
          </p:nvPr>
        </p:nvSpPr>
        <p:spPr>
          <a:xfrm>
            <a:off x="3788399" y="1983209"/>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181" name="SmartArt Placeholder 4">
            <a:extLst>
              <a:ext uri="{FF2B5EF4-FFF2-40B4-BE49-F238E27FC236}">
                <a16:creationId xmlns:a16="http://schemas.microsoft.com/office/drawing/2014/main" id="{16BF0D1D-21D4-0D4E-ABBB-3EA23D0C4856}"/>
              </a:ext>
            </a:extLst>
          </p:cNvPr>
          <p:cNvSpPr>
            <a:spLocks noGrp="1"/>
          </p:cNvSpPr>
          <p:nvPr>
            <p:ph type="dgm" sz="quarter" idx="106" hasCustomPrompt="1"/>
          </p:nvPr>
        </p:nvSpPr>
        <p:spPr>
          <a:xfrm>
            <a:off x="3788399" y="2375484"/>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182" name="SmartArt Placeholder 4">
            <a:extLst>
              <a:ext uri="{FF2B5EF4-FFF2-40B4-BE49-F238E27FC236}">
                <a16:creationId xmlns:a16="http://schemas.microsoft.com/office/drawing/2014/main" id="{BF7546C5-8A43-C445-9E48-DBDD6EB51829}"/>
              </a:ext>
            </a:extLst>
          </p:cNvPr>
          <p:cNvSpPr>
            <a:spLocks noGrp="1"/>
          </p:cNvSpPr>
          <p:nvPr>
            <p:ph type="dgm" sz="quarter" idx="107" hasCustomPrompt="1"/>
          </p:nvPr>
        </p:nvSpPr>
        <p:spPr>
          <a:xfrm>
            <a:off x="3787433" y="2761673"/>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183" name="SmartArt Placeholder 4">
            <a:extLst>
              <a:ext uri="{FF2B5EF4-FFF2-40B4-BE49-F238E27FC236}">
                <a16:creationId xmlns:a16="http://schemas.microsoft.com/office/drawing/2014/main" id="{1A5C5A92-7675-E64E-AAFE-1B291D090C9D}"/>
              </a:ext>
            </a:extLst>
          </p:cNvPr>
          <p:cNvSpPr>
            <a:spLocks noGrp="1"/>
          </p:cNvSpPr>
          <p:nvPr>
            <p:ph type="dgm" sz="quarter" idx="108" hasCustomPrompt="1"/>
          </p:nvPr>
        </p:nvSpPr>
        <p:spPr>
          <a:xfrm>
            <a:off x="3787434" y="3144933"/>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184" name="SmartArt Placeholder 4">
            <a:extLst>
              <a:ext uri="{FF2B5EF4-FFF2-40B4-BE49-F238E27FC236}">
                <a16:creationId xmlns:a16="http://schemas.microsoft.com/office/drawing/2014/main" id="{4CD87507-D51F-D943-9F1D-78B5F84F6A84}"/>
              </a:ext>
            </a:extLst>
          </p:cNvPr>
          <p:cNvSpPr>
            <a:spLocks noGrp="1"/>
          </p:cNvSpPr>
          <p:nvPr>
            <p:ph type="dgm" sz="quarter" idx="109" hasCustomPrompt="1"/>
          </p:nvPr>
        </p:nvSpPr>
        <p:spPr>
          <a:xfrm>
            <a:off x="3787435" y="3527608"/>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185" name="SmartArt Placeholder 4">
            <a:extLst>
              <a:ext uri="{FF2B5EF4-FFF2-40B4-BE49-F238E27FC236}">
                <a16:creationId xmlns:a16="http://schemas.microsoft.com/office/drawing/2014/main" id="{D85DDFE5-3D19-5D47-A6F6-F25A9A1FE799}"/>
              </a:ext>
            </a:extLst>
          </p:cNvPr>
          <p:cNvSpPr>
            <a:spLocks noGrp="1"/>
          </p:cNvSpPr>
          <p:nvPr>
            <p:ph type="dgm" sz="quarter" idx="110" hasCustomPrompt="1"/>
          </p:nvPr>
        </p:nvSpPr>
        <p:spPr>
          <a:xfrm>
            <a:off x="3788397" y="3905575"/>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186" name="SmartArt Placeholder 4">
            <a:extLst>
              <a:ext uri="{FF2B5EF4-FFF2-40B4-BE49-F238E27FC236}">
                <a16:creationId xmlns:a16="http://schemas.microsoft.com/office/drawing/2014/main" id="{44E4D983-9DE2-5744-ABBB-825463238FB3}"/>
              </a:ext>
            </a:extLst>
          </p:cNvPr>
          <p:cNvSpPr>
            <a:spLocks noGrp="1"/>
          </p:cNvSpPr>
          <p:nvPr>
            <p:ph type="dgm" sz="quarter" idx="111" hasCustomPrompt="1"/>
          </p:nvPr>
        </p:nvSpPr>
        <p:spPr>
          <a:xfrm>
            <a:off x="3788397" y="4286193"/>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187" name="SmartArt Placeholder 4">
            <a:extLst>
              <a:ext uri="{FF2B5EF4-FFF2-40B4-BE49-F238E27FC236}">
                <a16:creationId xmlns:a16="http://schemas.microsoft.com/office/drawing/2014/main" id="{9BF4CDA6-7DA8-DB48-98B8-B64C6369E72F}"/>
              </a:ext>
            </a:extLst>
          </p:cNvPr>
          <p:cNvSpPr>
            <a:spLocks noGrp="1"/>
          </p:cNvSpPr>
          <p:nvPr>
            <p:ph type="dgm" sz="quarter" idx="112" hasCustomPrompt="1"/>
          </p:nvPr>
        </p:nvSpPr>
        <p:spPr>
          <a:xfrm>
            <a:off x="3787431" y="4666554"/>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188" name="SmartArt Placeholder 4">
            <a:extLst>
              <a:ext uri="{FF2B5EF4-FFF2-40B4-BE49-F238E27FC236}">
                <a16:creationId xmlns:a16="http://schemas.microsoft.com/office/drawing/2014/main" id="{3E2DF36D-B306-D347-8406-BF2CF8911F96}"/>
              </a:ext>
            </a:extLst>
          </p:cNvPr>
          <p:cNvSpPr>
            <a:spLocks noGrp="1"/>
          </p:cNvSpPr>
          <p:nvPr>
            <p:ph type="dgm" sz="quarter" idx="113" hasCustomPrompt="1"/>
          </p:nvPr>
        </p:nvSpPr>
        <p:spPr>
          <a:xfrm>
            <a:off x="3787432" y="5048694"/>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189" name="SmartArt Placeholder 4">
            <a:extLst>
              <a:ext uri="{FF2B5EF4-FFF2-40B4-BE49-F238E27FC236}">
                <a16:creationId xmlns:a16="http://schemas.microsoft.com/office/drawing/2014/main" id="{460B18FE-C455-2145-96B5-E11849A04484}"/>
              </a:ext>
            </a:extLst>
          </p:cNvPr>
          <p:cNvSpPr>
            <a:spLocks noGrp="1"/>
          </p:cNvSpPr>
          <p:nvPr>
            <p:ph type="dgm" sz="quarter" idx="114" hasCustomPrompt="1"/>
          </p:nvPr>
        </p:nvSpPr>
        <p:spPr>
          <a:xfrm>
            <a:off x="3787433" y="5426398"/>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190" name="SmartArt Placeholder 4">
            <a:extLst>
              <a:ext uri="{FF2B5EF4-FFF2-40B4-BE49-F238E27FC236}">
                <a16:creationId xmlns:a16="http://schemas.microsoft.com/office/drawing/2014/main" id="{433E13D3-E304-F54C-9AC3-14C32ECF8512}"/>
              </a:ext>
            </a:extLst>
          </p:cNvPr>
          <p:cNvSpPr>
            <a:spLocks noGrp="1"/>
          </p:cNvSpPr>
          <p:nvPr>
            <p:ph type="dgm" sz="quarter" idx="115" hasCustomPrompt="1"/>
          </p:nvPr>
        </p:nvSpPr>
        <p:spPr>
          <a:xfrm>
            <a:off x="3787430" y="5808071"/>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191" name="SmartArt Placeholder 4">
            <a:extLst>
              <a:ext uri="{FF2B5EF4-FFF2-40B4-BE49-F238E27FC236}">
                <a16:creationId xmlns:a16="http://schemas.microsoft.com/office/drawing/2014/main" id="{C6AF47DF-E4B8-C747-992A-627B6554E0BF}"/>
              </a:ext>
            </a:extLst>
          </p:cNvPr>
          <p:cNvSpPr>
            <a:spLocks noGrp="1"/>
          </p:cNvSpPr>
          <p:nvPr>
            <p:ph type="dgm" sz="quarter" idx="116" hasCustomPrompt="1"/>
          </p:nvPr>
        </p:nvSpPr>
        <p:spPr>
          <a:xfrm>
            <a:off x="4789890" y="1983209"/>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192" name="SmartArt Placeholder 4">
            <a:extLst>
              <a:ext uri="{FF2B5EF4-FFF2-40B4-BE49-F238E27FC236}">
                <a16:creationId xmlns:a16="http://schemas.microsoft.com/office/drawing/2014/main" id="{764BDE27-4A2F-4F47-8D1C-2B498C2E64D2}"/>
              </a:ext>
            </a:extLst>
          </p:cNvPr>
          <p:cNvSpPr>
            <a:spLocks noGrp="1"/>
          </p:cNvSpPr>
          <p:nvPr>
            <p:ph type="dgm" sz="quarter" idx="117" hasCustomPrompt="1"/>
          </p:nvPr>
        </p:nvSpPr>
        <p:spPr>
          <a:xfrm>
            <a:off x="4789890" y="2375484"/>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193" name="SmartArt Placeholder 4">
            <a:extLst>
              <a:ext uri="{FF2B5EF4-FFF2-40B4-BE49-F238E27FC236}">
                <a16:creationId xmlns:a16="http://schemas.microsoft.com/office/drawing/2014/main" id="{122AC16D-70B8-874C-8D09-522484050517}"/>
              </a:ext>
            </a:extLst>
          </p:cNvPr>
          <p:cNvSpPr>
            <a:spLocks noGrp="1"/>
          </p:cNvSpPr>
          <p:nvPr>
            <p:ph type="dgm" sz="quarter" idx="118" hasCustomPrompt="1"/>
          </p:nvPr>
        </p:nvSpPr>
        <p:spPr>
          <a:xfrm>
            <a:off x="4788924" y="2761673"/>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194" name="SmartArt Placeholder 4">
            <a:extLst>
              <a:ext uri="{FF2B5EF4-FFF2-40B4-BE49-F238E27FC236}">
                <a16:creationId xmlns:a16="http://schemas.microsoft.com/office/drawing/2014/main" id="{EC5D3DF6-8E7D-AC47-A408-8D2B15EC7446}"/>
              </a:ext>
            </a:extLst>
          </p:cNvPr>
          <p:cNvSpPr>
            <a:spLocks noGrp="1"/>
          </p:cNvSpPr>
          <p:nvPr>
            <p:ph type="dgm" sz="quarter" idx="119" hasCustomPrompt="1"/>
          </p:nvPr>
        </p:nvSpPr>
        <p:spPr>
          <a:xfrm>
            <a:off x="4788925" y="3144933"/>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195" name="SmartArt Placeholder 4">
            <a:extLst>
              <a:ext uri="{FF2B5EF4-FFF2-40B4-BE49-F238E27FC236}">
                <a16:creationId xmlns:a16="http://schemas.microsoft.com/office/drawing/2014/main" id="{6B2FE00D-4551-CC4E-8457-7470D3AC4A86}"/>
              </a:ext>
            </a:extLst>
          </p:cNvPr>
          <p:cNvSpPr>
            <a:spLocks noGrp="1"/>
          </p:cNvSpPr>
          <p:nvPr>
            <p:ph type="dgm" sz="quarter" idx="120" hasCustomPrompt="1"/>
          </p:nvPr>
        </p:nvSpPr>
        <p:spPr>
          <a:xfrm>
            <a:off x="4788926" y="3527608"/>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196" name="SmartArt Placeholder 4">
            <a:extLst>
              <a:ext uri="{FF2B5EF4-FFF2-40B4-BE49-F238E27FC236}">
                <a16:creationId xmlns:a16="http://schemas.microsoft.com/office/drawing/2014/main" id="{E45F01EB-F506-CA44-8609-36E750B62B82}"/>
              </a:ext>
            </a:extLst>
          </p:cNvPr>
          <p:cNvSpPr>
            <a:spLocks noGrp="1"/>
          </p:cNvSpPr>
          <p:nvPr>
            <p:ph type="dgm" sz="quarter" idx="121" hasCustomPrompt="1"/>
          </p:nvPr>
        </p:nvSpPr>
        <p:spPr>
          <a:xfrm>
            <a:off x="4789888" y="3905575"/>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197" name="SmartArt Placeholder 4">
            <a:extLst>
              <a:ext uri="{FF2B5EF4-FFF2-40B4-BE49-F238E27FC236}">
                <a16:creationId xmlns:a16="http://schemas.microsoft.com/office/drawing/2014/main" id="{4770998F-81F2-B04B-A143-7471E0A1370F}"/>
              </a:ext>
            </a:extLst>
          </p:cNvPr>
          <p:cNvSpPr>
            <a:spLocks noGrp="1"/>
          </p:cNvSpPr>
          <p:nvPr>
            <p:ph type="dgm" sz="quarter" idx="122" hasCustomPrompt="1"/>
          </p:nvPr>
        </p:nvSpPr>
        <p:spPr>
          <a:xfrm>
            <a:off x="4789888" y="4286193"/>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198" name="SmartArt Placeholder 4">
            <a:extLst>
              <a:ext uri="{FF2B5EF4-FFF2-40B4-BE49-F238E27FC236}">
                <a16:creationId xmlns:a16="http://schemas.microsoft.com/office/drawing/2014/main" id="{02A0E6DF-3AC0-B14B-B9B0-1CD205FB04FA}"/>
              </a:ext>
            </a:extLst>
          </p:cNvPr>
          <p:cNvSpPr>
            <a:spLocks noGrp="1"/>
          </p:cNvSpPr>
          <p:nvPr>
            <p:ph type="dgm" sz="quarter" idx="123" hasCustomPrompt="1"/>
          </p:nvPr>
        </p:nvSpPr>
        <p:spPr>
          <a:xfrm>
            <a:off x="4788922" y="4666554"/>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199" name="SmartArt Placeholder 4">
            <a:extLst>
              <a:ext uri="{FF2B5EF4-FFF2-40B4-BE49-F238E27FC236}">
                <a16:creationId xmlns:a16="http://schemas.microsoft.com/office/drawing/2014/main" id="{1F3AD946-5815-4545-8E78-036155DA70E1}"/>
              </a:ext>
            </a:extLst>
          </p:cNvPr>
          <p:cNvSpPr>
            <a:spLocks noGrp="1"/>
          </p:cNvSpPr>
          <p:nvPr>
            <p:ph type="dgm" sz="quarter" idx="124" hasCustomPrompt="1"/>
          </p:nvPr>
        </p:nvSpPr>
        <p:spPr>
          <a:xfrm>
            <a:off x="4788923" y="5048694"/>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00" name="SmartArt Placeholder 4">
            <a:extLst>
              <a:ext uri="{FF2B5EF4-FFF2-40B4-BE49-F238E27FC236}">
                <a16:creationId xmlns:a16="http://schemas.microsoft.com/office/drawing/2014/main" id="{76842FE0-72D1-0242-9D9C-E82AD09E5E6C}"/>
              </a:ext>
            </a:extLst>
          </p:cNvPr>
          <p:cNvSpPr>
            <a:spLocks noGrp="1"/>
          </p:cNvSpPr>
          <p:nvPr>
            <p:ph type="dgm" sz="quarter" idx="125" hasCustomPrompt="1"/>
          </p:nvPr>
        </p:nvSpPr>
        <p:spPr>
          <a:xfrm>
            <a:off x="4788924" y="5426398"/>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01" name="SmartArt Placeholder 4">
            <a:extLst>
              <a:ext uri="{FF2B5EF4-FFF2-40B4-BE49-F238E27FC236}">
                <a16:creationId xmlns:a16="http://schemas.microsoft.com/office/drawing/2014/main" id="{1E609B16-F04A-EF43-8117-E141BBCF5688}"/>
              </a:ext>
            </a:extLst>
          </p:cNvPr>
          <p:cNvSpPr>
            <a:spLocks noGrp="1"/>
          </p:cNvSpPr>
          <p:nvPr>
            <p:ph type="dgm" sz="quarter" idx="126" hasCustomPrompt="1"/>
          </p:nvPr>
        </p:nvSpPr>
        <p:spPr>
          <a:xfrm>
            <a:off x="4788921" y="5808071"/>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02" name="SmartArt Placeholder 4">
            <a:extLst>
              <a:ext uri="{FF2B5EF4-FFF2-40B4-BE49-F238E27FC236}">
                <a16:creationId xmlns:a16="http://schemas.microsoft.com/office/drawing/2014/main" id="{490D0BBB-2055-DC49-8068-131C98DB1F0B}"/>
              </a:ext>
            </a:extLst>
          </p:cNvPr>
          <p:cNvSpPr>
            <a:spLocks noGrp="1"/>
          </p:cNvSpPr>
          <p:nvPr>
            <p:ph type="dgm" sz="quarter" idx="127" hasCustomPrompt="1"/>
          </p:nvPr>
        </p:nvSpPr>
        <p:spPr>
          <a:xfrm>
            <a:off x="5792332" y="1983209"/>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03" name="SmartArt Placeholder 4">
            <a:extLst>
              <a:ext uri="{FF2B5EF4-FFF2-40B4-BE49-F238E27FC236}">
                <a16:creationId xmlns:a16="http://schemas.microsoft.com/office/drawing/2014/main" id="{6E3FCBC1-06D6-B04F-B660-6B6DE2F49860}"/>
              </a:ext>
            </a:extLst>
          </p:cNvPr>
          <p:cNvSpPr>
            <a:spLocks noGrp="1"/>
          </p:cNvSpPr>
          <p:nvPr>
            <p:ph type="dgm" sz="quarter" idx="128" hasCustomPrompt="1"/>
          </p:nvPr>
        </p:nvSpPr>
        <p:spPr>
          <a:xfrm>
            <a:off x="5792332" y="2375484"/>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04" name="SmartArt Placeholder 4">
            <a:extLst>
              <a:ext uri="{FF2B5EF4-FFF2-40B4-BE49-F238E27FC236}">
                <a16:creationId xmlns:a16="http://schemas.microsoft.com/office/drawing/2014/main" id="{C47C8B1A-7F93-B649-A7BC-746AF33C57D6}"/>
              </a:ext>
            </a:extLst>
          </p:cNvPr>
          <p:cNvSpPr>
            <a:spLocks noGrp="1"/>
          </p:cNvSpPr>
          <p:nvPr>
            <p:ph type="dgm" sz="quarter" idx="129" hasCustomPrompt="1"/>
          </p:nvPr>
        </p:nvSpPr>
        <p:spPr>
          <a:xfrm>
            <a:off x="5791366" y="2761673"/>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05" name="SmartArt Placeholder 4">
            <a:extLst>
              <a:ext uri="{FF2B5EF4-FFF2-40B4-BE49-F238E27FC236}">
                <a16:creationId xmlns:a16="http://schemas.microsoft.com/office/drawing/2014/main" id="{CBF5AB7D-08C7-4441-94B1-431D5C826026}"/>
              </a:ext>
            </a:extLst>
          </p:cNvPr>
          <p:cNvSpPr>
            <a:spLocks noGrp="1"/>
          </p:cNvSpPr>
          <p:nvPr>
            <p:ph type="dgm" sz="quarter" idx="130" hasCustomPrompt="1"/>
          </p:nvPr>
        </p:nvSpPr>
        <p:spPr>
          <a:xfrm>
            <a:off x="5791367" y="3144933"/>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06" name="SmartArt Placeholder 4">
            <a:extLst>
              <a:ext uri="{FF2B5EF4-FFF2-40B4-BE49-F238E27FC236}">
                <a16:creationId xmlns:a16="http://schemas.microsoft.com/office/drawing/2014/main" id="{E96AB84F-1B01-484D-9D13-3267E5B43073}"/>
              </a:ext>
            </a:extLst>
          </p:cNvPr>
          <p:cNvSpPr>
            <a:spLocks noGrp="1"/>
          </p:cNvSpPr>
          <p:nvPr>
            <p:ph type="dgm" sz="quarter" idx="131" hasCustomPrompt="1"/>
          </p:nvPr>
        </p:nvSpPr>
        <p:spPr>
          <a:xfrm>
            <a:off x="5791368" y="3527608"/>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07" name="SmartArt Placeholder 4">
            <a:extLst>
              <a:ext uri="{FF2B5EF4-FFF2-40B4-BE49-F238E27FC236}">
                <a16:creationId xmlns:a16="http://schemas.microsoft.com/office/drawing/2014/main" id="{60F2E4F9-64FF-5649-A510-6630935E4E76}"/>
              </a:ext>
            </a:extLst>
          </p:cNvPr>
          <p:cNvSpPr>
            <a:spLocks noGrp="1"/>
          </p:cNvSpPr>
          <p:nvPr>
            <p:ph type="dgm" sz="quarter" idx="132" hasCustomPrompt="1"/>
          </p:nvPr>
        </p:nvSpPr>
        <p:spPr>
          <a:xfrm>
            <a:off x="5792330" y="3905575"/>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08" name="SmartArt Placeholder 4">
            <a:extLst>
              <a:ext uri="{FF2B5EF4-FFF2-40B4-BE49-F238E27FC236}">
                <a16:creationId xmlns:a16="http://schemas.microsoft.com/office/drawing/2014/main" id="{B799A981-BF59-474F-9F29-B5F7FEDB3CAE}"/>
              </a:ext>
            </a:extLst>
          </p:cNvPr>
          <p:cNvSpPr>
            <a:spLocks noGrp="1"/>
          </p:cNvSpPr>
          <p:nvPr>
            <p:ph type="dgm" sz="quarter" idx="133" hasCustomPrompt="1"/>
          </p:nvPr>
        </p:nvSpPr>
        <p:spPr>
          <a:xfrm>
            <a:off x="5792330" y="4286193"/>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09" name="SmartArt Placeholder 4">
            <a:extLst>
              <a:ext uri="{FF2B5EF4-FFF2-40B4-BE49-F238E27FC236}">
                <a16:creationId xmlns:a16="http://schemas.microsoft.com/office/drawing/2014/main" id="{4FFAE25E-FC07-DE47-AF8B-C9D323F2916C}"/>
              </a:ext>
            </a:extLst>
          </p:cNvPr>
          <p:cNvSpPr>
            <a:spLocks noGrp="1"/>
          </p:cNvSpPr>
          <p:nvPr>
            <p:ph type="dgm" sz="quarter" idx="134" hasCustomPrompt="1"/>
          </p:nvPr>
        </p:nvSpPr>
        <p:spPr>
          <a:xfrm>
            <a:off x="5791364" y="4666554"/>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10" name="SmartArt Placeholder 4">
            <a:extLst>
              <a:ext uri="{FF2B5EF4-FFF2-40B4-BE49-F238E27FC236}">
                <a16:creationId xmlns:a16="http://schemas.microsoft.com/office/drawing/2014/main" id="{EE6A44F1-9ACD-9E4C-B4A6-B1D04F098537}"/>
              </a:ext>
            </a:extLst>
          </p:cNvPr>
          <p:cNvSpPr>
            <a:spLocks noGrp="1"/>
          </p:cNvSpPr>
          <p:nvPr>
            <p:ph type="dgm" sz="quarter" idx="135" hasCustomPrompt="1"/>
          </p:nvPr>
        </p:nvSpPr>
        <p:spPr>
          <a:xfrm>
            <a:off x="5791365" y="5048694"/>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11" name="SmartArt Placeholder 4">
            <a:extLst>
              <a:ext uri="{FF2B5EF4-FFF2-40B4-BE49-F238E27FC236}">
                <a16:creationId xmlns:a16="http://schemas.microsoft.com/office/drawing/2014/main" id="{03F5DCB6-3080-1644-AE01-12B2625ABD72}"/>
              </a:ext>
            </a:extLst>
          </p:cNvPr>
          <p:cNvSpPr>
            <a:spLocks noGrp="1"/>
          </p:cNvSpPr>
          <p:nvPr>
            <p:ph type="dgm" sz="quarter" idx="136" hasCustomPrompt="1"/>
          </p:nvPr>
        </p:nvSpPr>
        <p:spPr>
          <a:xfrm>
            <a:off x="5791366" y="5426398"/>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12" name="SmartArt Placeholder 4">
            <a:extLst>
              <a:ext uri="{FF2B5EF4-FFF2-40B4-BE49-F238E27FC236}">
                <a16:creationId xmlns:a16="http://schemas.microsoft.com/office/drawing/2014/main" id="{7AB7FF6A-1837-B64E-94F0-C76F1F020A87}"/>
              </a:ext>
            </a:extLst>
          </p:cNvPr>
          <p:cNvSpPr>
            <a:spLocks noGrp="1"/>
          </p:cNvSpPr>
          <p:nvPr>
            <p:ph type="dgm" sz="quarter" idx="137" hasCustomPrompt="1"/>
          </p:nvPr>
        </p:nvSpPr>
        <p:spPr>
          <a:xfrm>
            <a:off x="5791363" y="5808071"/>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24" name="SmartArt Placeholder 4">
            <a:extLst>
              <a:ext uri="{FF2B5EF4-FFF2-40B4-BE49-F238E27FC236}">
                <a16:creationId xmlns:a16="http://schemas.microsoft.com/office/drawing/2014/main" id="{72B48CF5-8037-4E4F-B5CF-C648074DC791}"/>
              </a:ext>
            </a:extLst>
          </p:cNvPr>
          <p:cNvSpPr>
            <a:spLocks noGrp="1"/>
          </p:cNvSpPr>
          <p:nvPr>
            <p:ph type="dgm" sz="quarter" idx="138" hasCustomPrompt="1"/>
          </p:nvPr>
        </p:nvSpPr>
        <p:spPr>
          <a:xfrm>
            <a:off x="6792866" y="1983209"/>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25" name="SmartArt Placeholder 4">
            <a:extLst>
              <a:ext uri="{FF2B5EF4-FFF2-40B4-BE49-F238E27FC236}">
                <a16:creationId xmlns:a16="http://schemas.microsoft.com/office/drawing/2014/main" id="{E7101632-BF9A-5E48-8D95-E3DF428A08B5}"/>
              </a:ext>
            </a:extLst>
          </p:cNvPr>
          <p:cNvSpPr>
            <a:spLocks noGrp="1"/>
          </p:cNvSpPr>
          <p:nvPr>
            <p:ph type="dgm" sz="quarter" idx="139" hasCustomPrompt="1"/>
          </p:nvPr>
        </p:nvSpPr>
        <p:spPr>
          <a:xfrm>
            <a:off x="6792866" y="2375484"/>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26" name="SmartArt Placeholder 4">
            <a:extLst>
              <a:ext uri="{FF2B5EF4-FFF2-40B4-BE49-F238E27FC236}">
                <a16:creationId xmlns:a16="http://schemas.microsoft.com/office/drawing/2014/main" id="{15A98BDA-CA33-074B-8C8E-32C6B8025D0E}"/>
              </a:ext>
            </a:extLst>
          </p:cNvPr>
          <p:cNvSpPr>
            <a:spLocks noGrp="1"/>
          </p:cNvSpPr>
          <p:nvPr>
            <p:ph type="dgm" sz="quarter" idx="140" hasCustomPrompt="1"/>
          </p:nvPr>
        </p:nvSpPr>
        <p:spPr>
          <a:xfrm>
            <a:off x="6791900" y="2761673"/>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27" name="SmartArt Placeholder 4">
            <a:extLst>
              <a:ext uri="{FF2B5EF4-FFF2-40B4-BE49-F238E27FC236}">
                <a16:creationId xmlns:a16="http://schemas.microsoft.com/office/drawing/2014/main" id="{72E20542-A9E7-1345-936F-CC6DFF5239E0}"/>
              </a:ext>
            </a:extLst>
          </p:cNvPr>
          <p:cNvSpPr>
            <a:spLocks noGrp="1"/>
          </p:cNvSpPr>
          <p:nvPr>
            <p:ph type="dgm" sz="quarter" idx="141" hasCustomPrompt="1"/>
          </p:nvPr>
        </p:nvSpPr>
        <p:spPr>
          <a:xfrm>
            <a:off x="6791901" y="3144933"/>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28" name="SmartArt Placeholder 4">
            <a:extLst>
              <a:ext uri="{FF2B5EF4-FFF2-40B4-BE49-F238E27FC236}">
                <a16:creationId xmlns:a16="http://schemas.microsoft.com/office/drawing/2014/main" id="{3A0ECB10-A0D9-F34E-8B1B-2F88BA44FC2E}"/>
              </a:ext>
            </a:extLst>
          </p:cNvPr>
          <p:cNvSpPr>
            <a:spLocks noGrp="1"/>
          </p:cNvSpPr>
          <p:nvPr>
            <p:ph type="dgm" sz="quarter" idx="142" hasCustomPrompt="1"/>
          </p:nvPr>
        </p:nvSpPr>
        <p:spPr>
          <a:xfrm>
            <a:off x="6791902" y="3527608"/>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29" name="SmartArt Placeholder 4">
            <a:extLst>
              <a:ext uri="{FF2B5EF4-FFF2-40B4-BE49-F238E27FC236}">
                <a16:creationId xmlns:a16="http://schemas.microsoft.com/office/drawing/2014/main" id="{0C8F5D61-C01E-C148-8B5D-985411B38316}"/>
              </a:ext>
            </a:extLst>
          </p:cNvPr>
          <p:cNvSpPr>
            <a:spLocks noGrp="1"/>
          </p:cNvSpPr>
          <p:nvPr>
            <p:ph type="dgm" sz="quarter" idx="143" hasCustomPrompt="1"/>
          </p:nvPr>
        </p:nvSpPr>
        <p:spPr>
          <a:xfrm>
            <a:off x="6792864" y="3905575"/>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30" name="SmartArt Placeholder 4">
            <a:extLst>
              <a:ext uri="{FF2B5EF4-FFF2-40B4-BE49-F238E27FC236}">
                <a16:creationId xmlns:a16="http://schemas.microsoft.com/office/drawing/2014/main" id="{F5760954-381E-F646-AE3C-CC4674129B4F}"/>
              </a:ext>
            </a:extLst>
          </p:cNvPr>
          <p:cNvSpPr>
            <a:spLocks noGrp="1"/>
          </p:cNvSpPr>
          <p:nvPr>
            <p:ph type="dgm" sz="quarter" idx="144" hasCustomPrompt="1"/>
          </p:nvPr>
        </p:nvSpPr>
        <p:spPr>
          <a:xfrm>
            <a:off x="6792864" y="4286193"/>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31" name="SmartArt Placeholder 4">
            <a:extLst>
              <a:ext uri="{FF2B5EF4-FFF2-40B4-BE49-F238E27FC236}">
                <a16:creationId xmlns:a16="http://schemas.microsoft.com/office/drawing/2014/main" id="{DCB3A1F7-36A5-6541-A8F5-400D75D6328A}"/>
              </a:ext>
            </a:extLst>
          </p:cNvPr>
          <p:cNvSpPr>
            <a:spLocks noGrp="1"/>
          </p:cNvSpPr>
          <p:nvPr>
            <p:ph type="dgm" sz="quarter" idx="145" hasCustomPrompt="1"/>
          </p:nvPr>
        </p:nvSpPr>
        <p:spPr>
          <a:xfrm>
            <a:off x="6791898" y="4666554"/>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32" name="SmartArt Placeholder 4">
            <a:extLst>
              <a:ext uri="{FF2B5EF4-FFF2-40B4-BE49-F238E27FC236}">
                <a16:creationId xmlns:a16="http://schemas.microsoft.com/office/drawing/2014/main" id="{7A2ADB20-AA38-CE4B-A785-0CE5BC5A123F}"/>
              </a:ext>
            </a:extLst>
          </p:cNvPr>
          <p:cNvSpPr>
            <a:spLocks noGrp="1"/>
          </p:cNvSpPr>
          <p:nvPr>
            <p:ph type="dgm" sz="quarter" idx="146" hasCustomPrompt="1"/>
          </p:nvPr>
        </p:nvSpPr>
        <p:spPr>
          <a:xfrm>
            <a:off x="6791899" y="5048694"/>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33" name="SmartArt Placeholder 4">
            <a:extLst>
              <a:ext uri="{FF2B5EF4-FFF2-40B4-BE49-F238E27FC236}">
                <a16:creationId xmlns:a16="http://schemas.microsoft.com/office/drawing/2014/main" id="{EE212360-213A-C04A-98E0-BB8F76046E99}"/>
              </a:ext>
            </a:extLst>
          </p:cNvPr>
          <p:cNvSpPr>
            <a:spLocks noGrp="1"/>
          </p:cNvSpPr>
          <p:nvPr>
            <p:ph type="dgm" sz="quarter" idx="147" hasCustomPrompt="1"/>
          </p:nvPr>
        </p:nvSpPr>
        <p:spPr>
          <a:xfrm>
            <a:off x="6791900" y="5426398"/>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34" name="SmartArt Placeholder 4">
            <a:extLst>
              <a:ext uri="{FF2B5EF4-FFF2-40B4-BE49-F238E27FC236}">
                <a16:creationId xmlns:a16="http://schemas.microsoft.com/office/drawing/2014/main" id="{A0333252-67DC-F245-95B2-F912B26157BE}"/>
              </a:ext>
            </a:extLst>
          </p:cNvPr>
          <p:cNvSpPr>
            <a:spLocks noGrp="1"/>
          </p:cNvSpPr>
          <p:nvPr>
            <p:ph type="dgm" sz="quarter" idx="148" hasCustomPrompt="1"/>
          </p:nvPr>
        </p:nvSpPr>
        <p:spPr>
          <a:xfrm>
            <a:off x="6791897" y="5808071"/>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35" name="SmartArt Placeholder 4">
            <a:extLst>
              <a:ext uri="{FF2B5EF4-FFF2-40B4-BE49-F238E27FC236}">
                <a16:creationId xmlns:a16="http://schemas.microsoft.com/office/drawing/2014/main" id="{E573D733-B89C-7B4E-96E7-661622535D90}"/>
              </a:ext>
            </a:extLst>
          </p:cNvPr>
          <p:cNvSpPr>
            <a:spLocks noGrp="1"/>
          </p:cNvSpPr>
          <p:nvPr>
            <p:ph type="dgm" sz="quarter" idx="149" hasCustomPrompt="1"/>
          </p:nvPr>
        </p:nvSpPr>
        <p:spPr>
          <a:xfrm>
            <a:off x="7794357" y="1983209"/>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36" name="SmartArt Placeholder 4">
            <a:extLst>
              <a:ext uri="{FF2B5EF4-FFF2-40B4-BE49-F238E27FC236}">
                <a16:creationId xmlns:a16="http://schemas.microsoft.com/office/drawing/2014/main" id="{92310242-1155-B748-A293-CD7E520E6CEC}"/>
              </a:ext>
            </a:extLst>
          </p:cNvPr>
          <p:cNvSpPr>
            <a:spLocks noGrp="1"/>
          </p:cNvSpPr>
          <p:nvPr>
            <p:ph type="dgm" sz="quarter" idx="150" hasCustomPrompt="1"/>
          </p:nvPr>
        </p:nvSpPr>
        <p:spPr>
          <a:xfrm>
            <a:off x="7794357" y="2375484"/>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37" name="SmartArt Placeholder 4">
            <a:extLst>
              <a:ext uri="{FF2B5EF4-FFF2-40B4-BE49-F238E27FC236}">
                <a16:creationId xmlns:a16="http://schemas.microsoft.com/office/drawing/2014/main" id="{16C42E6F-EC6C-914B-AF31-645673352CFE}"/>
              </a:ext>
            </a:extLst>
          </p:cNvPr>
          <p:cNvSpPr>
            <a:spLocks noGrp="1"/>
          </p:cNvSpPr>
          <p:nvPr>
            <p:ph type="dgm" sz="quarter" idx="151" hasCustomPrompt="1"/>
          </p:nvPr>
        </p:nvSpPr>
        <p:spPr>
          <a:xfrm>
            <a:off x="7793391" y="2761673"/>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38" name="SmartArt Placeholder 4">
            <a:extLst>
              <a:ext uri="{FF2B5EF4-FFF2-40B4-BE49-F238E27FC236}">
                <a16:creationId xmlns:a16="http://schemas.microsoft.com/office/drawing/2014/main" id="{2F4E7B8B-9A69-CC4A-B961-3E9108DD2139}"/>
              </a:ext>
            </a:extLst>
          </p:cNvPr>
          <p:cNvSpPr>
            <a:spLocks noGrp="1"/>
          </p:cNvSpPr>
          <p:nvPr>
            <p:ph type="dgm" sz="quarter" idx="152" hasCustomPrompt="1"/>
          </p:nvPr>
        </p:nvSpPr>
        <p:spPr>
          <a:xfrm>
            <a:off x="7793392" y="3144933"/>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39" name="SmartArt Placeholder 4">
            <a:extLst>
              <a:ext uri="{FF2B5EF4-FFF2-40B4-BE49-F238E27FC236}">
                <a16:creationId xmlns:a16="http://schemas.microsoft.com/office/drawing/2014/main" id="{91F1B634-607E-FB48-827F-9BABC15B53BA}"/>
              </a:ext>
            </a:extLst>
          </p:cNvPr>
          <p:cNvSpPr>
            <a:spLocks noGrp="1"/>
          </p:cNvSpPr>
          <p:nvPr>
            <p:ph type="dgm" sz="quarter" idx="153" hasCustomPrompt="1"/>
          </p:nvPr>
        </p:nvSpPr>
        <p:spPr>
          <a:xfrm>
            <a:off x="7793393" y="3527608"/>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40" name="SmartArt Placeholder 4">
            <a:extLst>
              <a:ext uri="{FF2B5EF4-FFF2-40B4-BE49-F238E27FC236}">
                <a16:creationId xmlns:a16="http://schemas.microsoft.com/office/drawing/2014/main" id="{4151A955-F6DD-E140-A111-2022BED764A8}"/>
              </a:ext>
            </a:extLst>
          </p:cNvPr>
          <p:cNvSpPr>
            <a:spLocks noGrp="1"/>
          </p:cNvSpPr>
          <p:nvPr>
            <p:ph type="dgm" sz="quarter" idx="154" hasCustomPrompt="1"/>
          </p:nvPr>
        </p:nvSpPr>
        <p:spPr>
          <a:xfrm>
            <a:off x="7794355" y="3905575"/>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41" name="SmartArt Placeholder 4">
            <a:extLst>
              <a:ext uri="{FF2B5EF4-FFF2-40B4-BE49-F238E27FC236}">
                <a16:creationId xmlns:a16="http://schemas.microsoft.com/office/drawing/2014/main" id="{8489421A-33A4-C44A-9EF5-79571B7D9FA3}"/>
              </a:ext>
            </a:extLst>
          </p:cNvPr>
          <p:cNvSpPr>
            <a:spLocks noGrp="1"/>
          </p:cNvSpPr>
          <p:nvPr>
            <p:ph type="dgm" sz="quarter" idx="155" hasCustomPrompt="1"/>
          </p:nvPr>
        </p:nvSpPr>
        <p:spPr>
          <a:xfrm>
            <a:off x="7794355" y="4286193"/>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42" name="SmartArt Placeholder 4">
            <a:extLst>
              <a:ext uri="{FF2B5EF4-FFF2-40B4-BE49-F238E27FC236}">
                <a16:creationId xmlns:a16="http://schemas.microsoft.com/office/drawing/2014/main" id="{1AC4FE84-ECAA-5A4F-B0B3-A8441D120DB3}"/>
              </a:ext>
            </a:extLst>
          </p:cNvPr>
          <p:cNvSpPr>
            <a:spLocks noGrp="1"/>
          </p:cNvSpPr>
          <p:nvPr>
            <p:ph type="dgm" sz="quarter" idx="156" hasCustomPrompt="1"/>
          </p:nvPr>
        </p:nvSpPr>
        <p:spPr>
          <a:xfrm>
            <a:off x="7793389" y="4666554"/>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43" name="SmartArt Placeholder 4">
            <a:extLst>
              <a:ext uri="{FF2B5EF4-FFF2-40B4-BE49-F238E27FC236}">
                <a16:creationId xmlns:a16="http://schemas.microsoft.com/office/drawing/2014/main" id="{1BCA9CDE-3AED-BF42-B2D3-FFD87E4A6D31}"/>
              </a:ext>
            </a:extLst>
          </p:cNvPr>
          <p:cNvSpPr>
            <a:spLocks noGrp="1"/>
          </p:cNvSpPr>
          <p:nvPr>
            <p:ph type="dgm" sz="quarter" idx="157" hasCustomPrompt="1"/>
          </p:nvPr>
        </p:nvSpPr>
        <p:spPr>
          <a:xfrm>
            <a:off x="7793390" y="5048694"/>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44" name="SmartArt Placeholder 4">
            <a:extLst>
              <a:ext uri="{FF2B5EF4-FFF2-40B4-BE49-F238E27FC236}">
                <a16:creationId xmlns:a16="http://schemas.microsoft.com/office/drawing/2014/main" id="{3DC2FFD8-A345-9046-9EAB-C5F9F229B287}"/>
              </a:ext>
            </a:extLst>
          </p:cNvPr>
          <p:cNvSpPr>
            <a:spLocks noGrp="1"/>
          </p:cNvSpPr>
          <p:nvPr>
            <p:ph type="dgm" sz="quarter" idx="158" hasCustomPrompt="1"/>
          </p:nvPr>
        </p:nvSpPr>
        <p:spPr>
          <a:xfrm>
            <a:off x="7793391" y="5426398"/>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45" name="SmartArt Placeholder 4">
            <a:extLst>
              <a:ext uri="{FF2B5EF4-FFF2-40B4-BE49-F238E27FC236}">
                <a16:creationId xmlns:a16="http://schemas.microsoft.com/office/drawing/2014/main" id="{BAAA71ED-C9E7-A645-8F4D-21BB44F2D307}"/>
              </a:ext>
            </a:extLst>
          </p:cNvPr>
          <p:cNvSpPr>
            <a:spLocks noGrp="1"/>
          </p:cNvSpPr>
          <p:nvPr>
            <p:ph type="dgm" sz="quarter" idx="159" hasCustomPrompt="1"/>
          </p:nvPr>
        </p:nvSpPr>
        <p:spPr>
          <a:xfrm>
            <a:off x="7793388" y="5808071"/>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46" name="SmartArt Placeholder 4">
            <a:extLst>
              <a:ext uri="{FF2B5EF4-FFF2-40B4-BE49-F238E27FC236}">
                <a16:creationId xmlns:a16="http://schemas.microsoft.com/office/drawing/2014/main" id="{6EDB630B-F660-964F-B69F-AC105D948342}"/>
              </a:ext>
            </a:extLst>
          </p:cNvPr>
          <p:cNvSpPr>
            <a:spLocks noGrp="1"/>
          </p:cNvSpPr>
          <p:nvPr>
            <p:ph type="dgm" sz="quarter" idx="160" hasCustomPrompt="1"/>
          </p:nvPr>
        </p:nvSpPr>
        <p:spPr>
          <a:xfrm>
            <a:off x="8794867" y="1983209"/>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47" name="SmartArt Placeholder 4">
            <a:extLst>
              <a:ext uri="{FF2B5EF4-FFF2-40B4-BE49-F238E27FC236}">
                <a16:creationId xmlns:a16="http://schemas.microsoft.com/office/drawing/2014/main" id="{BDC19D3C-5A4B-104E-B628-A285476DB8D0}"/>
              </a:ext>
            </a:extLst>
          </p:cNvPr>
          <p:cNvSpPr>
            <a:spLocks noGrp="1"/>
          </p:cNvSpPr>
          <p:nvPr>
            <p:ph type="dgm" sz="quarter" idx="161" hasCustomPrompt="1"/>
          </p:nvPr>
        </p:nvSpPr>
        <p:spPr>
          <a:xfrm>
            <a:off x="8794867" y="2375484"/>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48" name="SmartArt Placeholder 4">
            <a:extLst>
              <a:ext uri="{FF2B5EF4-FFF2-40B4-BE49-F238E27FC236}">
                <a16:creationId xmlns:a16="http://schemas.microsoft.com/office/drawing/2014/main" id="{9533E1D4-972F-8541-806F-AE9CDAD2C153}"/>
              </a:ext>
            </a:extLst>
          </p:cNvPr>
          <p:cNvSpPr>
            <a:spLocks noGrp="1"/>
          </p:cNvSpPr>
          <p:nvPr>
            <p:ph type="dgm" sz="quarter" idx="162" hasCustomPrompt="1"/>
          </p:nvPr>
        </p:nvSpPr>
        <p:spPr>
          <a:xfrm>
            <a:off x="8793901" y="2761673"/>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49" name="SmartArt Placeholder 4">
            <a:extLst>
              <a:ext uri="{FF2B5EF4-FFF2-40B4-BE49-F238E27FC236}">
                <a16:creationId xmlns:a16="http://schemas.microsoft.com/office/drawing/2014/main" id="{6CF11CBC-2A82-A444-83A2-4E4B9CC0AA97}"/>
              </a:ext>
            </a:extLst>
          </p:cNvPr>
          <p:cNvSpPr>
            <a:spLocks noGrp="1"/>
          </p:cNvSpPr>
          <p:nvPr>
            <p:ph type="dgm" sz="quarter" idx="163" hasCustomPrompt="1"/>
          </p:nvPr>
        </p:nvSpPr>
        <p:spPr>
          <a:xfrm>
            <a:off x="8793902" y="3144933"/>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50" name="SmartArt Placeholder 4">
            <a:extLst>
              <a:ext uri="{FF2B5EF4-FFF2-40B4-BE49-F238E27FC236}">
                <a16:creationId xmlns:a16="http://schemas.microsoft.com/office/drawing/2014/main" id="{76AB5889-514A-4D45-B814-6C241EE9AD87}"/>
              </a:ext>
            </a:extLst>
          </p:cNvPr>
          <p:cNvSpPr>
            <a:spLocks noGrp="1"/>
          </p:cNvSpPr>
          <p:nvPr>
            <p:ph type="dgm" sz="quarter" idx="164" hasCustomPrompt="1"/>
          </p:nvPr>
        </p:nvSpPr>
        <p:spPr>
          <a:xfrm>
            <a:off x="8793903" y="3527608"/>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51" name="SmartArt Placeholder 4">
            <a:extLst>
              <a:ext uri="{FF2B5EF4-FFF2-40B4-BE49-F238E27FC236}">
                <a16:creationId xmlns:a16="http://schemas.microsoft.com/office/drawing/2014/main" id="{F08F7498-AFA0-7240-B0E6-F9730AFADADD}"/>
              </a:ext>
            </a:extLst>
          </p:cNvPr>
          <p:cNvSpPr>
            <a:spLocks noGrp="1"/>
          </p:cNvSpPr>
          <p:nvPr>
            <p:ph type="dgm" sz="quarter" idx="165" hasCustomPrompt="1"/>
          </p:nvPr>
        </p:nvSpPr>
        <p:spPr>
          <a:xfrm>
            <a:off x="8794865" y="3905575"/>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52" name="SmartArt Placeholder 4">
            <a:extLst>
              <a:ext uri="{FF2B5EF4-FFF2-40B4-BE49-F238E27FC236}">
                <a16:creationId xmlns:a16="http://schemas.microsoft.com/office/drawing/2014/main" id="{8C7B46E1-7F30-1F44-8184-B3BCC205522C}"/>
              </a:ext>
            </a:extLst>
          </p:cNvPr>
          <p:cNvSpPr>
            <a:spLocks noGrp="1"/>
          </p:cNvSpPr>
          <p:nvPr>
            <p:ph type="dgm" sz="quarter" idx="166" hasCustomPrompt="1"/>
          </p:nvPr>
        </p:nvSpPr>
        <p:spPr>
          <a:xfrm>
            <a:off x="8794865" y="4286193"/>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53" name="SmartArt Placeholder 4">
            <a:extLst>
              <a:ext uri="{FF2B5EF4-FFF2-40B4-BE49-F238E27FC236}">
                <a16:creationId xmlns:a16="http://schemas.microsoft.com/office/drawing/2014/main" id="{BA39093F-CE2C-B342-BD55-F1B199D69574}"/>
              </a:ext>
            </a:extLst>
          </p:cNvPr>
          <p:cNvSpPr>
            <a:spLocks noGrp="1"/>
          </p:cNvSpPr>
          <p:nvPr>
            <p:ph type="dgm" sz="quarter" idx="167" hasCustomPrompt="1"/>
          </p:nvPr>
        </p:nvSpPr>
        <p:spPr>
          <a:xfrm>
            <a:off x="8793899" y="4666554"/>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54" name="SmartArt Placeholder 4">
            <a:extLst>
              <a:ext uri="{FF2B5EF4-FFF2-40B4-BE49-F238E27FC236}">
                <a16:creationId xmlns:a16="http://schemas.microsoft.com/office/drawing/2014/main" id="{7BA3215D-8767-0F4C-A9AB-23D0D15782BA}"/>
              </a:ext>
            </a:extLst>
          </p:cNvPr>
          <p:cNvSpPr>
            <a:spLocks noGrp="1"/>
          </p:cNvSpPr>
          <p:nvPr>
            <p:ph type="dgm" sz="quarter" idx="168" hasCustomPrompt="1"/>
          </p:nvPr>
        </p:nvSpPr>
        <p:spPr>
          <a:xfrm>
            <a:off x="8793900" y="5048694"/>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55" name="SmartArt Placeholder 4">
            <a:extLst>
              <a:ext uri="{FF2B5EF4-FFF2-40B4-BE49-F238E27FC236}">
                <a16:creationId xmlns:a16="http://schemas.microsoft.com/office/drawing/2014/main" id="{A988EC68-E0F8-5B47-860E-C10EA8645EB7}"/>
              </a:ext>
            </a:extLst>
          </p:cNvPr>
          <p:cNvSpPr>
            <a:spLocks noGrp="1"/>
          </p:cNvSpPr>
          <p:nvPr>
            <p:ph type="dgm" sz="quarter" idx="169" hasCustomPrompt="1"/>
          </p:nvPr>
        </p:nvSpPr>
        <p:spPr>
          <a:xfrm>
            <a:off x="8793901" y="5426398"/>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56" name="SmartArt Placeholder 4">
            <a:extLst>
              <a:ext uri="{FF2B5EF4-FFF2-40B4-BE49-F238E27FC236}">
                <a16:creationId xmlns:a16="http://schemas.microsoft.com/office/drawing/2014/main" id="{3A6F09E9-0EDE-DE4C-A626-BBAC0CC0069D}"/>
              </a:ext>
            </a:extLst>
          </p:cNvPr>
          <p:cNvSpPr>
            <a:spLocks noGrp="1"/>
          </p:cNvSpPr>
          <p:nvPr>
            <p:ph type="dgm" sz="quarter" idx="170" hasCustomPrompt="1"/>
          </p:nvPr>
        </p:nvSpPr>
        <p:spPr>
          <a:xfrm>
            <a:off x="8793898" y="5808071"/>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57" name="SmartArt Placeholder 4">
            <a:extLst>
              <a:ext uri="{FF2B5EF4-FFF2-40B4-BE49-F238E27FC236}">
                <a16:creationId xmlns:a16="http://schemas.microsoft.com/office/drawing/2014/main" id="{35AF5881-52D5-F047-A764-E2108E07208C}"/>
              </a:ext>
            </a:extLst>
          </p:cNvPr>
          <p:cNvSpPr>
            <a:spLocks noGrp="1"/>
          </p:cNvSpPr>
          <p:nvPr>
            <p:ph type="dgm" sz="quarter" idx="171" hasCustomPrompt="1"/>
          </p:nvPr>
        </p:nvSpPr>
        <p:spPr>
          <a:xfrm>
            <a:off x="9796358" y="1983209"/>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58" name="SmartArt Placeholder 4">
            <a:extLst>
              <a:ext uri="{FF2B5EF4-FFF2-40B4-BE49-F238E27FC236}">
                <a16:creationId xmlns:a16="http://schemas.microsoft.com/office/drawing/2014/main" id="{8F42F657-E12A-F24B-BCB7-5A8EA0BE061F}"/>
              </a:ext>
            </a:extLst>
          </p:cNvPr>
          <p:cNvSpPr>
            <a:spLocks noGrp="1"/>
          </p:cNvSpPr>
          <p:nvPr>
            <p:ph type="dgm" sz="quarter" idx="172" hasCustomPrompt="1"/>
          </p:nvPr>
        </p:nvSpPr>
        <p:spPr>
          <a:xfrm>
            <a:off x="9796358" y="2375484"/>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59" name="SmartArt Placeholder 4">
            <a:extLst>
              <a:ext uri="{FF2B5EF4-FFF2-40B4-BE49-F238E27FC236}">
                <a16:creationId xmlns:a16="http://schemas.microsoft.com/office/drawing/2014/main" id="{A9F3B08D-6250-9A4B-9CC9-9235620327FB}"/>
              </a:ext>
            </a:extLst>
          </p:cNvPr>
          <p:cNvSpPr>
            <a:spLocks noGrp="1"/>
          </p:cNvSpPr>
          <p:nvPr>
            <p:ph type="dgm" sz="quarter" idx="173" hasCustomPrompt="1"/>
          </p:nvPr>
        </p:nvSpPr>
        <p:spPr>
          <a:xfrm>
            <a:off x="9795392" y="2761673"/>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60" name="SmartArt Placeholder 4">
            <a:extLst>
              <a:ext uri="{FF2B5EF4-FFF2-40B4-BE49-F238E27FC236}">
                <a16:creationId xmlns:a16="http://schemas.microsoft.com/office/drawing/2014/main" id="{BB04BA58-C66D-B645-B31B-E46449DE69CD}"/>
              </a:ext>
            </a:extLst>
          </p:cNvPr>
          <p:cNvSpPr>
            <a:spLocks noGrp="1"/>
          </p:cNvSpPr>
          <p:nvPr>
            <p:ph type="dgm" sz="quarter" idx="174" hasCustomPrompt="1"/>
          </p:nvPr>
        </p:nvSpPr>
        <p:spPr>
          <a:xfrm>
            <a:off x="9795393" y="3144933"/>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61" name="SmartArt Placeholder 4">
            <a:extLst>
              <a:ext uri="{FF2B5EF4-FFF2-40B4-BE49-F238E27FC236}">
                <a16:creationId xmlns:a16="http://schemas.microsoft.com/office/drawing/2014/main" id="{7AF7EAC8-8862-8043-ADD5-7D22B6FF408E}"/>
              </a:ext>
            </a:extLst>
          </p:cNvPr>
          <p:cNvSpPr>
            <a:spLocks noGrp="1"/>
          </p:cNvSpPr>
          <p:nvPr>
            <p:ph type="dgm" sz="quarter" idx="175" hasCustomPrompt="1"/>
          </p:nvPr>
        </p:nvSpPr>
        <p:spPr>
          <a:xfrm>
            <a:off x="9795394" y="3527608"/>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62" name="SmartArt Placeholder 4">
            <a:extLst>
              <a:ext uri="{FF2B5EF4-FFF2-40B4-BE49-F238E27FC236}">
                <a16:creationId xmlns:a16="http://schemas.microsoft.com/office/drawing/2014/main" id="{8694F2E6-E752-1A46-BCA9-CC14D3AB7F6B}"/>
              </a:ext>
            </a:extLst>
          </p:cNvPr>
          <p:cNvSpPr>
            <a:spLocks noGrp="1"/>
          </p:cNvSpPr>
          <p:nvPr>
            <p:ph type="dgm" sz="quarter" idx="176" hasCustomPrompt="1"/>
          </p:nvPr>
        </p:nvSpPr>
        <p:spPr>
          <a:xfrm>
            <a:off x="9796356" y="3905575"/>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63" name="SmartArt Placeholder 4">
            <a:extLst>
              <a:ext uri="{FF2B5EF4-FFF2-40B4-BE49-F238E27FC236}">
                <a16:creationId xmlns:a16="http://schemas.microsoft.com/office/drawing/2014/main" id="{1E237C9C-0FDB-F547-9D72-707092EE5B26}"/>
              </a:ext>
            </a:extLst>
          </p:cNvPr>
          <p:cNvSpPr>
            <a:spLocks noGrp="1"/>
          </p:cNvSpPr>
          <p:nvPr>
            <p:ph type="dgm" sz="quarter" idx="177" hasCustomPrompt="1"/>
          </p:nvPr>
        </p:nvSpPr>
        <p:spPr>
          <a:xfrm>
            <a:off x="9796356" y="4286193"/>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64" name="SmartArt Placeholder 4">
            <a:extLst>
              <a:ext uri="{FF2B5EF4-FFF2-40B4-BE49-F238E27FC236}">
                <a16:creationId xmlns:a16="http://schemas.microsoft.com/office/drawing/2014/main" id="{9A707CEE-2087-1D4A-907F-BA01ACF19B51}"/>
              </a:ext>
            </a:extLst>
          </p:cNvPr>
          <p:cNvSpPr>
            <a:spLocks noGrp="1"/>
          </p:cNvSpPr>
          <p:nvPr>
            <p:ph type="dgm" sz="quarter" idx="178" hasCustomPrompt="1"/>
          </p:nvPr>
        </p:nvSpPr>
        <p:spPr>
          <a:xfrm>
            <a:off x="9795390" y="4666554"/>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65" name="SmartArt Placeholder 4">
            <a:extLst>
              <a:ext uri="{FF2B5EF4-FFF2-40B4-BE49-F238E27FC236}">
                <a16:creationId xmlns:a16="http://schemas.microsoft.com/office/drawing/2014/main" id="{D4E4F204-8B26-5942-8435-9C97D4ADF107}"/>
              </a:ext>
            </a:extLst>
          </p:cNvPr>
          <p:cNvSpPr>
            <a:spLocks noGrp="1"/>
          </p:cNvSpPr>
          <p:nvPr>
            <p:ph type="dgm" sz="quarter" idx="179" hasCustomPrompt="1"/>
          </p:nvPr>
        </p:nvSpPr>
        <p:spPr>
          <a:xfrm>
            <a:off x="9795391" y="5048694"/>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66" name="SmartArt Placeholder 4">
            <a:extLst>
              <a:ext uri="{FF2B5EF4-FFF2-40B4-BE49-F238E27FC236}">
                <a16:creationId xmlns:a16="http://schemas.microsoft.com/office/drawing/2014/main" id="{8E12DA37-9663-2546-B073-6A4D8F12A947}"/>
              </a:ext>
            </a:extLst>
          </p:cNvPr>
          <p:cNvSpPr>
            <a:spLocks noGrp="1"/>
          </p:cNvSpPr>
          <p:nvPr>
            <p:ph type="dgm" sz="quarter" idx="180" hasCustomPrompt="1"/>
          </p:nvPr>
        </p:nvSpPr>
        <p:spPr>
          <a:xfrm>
            <a:off x="9795392" y="5426398"/>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67" name="SmartArt Placeholder 4">
            <a:extLst>
              <a:ext uri="{FF2B5EF4-FFF2-40B4-BE49-F238E27FC236}">
                <a16:creationId xmlns:a16="http://schemas.microsoft.com/office/drawing/2014/main" id="{2AC55D12-2D3F-9541-BB1C-CC31A22B6665}"/>
              </a:ext>
            </a:extLst>
          </p:cNvPr>
          <p:cNvSpPr>
            <a:spLocks noGrp="1"/>
          </p:cNvSpPr>
          <p:nvPr>
            <p:ph type="dgm" sz="quarter" idx="181" hasCustomPrompt="1"/>
          </p:nvPr>
        </p:nvSpPr>
        <p:spPr>
          <a:xfrm>
            <a:off x="9795389" y="5808071"/>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68" name="SmartArt Placeholder 4">
            <a:extLst>
              <a:ext uri="{FF2B5EF4-FFF2-40B4-BE49-F238E27FC236}">
                <a16:creationId xmlns:a16="http://schemas.microsoft.com/office/drawing/2014/main" id="{13FBDD72-D7FF-314C-9437-EDEA08FB4519}"/>
              </a:ext>
            </a:extLst>
          </p:cNvPr>
          <p:cNvSpPr>
            <a:spLocks noGrp="1"/>
          </p:cNvSpPr>
          <p:nvPr>
            <p:ph type="dgm" sz="quarter" idx="182" hasCustomPrompt="1"/>
          </p:nvPr>
        </p:nvSpPr>
        <p:spPr>
          <a:xfrm>
            <a:off x="10798800" y="1983209"/>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69" name="SmartArt Placeholder 4">
            <a:extLst>
              <a:ext uri="{FF2B5EF4-FFF2-40B4-BE49-F238E27FC236}">
                <a16:creationId xmlns:a16="http://schemas.microsoft.com/office/drawing/2014/main" id="{61003F1B-E87C-2D4F-8AA4-60BC049073E6}"/>
              </a:ext>
            </a:extLst>
          </p:cNvPr>
          <p:cNvSpPr>
            <a:spLocks noGrp="1"/>
          </p:cNvSpPr>
          <p:nvPr>
            <p:ph type="dgm" sz="quarter" idx="183" hasCustomPrompt="1"/>
          </p:nvPr>
        </p:nvSpPr>
        <p:spPr>
          <a:xfrm>
            <a:off x="10798800" y="2375484"/>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70" name="SmartArt Placeholder 4">
            <a:extLst>
              <a:ext uri="{FF2B5EF4-FFF2-40B4-BE49-F238E27FC236}">
                <a16:creationId xmlns:a16="http://schemas.microsoft.com/office/drawing/2014/main" id="{A57942A6-FF4B-1743-9923-619AB62E0AB6}"/>
              </a:ext>
            </a:extLst>
          </p:cNvPr>
          <p:cNvSpPr>
            <a:spLocks noGrp="1"/>
          </p:cNvSpPr>
          <p:nvPr>
            <p:ph type="dgm" sz="quarter" idx="184" hasCustomPrompt="1"/>
          </p:nvPr>
        </p:nvSpPr>
        <p:spPr>
          <a:xfrm>
            <a:off x="10797834" y="2761673"/>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71" name="SmartArt Placeholder 4">
            <a:extLst>
              <a:ext uri="{FF2B5EF4-FFF2-40B4-BE49-F238E27FC236}">
                <a16:creationId xmlns:a16="http://schemas.microsoft.com/office/drawing/2014/main" id="{08740B29-5128-8A4B-9137-6A52188D6C93}"/>
              </a:ext>
            </a:extLst>
          </p:cNvPr>
          <p:cNvSpPr>
            <a:spLocks noGrp="1"/>
          </p:cNvSpPr>
          <p:nvPr>
            <p:ph type="dgm" sz="quarter" idx="185" hasCustomPrompt="1"/>
          </p:nvPr>
        </p:nvSpPr>
        <p:spPr>
          <a:xfrm>
            <a:off x="10797835" y="3144933"/>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72" name="SmartArt Placeholder 4">
            <a:extLst>
              <a:ext uri="{FF2B5EF4-FFF2-40B4-BE49-F238E27FC236}">
                <a16:creationId xmlns:a16="http://schemas.microsoft.com/office/drawing/2014/main" id="{8D88D872-F251-E64C-9AA2-FD7804E72B56}"/>
              </a:ext>
            </a:extLst>
          </p:cNvPr>
          <p:cNvSpPr>
            <a:spLocks noGrp="1"/>
          </p:cNvSpPr>
          <p:nvPr>
            <p:ph type="dgm" sz="quarter" idx="186" hasCustomPrompt="1"/>
          </p:nvPr>
        </p:nvSpPr>
        <p:spPr>
          <a:xfrm>
            <a:off x="10797836" y="3527608"/>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73" name="SmartArt Placeholder 4">
            <a:extLst>
              <a:ext uri="{FF2B5EF4-FFF2-40B4-BE49-F238E27FC236}">
                <a16:creationId xmlns:a16="http://schemas.microsoft.com/office/drawing/2014/main" id="{1F09D1C6-56C4-9E4A-B090-B59DD02933D8}"/>
              </a:ext>
            </a:extLst>
          </p:cNvPr>
          <p:cNvSpPr>
            <a:spLocks noGrp="1"/>
          </p:cNvSpPr>
          <p:nvPr>
            <p:ph type="dgm" sz="quarter" idx="187" hasCustomPrompt="1"/>
          </p:nvPr>
        </p:nvSpPr>
        <p:spPr>
          <a:xfrm>
            <a:off x="10798798" y="3905575"/>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74" name="SmartArt Placeholder 4">
            <a:extLst>
              <a:ext uri="{FF2B5EF4-FFF2-40B4-BE49-F238E27FC236}">
                <a16:creationId xmlns:a16="http://schemas.microsoft.com/office/drawing/2014/main" id="{049B0394-C87B-DE4B-B92D-D4097452B01D}"/>
              </a:ext>
            </a:extLst>
          </p:cNvPr>
          <p:cNvSpPr>
            <a:spLocks noGrp="1"/>
          </p:cNvSpPr>
          <p:nvPr>
            <p:ph type="dgm" sz="quarter" idx="188" hasCustomPrompt="1"/>
          </p:nvPr>
        </p:nvSpPr>
        <p:spPr>
          <a:xfrm>
            <a:off x="10798798" y="4286193"/>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75" name="SmartArt Placeholder 4">
            <a:extLst>
              <a:ext uri="{FF2B5EF4-FFF2-40B4-BE49-F238E27FC236}">
                <a16:creationId xmlns:a16="http://schemas.microsoft.com/office/drawing/2014/main" id="{B2E4843A-900B-DA4A-8C1B-9100723B571D}"/>
              </a:ext>
            </a:extLst>
          </p:cNvPr>
          <p:cNvSpPr>
            <a:spLocks noGrp="1"/>
          </p:cNvSpPr>
          <p:nvPr>
            <p:ph type="dgm" sz="quarter" idx="189" hasCustomPrompt="1"/>
          </p:nvPr>
        </p:nvSpPr>
        <p:spPr>
          <a:xfrm>
            <a:off x="10797832" y="4666554"/>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76" name="SmartArt Placeholder 4">
            <a:extLst>
              <a:ext uri="{FF2B5EF4-FFF2-40B4-BE49-F238E27FC236}">
                <a16:creationId xmlns:a16="http://schemas.microsoft.com/office/drawing/2014/main" id="{F49B4BE2-959F-CB41-82DB-73A40F158D56}"/>
              </a:ext>
            </a:extLst>
          </p:cNvPr>
          <p:cNvSpPr>
            <a:spLocks noGrp="1"/>
          </p:cNvSpPr>
          <p:nvPr>
            <p:ph type="dgm" sz="quarter" idx="190" hasCustomPrompt="1"/>
          </p:nvPr>
        </p:nvSpPr>
        <p:spPr>
          <a:xfrm>
            <a:off x="10797833" y="5048694"/>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77" name="SmartArt Placeholder 4">
            <a:extLst>
              <a:ext uri="{FF2B5EF4-FFF2-40B4-BE49-F238E27FC236}">
                <a16:creationId xmlns:a16="http://schemas.microsoft.com/office/drawing/2014/main" id="{1688BB1B-6D16-EB40-95FA-8B1F51B183AD}"/>
              </a:ext>
            </a:extLst>
          </p:cNvPr>
          <p:cNvSpPr>
            <a:spLocks noGrp="1"/>
          </p:cNvSpPr>
          <p:nvPr>
            <p:ph type="dgm" sz="quarter" idx="191" hasCustomPrompt="1"/>
          </p:nvPr>
        </p:nvSpPr>
        <p:spPr>
          <a:xfrm>
            <a:off x="10797834" y="5426398"/>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78" name="SmartArt Placeholder 4">
            <a:extLst>
              <a:ext uri="{FF2B5EF4-FFF2-40B4-BE49-F238E27FC236}">
                <a16:creationId xmlns:a16="http://schemas.microsoft.com/office/drawing/2014/main" id="{2DF15219-DD5A-E34C-BF75-920297E4D82F}"/>
              </a:ext>
            </a:extLst>
          </p:cNvPr>
          <p:cNvSpPr>
            <a:spLocks noGrp="1"/>
          </p:cNvSpPr>
          <p:nvPr>
            <p:ph type="dgm" sz="quarter" idx="192" hasCustomPrompt="1"/>
          </p:nvPr>
        </p:nvSpPr>
        <p:spPr>
          <a:xfrm>
            <a:off x="10797831" y="5808071"/>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6" name="Text Placeholder 5">
            <a:extLst>
              <a:ext uri="{FF2B5EF4-FFF2-40B4-BE49-F238E27FC236}">
                <a16:creationId xmlns:a16="http://schemas.microsoft.com/office/drawing/2014/main" id="{797C9C9D-DDD8-2546-9467-B13091FF49A8}"/>
              </a:ext>
            </a:extLst>
          </p:cNvPr>
          <p:cNvSpPr>
            <a:spLocks noGrp="1"/>
          </p:cNvSpPr>
          <p:nvPr>
            <p:ph type="body" sz="quarter" idx="193" hasCustomPrompt="1"/>
          </p:nvPr>
        </p:nvSpPr>
        <p:spPr>
          <a:xfrm>
            <a:off x="7793388" y="469393"/>
            <a:ext cx="3939825" cy="968474"/>
          </a:xfrm>
        </p:spPr>
        <p:txBody>
          <a:bodyPr/>
          <a:lstStyle>
            <a:lvl1pPr>
              <a:lnSpc>
                <a:spcPct val="100000"/>
              </a:lnSpc>
              <a:defRPr sz="2000" b="1" i="0">
                <a:solidFill>
                  <a:schemeClr val="tx1"/>
                </a:solidFill>
                <a:latin typeface="Fira Sans" panose="020B0503050000020004" pitchFamily="34" charset="0"/>
              </a:defRPr>
            </a:lvl1pPr>
          </a:lstStyle>
          <a:p>
            <a:pPr lvl="0"/>
            <a:r>
              <a:rPr lang="en-US" dirty="0"/>
              <a:t>Key (use the drawing tools to create bars representing time)</a:t>
            </a:r>
          </a:p>
        </p:txBody>
      </p:sp>
      <p:sp>
        <p:nvSpPr>
          <p:cNvPr id="136" name="Footer Placeholder 3">
            <a:extLst>
              <a:ext uri="{FF2B5EF4-FFF2-40B4-BE49-F238E27FC236}">
                <a16:creationId xmlns:a16="http://schemas.microsoft.com/office/drawing/2014/main" id="{5AF3BAED-3CDD-C843-B343-22D640A81FB3}"/>
              </a:ext>
            </a:extLst>
          </p:cNvPr>
          <p:cNvSpPr>
            <a:spLocks noGrp="1"/>
          </p:cNvSpPr>
          <p:nvPr>
            <p:ph type="ftr" sz="quarter" idx="11"/>
          </p:nvPr>
        </p:nvSpPr>
        <p:spPr>
          <a:xfrm>
            <a:off x="547199" y="6483601"/>
            <a:ext cx="4117669" cy="212399"/>
          </a:xfrm>
          <a:prstGeom prst="rect">
            <a:avLst/>
          </a:prstGeom>
        </p:spPr>
        <p:txBody>
          <a:bodyPr/>
          <a:lstStyle/>
          <a:p>
            <a:r>
              <a:rPr lang="en-GB" dirty="0"/>
              <a:t>www.hs2.org.uk</a:t>
            </a:r>
          </a:p>
        </p:txBody>
      </p:sp>
      <p:sp>
        <p:nvSpPr>
          <p:cNvPr id="3" name="Slide Number Placeholder 2"/>
          <p:cNvSpPr>
            <a:spLocks noGrp="1"/>
          </p:cNvSpPr>
          <p:nvPr>
            <p:ph type="sldNum" sz="quarter" idx="194"/>
          </p:nvPr>
        </p:nvSpPr>
        <p:spPr/>
        <p:txBody>
          <a:bodyPr/>
          <a:lstStyle/>
          <a:p>
            <a:fld id="{3DDFAA72-5DC3-4587-87F2-53D3D6F24F13}" type="slidenum">
              <a:rPr lang="en-GB" smtClean="0"/>
              <a:t>‹#›</a:t>
            </a:fld>
            <a:endParaRPr lang="en-GB" dirty="0"/>
          </a:p>
        </p:txBody>
      </p:sp>
    </p:spTree>
    <p:extLst>
      <p:ext uri="{BB962C8B-B14F-4D97-AF65-F5344CB8AC3E}">
        <p14:creationId xmlns:p14="http://schemas.microsoft.com/office/powerpoint/2010/main" val="2192039412"/>
      </p:ext>
    </p:extLst>
  </p:cSld>
  <p:clrMapOvr>
    <a:masterClrMapping/>
  </p:clrMapOvr>
  <p:transition>
    <p:fade/>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Lollipops">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7200" y="274076"/>
            <a:ext cx="11277600" cy="968474"/>
          </a:xfrm>
          <a:prstGeom prst="rect">
            <a:avLst/>
          </a:prstGeom>
        </p:spPr>
        <p:txBody>
          <a:bodyPr/>
          <a:lstStyle>
            <a:lvl1pPr>
              <a:lnSpc>
                <a:spcPct val="100000"/>
              </a:lnSpc>
              <a:defRPr/>
            </a:lvl1pPr>
          </a:lstStyle>
          <a:p>
            <a:r>
              <a:rPr lang="en-US" dirty="0"/>
              <a:t>Title </a:t>
            </a:r>
            <a:br>
              <a:rPr lang="en-US" dirty="0"/>
            </a:br>
            <a:r>
              <a:rPr lang="en-US" dirty="0"/>
              <a:t>(delete/duplicate lollipops as required)</a:t>
            </a:r>
          </a:p>
        </p:txBody>
      </p:sp>
      <p:sp>
        <p:nvSpPr>
          <p:cNvPr id="3" name="TextBox 2">
            <a:extLst>
              <a:ext uri="{FF2B5EF4-FFF2-40B4-BE49-F238E27FC236}">
                <a16:creationId xmlns:a16="http://schemas.microsoft.com/office/drawing/2014/main" id="{905EA3A8-9081-684F-A023-5B310CD83978}"/>
              </a:ext>
            </a:extLst>
          </p:cNvPr>
          <p:cNvSpPr txBox="1"/>
          <p:nvPr userDrawn="1"/>
        </p:nvSpPr>
        <p:spPr>
          <a:xfrm>
            <a:off x="12083143" y="4678136"/>
            <a:ext cx="0" cy="0"/>
          </a:xfrm>
          <a:prstGeom prst="rect">
            <a:avLst/>
          </a:prstGeom>
          <a:noFill/>
        </p:spPr>
        <p:txBody>
          <a:bodyPr wrap="none" lIns="0" tIns="0" rIns="0" bIns="0" rtlCol="0">
            <a:noAutofit/>
          </a:bodyPr>
          <a:lstStyle/>
          <a:p>
            <a:pPr algn="l"/>
            <a:endParaRPr lang="en-US" sz="1600" dirty="0">
              <a:solidFill>
                <a:schemeClr val="accent1"/>
              </a:solidFill>
            </a:endParaRPr>
          </a:p>
        </p:txBody>
      </p:sp>
      <p:sp>
        <p:nvSpPr>
          <p:cNvPr id="5" name="TextBox 4">
            <a:extLst>
              <a:ext uri="{FF2B5EF4-FFF2-40B4-BE49-F238E27FC236}">
                <a16:creationId xmlns:a16="http://schemas.microsoft.com/office/drawing/2014/main" id="{F3EB0CA8-E916-E940-A6C6-3791EB40866E}"/>
              </a:ext>
            </a:extLst>
          </p:cNvPr>
          <p:cNvSpPr txBox="1"/>
          <p:nvPr userDrawn="1"/>
        </p:nvSpPr>
        <p:spPr>
          <a:xfrm>
            <a:off x="11821886" y="3184071"/>
            <a:ext cx="0" cy="0"/>
          </a:xfrm>
          <a:prstGeom prst="rect">
            <a:avLst/>
          </a:prstGeom>
          <a:noFill/>
        </p:spPr>
        <p:txBody>
          <a:bodyPr wrap="none" lIns="0" tIns="0" rIns="0" bIns="0" rtlCol="0">
            <a:noAutofit/>
          </a:bodyPr>
          <a:lstStyle/>
          <a:p>
            <a:pPr algn="l"/>
            <a:endParaRPr lang="en-US" sz="1600" dirty="0">
              <a:solidFill>
                <a:schemeClr val="accent1"/>
              </a:solidFill>
            </a:endParaRPr>
          </a:p>
        </p:txBody>
      </p:sp>
      <p:sp>
        <p:nvSpPr>
          <p:cNvPr id="80" name="Text Placeholder 5">
            <a:extLst>
              <a:ext uri="{FF2B5EF4-FFF2-40B4-BE49-F238E27FC236}">
                <a16:creationId xmlns:a16="http://schemas.microsoft.com/office/drawing/2014/main" id="{31C2373E-C77A-5244-A996-FE16E9C6E9BF}"/>
              </a:ext>
            </a:extLst>
          </p:cNvPr>
          <p:cNvSpPr>
            <a:spLocks noGrp="1"/>
          </p:cNvSpPr>
          <p:nvPr>
            <p:ph type="body" sz="quarter" idx="180" hasCustomPrompt="1"/>
          </p:nvPr>
        </p:nvSpPr>
        <p:spPr>
          <a:xfrm>
            <a:off x="713879" y="2828918"/>
            <a:ext cx="964531" cy="964531"/>
          </a:xfrm>
          <a:prstGeom prst="roundRect">
            <a:avLst>
              <a:gd name="adj" fmla="val 5202"/>
            </a:avLst>
          </a:prstGeom>
          <a:ln w="12700">
            <a:solidFill>
              <a:schemeClr val="tx1"/>
            </a:solidFill>
          </a:ln>
        </p:spPr>
        <p:txBody>
          <a:bodyPr lIns="72000" tIns="72000" rIns="72000" bIns="72000" anchor="ctr"/>
          <a:lstStyle>
            <a:lvl1pPr algn="ctr">
              <a:lnSpc>
                <a:spcPct val="100000"/>
              </a:lnSpc>
              <a:defRPr sz="1200" b="1">
                <a:solidFill>
                  <a:schemeClr val="tx1"/>
                </a:solidFill>
              </a:defRPr>
            </a:lvl1pPr>
          </a:lstStyle>
          <a:p>
            <a:pPr lvl="0"/>
            <a:r>
              <a:rPr lang="en-US" dirty="0"/>
              <a:t>Text</a:t>
            </a:r>
          </a:p>
        </p:txBody>
      </p:sp>
      <p:sp>
        <p:nvSpPr>
          <p:cNvPr id="81" name="Text Placeholder 5">
            <a:extLst>
              <a:ext uri="{FF2B5EF4-FFF2-40B4-BE49-F238E27FC236}">
                <a16:creationId xmlns:a16="http://schemas.microsoft.com/office/drawing/2014/main" id="{A8741254-4FC2-EC4F-8083-6EDAD1F9FB0B}"/>
              </a:ext>
            </a:extLst>
          </p:cNvPr>
          <p:cNvSpPr>
            <a:spLocks noGrp="1"/>
          </p:cNvSpPr>
          <p:nvPr>
            <p:ph type="body" sz="quarter" idx="181" hasCustomPrompt="1"/>
          </p:nvPr>
        </p:nvSpPr>
        <p:spPr>
          <a:xfrm>
            <a:off x="700522" y="1560097"/>
            <a:ext cx="979200" cy="979200"/>
          </a:xfrm>
          <a:prstGeom prst="ellipse">
            <a:avLst/>
          </a:prstGeom>
          <a:solidFill>
            <a:schemeClr val="tx1"/>
          </a:solidFill>
        </p:spPr>
        <p:txBody>
          <a:bodyPr anchor="ctr"/>
          <a:lstStyle>
            <a:lvl1pPr algn="ctr">
              <a:lnSpc>
                <a:spcPct val="100000"/>
              </a:lnSpc>
              <a:defRPr sz="1600" b="1">
                <a:solidFill>
                  <a:schemeClr val="bg1"/>
                </a:solidFill>
              </a:defRPr>
            </a:lvl1pPr>
          </a:lstStyle>
          <a:p>
            <a:pPr lvl="0"/>
            <a:r>
              <a:rPr lang="en-US" dirty="0"/>
              <a:t>Text</a:t>
            </a:r>
          </a:p>
        </p:txBody>
      </p:sp>
      <p:sp>
        <p:nvSpPr>
          <p:cNvPr id="82" name="SmartArt Placeholder 6">
            <a:extLst>
              <a:ext uri="{FF2B5EF4-FFF2-40B4-BE49-F238E27FC236}">
                <a16:creationId xmlns:a16="http://schemas.microsoft.com/office/drawing/2014/main" id="{A24A7D28-06E7-4F44-B916-E9694C76BD7F}"/>
              </a:ext>
            </a:extLst>
          </p:cNvPr>
          <p:cNvSpPr>
            <a:spLocks noGrp="1"/>
          </p:cNvSpPr>
          <p:nvPr>
            <p:ph type="dgm" sz="quarter" idx="182" hasCustomPrompt="1"/>
          </p:nvPr>
        </p:nvSpPr>
        <p:spPr>
          <a:xfrm flipH="1">
            <a:off x="1179078" y="2509624"/>
            <a:ext cx="25200" cy="307786"/>
          </a:xfrm>
          <a:prstGeom prst="rect">
            <a:avLst/>
          </a:prstGeom>
          <a:solidFill>
            <a:schemeClr val="tx1"/>
          </a:solidFill>
        </p:spPr>
        <p:txBody>
          <a:bodyPr/>
          <a:lstStyle>
            <a:lvl1pPr>
              <a:defRPr sz="600"/>
            </a:lvl1pPr>
          </a:lstStyle>
          <a:p>
            <a:r>
              <a:rPr lang="en-GB" dirty="0"/>
              <a:t>.</a:t>
            </a:r>
            <a:endParaRPr lang="en-US" dirty="0"/>
          </a:p>
        </p:txBody>
      </p:sp>
      <p:sp>
        <p:nvSpPr>
          <p:cNvPr id="83" name="Text Placeholder 5">
            <a:extLst>
              <a:ext uri="{FF2B5EF4-FFF2-40B4-BE49-F238E27FC236}">
                <a16:creationId xmlns:a16="http://schemas.microsoft.com/office/drawing/2014/main" id="{8BD6A445-13FF-0540-90D3-08B7B06FE508}"/>
              </a:ext>
            </a:extLst>
          </p:cNvPr>
          <p:cNvSpPr>
            <a:spLocks noGrp="1"/>
          </p:cNvSpPr>
          <p:nvPr>
            <p:ph type="body" sz="quarter" idx="183" hasCustomPrompt="1"/>
          </p:nvPr>
        </p:nvSpPr>
        <p:spPr>
          <a:xfrm>
            <a:off x="3443649" y="2830380"/>
            <a:ext cx="964531" cy="964531"/>
          </a:xfrm>
          <a:prstGeom prst="roundRect">
            <a:avLst>
              <a:gd name="adj" fmla="val 5202"/>
            </a:avLst>
          </a:prstGeom>
          <a:ln w="12700">
            <a:solidFill>
              <a:schemeClr val="tx2"/>
            </a:solidFill>
          </a:ln>
        </p:spPr>
        <p:txBody>
          <a:bodyPr lIns="72000" tIns="72000" rIns="72000" bIns="72000" anchor="ctr"/>
          <a:lstStyle>
            <a:lvl1pPr algn="ctr">
              <a:lnSpc>
                <a:spcPct val="100000"/>
              </a:lnSpc>
              <a:defRPr sz="1200" b="1">
                <a:solidFill>
                  <a:schemeClr val="tx2"/>
                </a:solidFill>
              </a:defRPr>
            </a:lvl1pPr>
          </a:lstStyle>
          <a:p>
            <a:pPr lvl="0"/>
            <a:r>
              <a:rPr lang="en-US" dirty="0"/>
              <a:t>Text</a:t>
            </a:r>
          </a:p>
        </p:txBody>
      </p:sp>
      <p:sp>
        <p:nvSpPr>
          <p:cNvPr id="84" name="Text Placeholder 5">
            <a:extLst>
              <a:ext uri="{FF2B5EF4-FFF2-40B4-BE49-F238E27FC236}">
                <a16:creationId xmlns:a16="http://schemas.microsoft.com/office/drawing/2014/main" id="{4B334F42-9559-8446-99FC-FEE8EDECDEA2}"/>
              </a:ext>
            </a:extLst>
          </p:cNvPr>
          <p:cNvSpPr>
            <a:spLocks noGrp="1"/>
          </p:cNvSpPr>
          <p:nvPr>
            <p:ph type="body" sz="quarter" idx="184" hasCustomPrompt="1"/>
          </p:nvPr>
        </p:nvSpPr>
        <p:spPr>
          <a:xfrm>
            <a:off x="3430292" y="1561559"/>
            <a:ext cx="979200" cy="979200"/>
          </a:xfrm>
          <a:prstGeom prst="ellipse">
            <a:avLst/>
          </a:prstGeom>
          <a:solidFill>
            <a:schemeClr val="tx2"/>
          </a:solidFill>
        </p:spPr>
        <p:txBody>
          <a:bodyPr anchor="ctr"/>
          <a:lstStyle>
            <a:lvl1pPr algn="ctr">
              <a:lnSpc>
                <a:spcPct val="100000"/>
              </a:lnSpc>
              <a:defRPr sz="1600" b="1">
                <a:solidFill>
                  <a:schemeClr val="bg1"/>
                </a:solidFill>
              </a:defRPr>
            </a:lvl1pPr>
          </a:lstStyle>
          <a:p>
            <a:pPr lvl="0"/>
            <a:r>
              <a:rPr lang="en-US" dirty="0"/>
              <a:t>Text</a:t>
            </a:r>
          </a:p>
        </p:txBody>
      </p:sp>
      <p:sp>
        <p:nvSpPr>
          <p:cNvPr id="85" name="SmartArt Placeholder 6">
            <a:extLst>
              <a:ext uri="{FF2B5EF4-FFF2-40B4-BE49-F238E27FC236}">
                <a16:creationId xmlns:a16="http://schemas.microsoft.com/office/drawing/2014/main" id="{266217B7-C8DC-C941-A3E6-B1AD1166C9FB}"/>
              </a:ext>
            </a:extLst>
          </p:cNvPr>
          <p:cNvSpPr>
            <a:spLocks noGrp="1"/>
          </p:cNvSpPr>
          <p:nvPr>
            <p:ph type="dgm" sz="quarter" idx="185" hasCustomPrompt="1"/>
          </p:nvPr>
        </p:nvSpPr>
        <p:spPr>
          <a:xfrm flipH="1">
            <a:off x="3908848" y="2511086"/>
            <a:ext cx="25200" cy="307786"/>
          </a:xfrm>
          <a:prstGeom prst="rect">
            <a:avLst/>
          </a:prstGeom>
          <a:solidFill>
            <a:schemeClr val="tx2"/>
          </a:solidFill>
        </p:spPr>
        <p:txBody>
          <a:bodyPr/>
          <a:lstStyle>
            <a:lvl1pPr>
              <a:defRPr sz="600"/>
            </a:lvl1pPr>
          </a:lstStyle>
          <a:p>
            <a:r>
              <a:rPr lang="en-GB" dirty="0"/>
              <a:t>.</a:t>
            </a:r>
            <a:endParaRPr lang="en-US" dirty="0"/>
          </a:p>
        </p:txBody>
      </p:sp>
      <p:sp>
        <p:nvSpPr>
          <p:cNvPr id="86" name="Text Placeholder 5">
            <a:extLst>
              <a:ext uri="{FF2B5EF4-FFF2-40B4-BE49-F238E27FC236}">
                <a16:creationId xmlns:a16="http://schemas.microsoft.com/office/drawing/2014/main" id="{F06CCB69-D32E-1F4A-AD2F-0256A99EA7DE}"/>
              </a:ext>
            </a:extLst>
          </p:cNvPr>
          <p:cNvSpPr>
            <a:spLocks noGrp="1"/>
          </p:cNvSpPr>
          <p:nvPr>
            <p:ph type="body" sz="quarter" idx="186" hasCustomPrompt="1"/>
          </p:nvPr>
        </p:nvSpPr>
        <p:spPr>
          <a:xfrm>
            <a:off x="4821433" y="2826204"/>
            <a:ext cx="964531" cy="964531"/>
          </a:xfrm>
          <a:prstGeom prst="roundRect">
            <a:avLst>
              <a:gd name="adj" fmla="val 5202"/>
            </a:avLst>
          </a:prstGeom>
          <a:ln w="12700">
            <a:solidFill>
              <a:schemeClr val="accent1"/>
            </a:solidFill>
          </a:ln>
        </p:spPr>
        <p:txBody>
          <a:bodyPr lIns="72000" tIns="72000" rIns="72000" bIns="72000" anchor="ctr"/>
          <a:lstStyle>
            <a:lvl1pPr algn="ctr">
              <a:lnSpc>
                <a:spcPct val="100000"/>
              </a:lnSpc>
              <a:defRPr sz="1200" b="1">
                <a:solidFill>
                  <a:schemeClr val="accent1"/>
                </a:solidFill>
              </a:defRPr>
            </a:lvl1pPr>
          </a:lstStyle>
          <a:p>
            <a:pPr lvl="0"/>
            <a:r>
              <a:rPr lang="en-US" dirty="0"/>
              <a:t>Text</a:t>
            </a:r>
          </a:p>
        </p:txBody>
      </p:sp>
      <p:sp>
        <p:nvSpPr>
          <p:cNvPr id="87" name="Text Placeholder 5">
            <a:extLst>
              <a:ext uri="{FF2B5EF4-FFF2-40B4-BE49-F238E27FC236}">
                <a16:creationId xmlns:a16="http://schemas.microsoft.com/office/drawing/2014/main" id="{3A8FEC1B-251D-DF4A-9019-F587DBE07CA7}"/>
              </a:ext>
            </a:extLst>
          </p:cNvPr>
          <p:cNvSpPr>
            <a:spLocks noGrp="1"/>
          </p:cNvSpPr>
          <p:nvPr>
            <p:ph type="body" sz="quarter" idx="187" hasCustomPrompt="1"/>
          </p:nvPr>
        </p:nvSpPr>
        <p:spPr>
          <a:xfrm>
            <a:off x="4808076" y="1557383"/>
            <a:ext cx="979200" cy="979200"/>
          </a:xfrm>
          <a:prstGeom prst="ellipse">
            <a:avLst/>
          </a:prstGeom>
          <a:solidFill>
            <a:schemeClr val="accent1"/>
          </a:solidFill>
        </p:spPr>
        <p:txBody>
          <a:bodyPr anchor="ctr"/>
          <a:lstStyle>
            <a:lvl1pPr algn="ctr">
              <a:lnSpc>
                <a:spcPct val="100000"/>
              </a:lnSpc>
              <a:defRPr sz="1600" b="1">
                <a:solidFill>
                  <a:schemeClr val="bg1"/>
                </a:solidFill>
              </a:defRPr>
            </a:lvl1pPr>
          </a:lstStyle>
          <a:p>
            <a:pPr lvl="0"/>
            <a:r>
              <a:rPr lang="en-US" dirty="0"/>
              <a:t>Text</a:t>
            </a:r>
          </a:p>
        </p:txBody>
      </p:sp>
      <p:sp>
        <p:nvSpPr>
          <p:cNvPr id="88" name="SmartArt Placeholder 6">
            <a:extLst>
              <a:ext uri="{FF2B5EF4-FFF2-40B4-BE49-F238E27FC236}">
                <a16:creationId xmlns:a16="http://schemas.microsoft.com/office/drawing/2014/main" id="{F8154491-493C-B84F-9168-9AB504F449C7}"/>
              </a:ext>
            </a:extLst>
          </p:cNvPr>
          <p:cNvSpPr>
            <a:spLocks noGrp="1"/>
          </p:cNvSpPr>
          <p:nvPr>
            <p:ph type="dgm" sz="quarter" idx="188" hasCustomPrompt="1"/>
          </p:nvPr>
        </p:nvSpPr>
        <p:spPr>
          <a:xfrm flipH="1">
            <a:off x="5286632" y="2506910"/>
            <a:ext cx="25200" cy="307786"/>
          </a:xfrm>
          <a:prstGeom prst="rect">
            <a:avLst/>
          </a:prstGeom>
          <a:solidFill>
            <a:schemeClr val="accent1"/>
          </a:solidFill>
        </p:spPr>
        <p:txBody>
          <a:bodyPr/>
          <a:lstStyle>
            <a:lvl1pPr>
              <a:defRPr sz="600"/>
            </a:lvl1pPr>
          </a:lstStyle>
          <a:p>
            <a:r>
              <a:rPr lang="en-GB" dirty="0"/>
              <a:t>.</a:t>
            </a:r>
            <a:endParaRPr lang="en-US" dirty="0"/>
          </a:p>
        </p:txBody>
      </p:sp>
      <p:sp>
        <p:nvSpPr>
          <p:cNvPr id="89" name="Text Placeholder 5">
            <a:extLst>
              <a:ext uri="{FF2B5EF4-FFF2-40B4-BE49-F238E27FC236}">
                <a16:creationId xmlns:a16="http://schemas.microsoft.com/office/drawing/2014/main" id="{0DEF517F-2A5B-EB4D-953B-DDADF9C5B35B}"/>
              </a:ext>
            </a:extLst>
          </p:cNvPr>
          <p:cNvSpPr>
            <a:spLocks noGrp="1"/>
          </p:cNvSpPr>
          <p:nvPr>
            <p:ph type="body" sz="quarter" idx="189" hasCustomPrompt="1"/>
          </p:nvPr>
        </p:nvSpPr>
        <p:spPr>
          <a:xfrm>
            <a:off x="2098703" y="2826204"/>
            <a:ext cx="964531" cy="964531"/>
          </a:xfrm>
          <a:prstGeom prst="roundRect">
            <a:avLst>
              <a:gd name="adj" fmla="val 5202"/>
            </a:avLst>
          </a:prstGeom>
          <a:ln w="12700">
            <a:solidFill>
              <a:schemeClr val="bg2"/>
            </a:solidFill>
          </a:ln>
        </p:spPr>
        <p:txBody>
          <a:bodyPr lIns="72000" tIns="72000" rIns="72000" bIns="72000" anchor="ctr"/>
          <a:lstStyle>
            <a:lvl1pPr algn="ctr">
              <a:lnSpc>
                <a:spcPct val="100000"/>
              </a:lnSpc>
              <a:defRPr sz="1200" b="1">
                <a:solidFill>
                  <a:schemeClr val="bg2"/>
                </a:solidFill>
              </a:defRPr>
            </a:lvl1pPr>
          </a:lstStyle>
          <a:p>
            <a:pPr lvl="0"/>
            <a:r>
              <a:rPr lang="en-US" dirty="0"/>
              <a:t>Text</a:t>
            </a:r>
          </a:p>
        </p:txBody>
      </p:sp>
      <p:sp>
        <p:nvSpPr>
          <p:cNvPr id="90" name="Text Placeholder 5">
            <a:extLst>
              <a:ext uri="{FF2B5EF4-FFF2-40B4-BE49-F238E27FC236}">
                <a16:creationId xmlns:a16="http://schemas.microsoft.com/office/drawing/2014/main" id="{DC2FA949-FBBA-5142-A9C5-2303764142FE}"/>
              </a:ext>
            </a:extLst>
          </p:cNvPr>
          <p:cNvSpPr>
            <a:spLocks noGrp="1"/>
          </p:cNvSpPr>
          <p:nvPr>
            <p:ph type="body" sz="quarter" idx="190" hasCustomPrompt="1"/>
          </p:nvPr>
        </p:nvSpPr>
        <p:spPr>
          <a:xfrm>
            <a:off x="2085346" y="1557383"/>
            <a:ext cx="979200" cy="979200"/>
          </a:xfrm>
          <a:prstGeom prst="ellipse">
            <a:avLst/>
          </a:prstGeom>
          <a:solidFill>
            <a:schemeClr val="bg2"/>
          </a:solidFill>
        </p:spPr>
        <p:txBody>
          <a:bodyPr anchor="ctr"/>
          <a:lstStyle>
            <a:lvl1pPr algn="ctr">
              <a:lnSpc>
                <a:spcPct val="100000"/>
              </a:lnSpc>
              <a:defRPr sz="1600" b="1">
                <a:solidFill>
                  <a:schemeClr val="bg1"/>
                </a:solidFill>
              </a:defRPr>
            </a:lvl1pPr>
          </a:lstStyle>
          <a:p>
            <a:pPr lvl="0"/>
            <a:r>
              <a:rPr lang="en-US" dirty="0"/>
              <a:t>Text</a:t>
            </a:r>
          </a:p>
        </p:txBody>
      </p:sp>
      <p:sp>
        <p:nvSpPr>
          <p:cNvPr id="91" name="SmartArt Placeholder 6">
            <a:extLst>
              <a:ext uri="{FF2B5EF4-FFF2-40B4-BE49-F238E27FC236}">
                <a16:creationId xmlns:a16="http://schemas.microsoft.com/office/drawing/2014/main" id="{B7C2B411-5DAD-AE4D-BE29-7F937EF38700}"/>
              </a:ext>
            </a:extLst>
          </p:cNvPr>
          <p:cNvSpPr>
            <a:spLocks noGrp="1"/>
          </p:cNvSpPr>
          <p:nvPr>
            <p:ph type="dgm" sz="quarter" idx="191" hasCustomPrompt="1"/>
          </p:nvPr>
        </p:nvSpPr>
        <p:spPr>
          <a:xfrm flipH="1">
            <a:off x="2563902" y="2506910"/>
            <a:ext cx="25200" cy="307786"/>
          </a:xfrm>
          <a:prstGeom prst="rect">
            <a:avLst/>
          </a:prstGeom>
          <a:solidFill>
            <a:schemeClr val="bg2"/>
          </a:solidFill>
        </p:spPr>
        <p:txBody>
          <a:bodyPr/>
          <a:lstStyle>
            <a:lvl1pPr>
              <a:defRPr sz="600"/>
            </a:lvl1pPr>
          </a:lstStyle>
          <a:p>
            <a:r>
              <a:rPr lang="en-GB" dirty="0"/>
              <a:t>.</a:t>
            </a:r>
            <a:endParaRPr lang="en-US" dirty="0"/>
          </a:p>
        </p:txBody>
      </p:sp>
      <p:sp>
        <p:nvSpPr>
          <p:cNvPr id="54" name="Text Placeholder 5">
            <a:extLst>
              <a:ext uri="{FF2B5EF4-FFF2-40B4-BE49-F238E27FC236}">
                <a16:creationId xmlns:a16="http://schemas.microsoft.com/office/drawing/2014/main" id="{5F0146DA-77A8-2D41-8EE9-E2B2F1A3E336}"/>
              </a:ext>
            </a:extLst>
          </p:cNvPr>
          <p:cNvSpPr>
            <a:spLocks noGrp="1"/>
          </p:cNvSpPr>
          <p:nvPr>
            <p:ph type="body" sz="quarter" idx="204" hasCustomPrompt="1"/>
          </p:nvPr>
        </p:nvSpPr>
        <p:spPr>
          <a:xfrm>
            <a:off x="6143235" y="2828918"/>
            <a:ext cx="964531" cy="964531"/>
          </a:xfrm>
          <a:prstGeom prst="roundRect">
            <a:avLst>
              <a:gd name="adj" fmla="val 5202"/>
            </a:avLst>
          </a:prstGeom>
          <a:ln w="12700">
            <a:solidFill>
              <a:schemeClr val="tx1"/>
            </a:solidFill>
          </a:ln>
        </p:spPr>
        <p:txBody>
          <a:bodyPr lIns="72000" tIns="72000" rIns="72000" bIns="72000" anchor="ctr"/>
          <a:lstStyle>
            <a:lvl1pPr algn="ctr">
              <a:lnSpc>
                <a:spcPct val="100000"/>
              </a:lnSpc>
              <a:defRPr sz="1200" b="1">
                <a:solidFill>
                  <a:schemeClr val="tx1"/>
                </a:solidFill>
              </a:defRPr>
            </a:lvl1pPr>
          </a:lstStyle>
          <a:p>
            <a:pPr lvl="0"/>
            <a:r>
              <a:rPr lang="en-US" dirty="0"/>
              <a:t>Text</a:t>
            </a:r>
          </a:p>
        </p:txBody>
      </p:sp>
      <p:sp>
        <p:nvSpPr>
          <p:cNvPr id="55" name="Text Placeholder 5">
            <a:extLst>
              <a:ext uri="{FF2B5EF4-FFF2-40B4-BE49-F238E27FC236}">
                <a16:creationId xmlns:a16="http://schemas.microsoft.com/office/drawing/2014/main" id="{89308FD3-6599-FC45-B115-3F3CD01E94C1}"/>
              </a:ext>
            </a:extLst>
          </p:cNvPr>
          <p:cNvSpPr>
            <a:spLocks noGrp="1"/>
          </p:cNvSpPr>
          <p:nvPr>
            <p:ph type="body" sz="quarter" idx="205" hasCustomPrompt="1"/>
          </p:nvPr>
        </p:nvSpPr>
        <p:spPr>
          <a:xfrm>
            <a:off x="6129878" y="1560097"/>
            <a:ext cx="979200" cy="979200"/>
          </a:xfrm>
          <a:prstGeom prst="ellipse">
            <a:avLst/>
          </a:prstGeom>
          <a:solidFill>
            <a:schemeClr val="tx1"/>
          </a:solidFill>
        </p:spPr>
        <p:txBody>
          <a:bodyPr anchor="ctr"/>
          <a:lstStyle>
            <a:lvl1pPr algn="ctr">
              <a:lnSpc>
                <a:spcPct val="100000"/>
              </a:lnSpc>
              <a:defRPr sz="1600" b="1">
                <a:solidFill>
                  <a:schemeClr val="bg1"/>
                </a:solidFill>
              </a:defRPr>
            </a:lvl1pPr>
          </a:lstStyle>
          <a:p>
            <a:pPr lvl="0"/>
            <a:r>
              <a:rPr lang="en-US" dirty="0"/>
              <a:t>Text</a:t>
            </a:r>
          </a:p>
        </p:txBody>
      </p:sp>
      <p:sp>
        <p:nvSpPr>
          <p:cNvPr id="56" name="SmartArt Placeholder 6">
            <a:extLst>
              <a:ext uri="{FF2B5EF4-FFF2-40B4-BE49-F238E27FC236}">
                <a16:creationId xmlns:a16="http://schemas.microsoft.com/office/drawing/2014/main" id="{7CC9D814-D600-DF48-B9E8-2BE9447E21A5}"/>
              </a:ext>
            </a:extLst>
          </p:cNvPr>
          <p:cNvSpPr>
            <a:spLocks noGrp="1"/>
          </p:cNvSpPr>
          <p:nvPr>
            <p:ph type="dgm" sz="quarter" idx="206" hasCustomPrompt="1"/>
          </p:nvPr>
        </p:nvSpPr>
        <p:spPr>
          <a:xfrm flipH="1">
            <a:off x="6608434" y="2509624"/>
            <a:ext cx="25200" cy="307786"/>
          </a:xfrm>
          <a:prstGeom prst="rect">
            <a:avLst/>
          </a:prstGeom>
          <a:solidFill>
            <a:schemeClr val="tx1"/>
          </a:solidFill>
        </p:spPr>
        <p:txBody>
          <a:bodyPr/>
          <a:lstStyle>
            <a:lvl1pPr>
              <a:defRPr sz="600"/>
            </a:lvl1pPr>
          </a:lstStyle>
          <a:p>
            <a:r>
              <a:rPr lang="en-GB" dirty="0"/>
              <a:t>.</a:t>
            </a:r>
            <a:endParaRPr lang="en-US" dirty="0"/>
          </a:p>
        </p:txBody>
      </p:sp>
      <p:sp>
        <p:nvSpPr>
          <p:cNvPr id="58" name="Text Placeholder 5">
            <a:extLst>
              <a:ext uri="{FF2B5EF4-FFF2-40B4-BE49-F238E27FC236}">
                <a16:creationId xmlns:a16="http://schemas.microsoft.com/office/drawing/2014/main" id="{7C4FE719-395A-0C4C-A35E-0191652917FF}"/>
              </a:ext>
            </a:extLst>
          </p:cNvPr>
          <p:cNvSpPr>
            <a:spLocks noGrp="1"/>
          </p:cNvSpPr>
          <p:nvPr>
            <p:ph type="body" sz="quarter" idx="207" hasCustomPrompt="1"/>
          </p:nvPr>
        </p:nvSpPr>
        <p:spPr>
          <a:xfrm>
            <a:off x="8873005" y="2830380"/>
            <a:ext cx="964531" cy="964531"/>
          </a:xfrm>
          <a:prstGeom prst="roundRect">
            <a:avLst>
              <a:gd name="adj" fmla="val 5202"/>
            </a:avLst>
          </a:prstGeom>
          <a:ln w="12700">
            <a:solidFill>
              <a:schemeClr val="tx2"/>
            </a:solidFill>
          </a:ln>
        </p:spPr>
        <p:txBody>
          <a:bodyPr lIns="72000" tIns="72000" rIns="72000" bIns="72000" anchor="ctr"/>
          <a:lstStyle>
            <a:lvl1pPr algn="ctr">
              <a:lnSpc>
                <a:spcPct val="100000"/>
              </a:lnSpc>
              <a:defRPr sz="1200" b="1">
                <a:solidFill>
                  <a:schemeClr val="tx2"/>
                </a:solidFill>
              </a:defRPr>
            </a:lvl1pPr>
          </a:lstStyle>
          <a:p>
            <a:pPr lvl="0"/>
            <a:r>
              <a:rPr lang="en-US" dirty="0"/>
              <a:t>Text</a:t>
            </a:r>
          </a:p>
        </p:txBody>
      </p:sp>
      <p:sp>
        <p:nvSpPr>
          <p:cNvPr id="59" name="Text Placeholder 5">
            <a:extLst>
              <a:ext uri="{FF2B5EF4-FFF2-40B4-BE49-F238E27FC236}">
                <a16:creationId xmlns:a16="http://schemas.microsoft.com/office/drawing/2014/main" id="{63F97BEE-F8F1-C94D-9477-2E208E8E047F}"/>
              </a:ext>
            </a:extLst>
          </p:cNvPr>
          <p:cNvSpPr>
            <a:spLocks noGrp="1"/>
          </p:cNvSpPr>
          <p:nvPr>
            <p:ph type="body" sz="quarter" idx="208" hasCustomPrompt="1"/>
          </p:nvPr>
        </p:nvSpPr>
        <p:spPr>
          <a:xfrm>
            <a:off x="8859648" y="1561559"/>
            <a:ext cx="979200" cy="979200"/>
          </a:xfrm>
          <a:prstGeom prst="ellipse">
            <a:avLst/>
          </a:prstGeom>
          <a:solidFill>
            <a:schemeClr val="tx2"/>
          </a:solidFill>
        </p:spPr>
        <p:txBody>
          <a:bodyPr anchor="ctr"/>
          <a:lstStyle>
            <a:lvl1pPr algn="ctr">
              <a:lnSpc>
                <a:spcPct val="100000"/>
              </a:lnSpc>
              <a:defRPr sz="1600" b="1">
                <a:solidFill>
                  <a:schemeClr val="bg1"/>
                </a:solidFill>
              </a:defRPr>
            </a:lvl1pPr>
          </a:lstStyle>
          <a:p>
            <a:pPr lvl="0"/>
            <a:r>
              <a:rPr lang="en-US" dirty="0"/>
              <a:t>Text</a:t>
            </a:r>
          </a:p>
        </p:txBody>
      </p:sp>
      <p:sp>
        <p:nvSpPr>
          <p:cNvPr id="60" name="SmartArt Placeholder 6">
            <a:extLst>
              <a:ext uri="{FF2B5EF4-FFF2-40B4-BE49-F238E27FC236}">
                <a16:creationId xmlns:a16="http://schemas.microsoft.com/office/drawing/2014/main" id="{87418F39-450F-2F46-B6A4-B4033E182BDB}"/>
              </a:ext>
            </a:extLst>
          </p:cNvPr>
          <p:cNvSpPr>
            <a:spLocks noGrp="1"/>
          </p:cNvSpPr>
          <p:nvPr>
            <p:ph type="dgm" sz="quarter" idx="209" hasCustomPrompt="1"/>
          </p:nvPr>
        </p:nvSpPr>
        <p:spPr>
          <a:xfrm flipH="1">
            <a:off x="9338204" y="2511086"/>
            <a:ext cx="25200" cy="307786"/>
          </a:xfrm>
          <a:prstGeom prst="rect">
            <a:avLst/>
          </a:prstGeom>
          <a:solidFill>
            <a:schemeClr val="tx2"/>
          </a:solidFill>
        </p:spPr>
        <p:txBody>
          <a:bodyPr/>
          <a:lstStyle>
            <a:lvl1pPr>
              <a:defRPr sz="600"/>
            </a:lvl1pPr>
          </a:lstStyle>
          <a:p>
            <a:r>
              <a:rPr lang="en-GB" dirty="0"/>
              <a:t>.</a:t>
            </a:r>
            <a:endParaRPr lang="en-US" dirty="0"/>
          </a:p>
        </p:txBody>
      </p:sp>
      <p:sp>
        <p:nvSpPr>
          <p:cNvPr id="61" name="Text Placeholder 5">
            <a:extLst>
              <a:ext uri="{FF2B5EF4-FFF2-40B4-BE49-F238E27FC236}">
                <a16:creationId xmlns:a16="http://schemas.microsoft.com/office/drawing/2014/main" id="{088D9765-C95B-9742-8605-4DF75CEDAA8C}"/>
              </a:ext>
            </a:extLst>
          </p:cNvPr>
          <p:cNvSpPr>
            <a:spLocks noGrp="1"/>
          </p:cNvSpPr>
          <p:nvPr>
            <p:ph type="body" sz="quarter" idx="210" hasCustomPrompt="1"/>
          </p:nvPr>
        </p:nvSpPr>
        <p:spPr>
          <a:xfrm>
            <a:off x="10250789" y="2826204"/>
            <a:ext cx="964531" cy="964531"/>
          </a:xfrm>
          <a:prstGeom prst="roundRect">
            <a:avLst>
              <a:gd name="adj" fmla="val 5202"/>
            </a:avLst>
          </a:prstGeom>
          <a:ln w="12700">
            <a:solidFill>
              <a:schemeClr val="accent1"/>
            </a:solidFill>
          </a:ln>
        </p:spPr>
        <p:txBody>
          <a:bodyPr lIns="72000" tIns="72000" rIns="72000" bIns="72000" anchor="ctr"/>
          <a:lstStyle>
            <a:lvl1pPr algn="ctr">
              <a:lnSpc>
                <a:spcPct val="100000"/>
              </a:lnSpc>
              <a:defRPr sz="1200" b="1">
                <a:solidFill>
                  <a:schemeClr val="accent1"/>
                </a:solidFill>
              </a:defRPr>
            </a:lvl1pPr>
          </a:lstStyle>
          <a:p>
            <a:pPr lvl="0"/>
            <a:r>
              <a:rPr lang="en-US" dirty="0"/>
              <a:t>Text</a:t>
            </a:r>
          </a:p>
        </p:txBody>
      </p:sp>
      <p:sp>
        <p:nvSpPr>
          <p:cNvPr id="62" name="Text Placeholder 5">
            <a:extLst>
              <a:ext uri="{FF2B5EF4-FFF2-40B4-BE49-F238E27FC236}">
                <a16:creationId xmlns:a16="http://schemas.microsoft.com/office/drawing/2014/main" id="{6A121172-02C9-CA46-B9BC-9C3AAC21EEE4}"/>
              </a:ext>
            </a:extLst>
          </p:cNvPr>
          <p:cNvSpPr>
            <a:spLocks noGrp="1"/>
          </p:cNvSpPr>
          <p:nvPr>
            <p:ph type="body" sz="quarter" idx="211" hasCustomPrompt="1"/>
          </p:nvPr>
        </p:nvSpPr>
        <p:spPr>
          <a:xfrm>
            <a:off x="10237432" y="1557383"/>
            <a:ext cx="979200" cy="979200"/>
          </a:xfrm>
          <a:prstGeom prst="ellipse">
            <a:avLst/>
          </a:prstGeom>
          <a:solidFill>
            <a:schemeClr val="accent1"/>
          </a:solidFill>
        </p:spPr>
        <p:txBody>
          <a:bodyPr anchor="ctr"/>
          <a:lstStyle>
            <a:lvl1pPr algn="ctr">
              <a:lnSpc>
                <a:spcPct val="100000"/>
              </a:lnSpc>
              <a:defRPr sz="1600" b="1">
                <a:solidFill>
                  <a:schemeClr val="bg1"/>
                </a:solidFill>
              </a:defRPr>
            </a:lvl1pPr>
          </a:lstStyle>
          <a:p>
            <a:pPr lvl="0"/>
            <a:r>
              <a:rPr lang="en-US" dirty="0"/>
              <a:t>Text</a:t>
            </a:r>
          </a:p>
        </p:txBody>
      </p:sp>
      <p:sp>
        <p:nvSpPr>
          <p:cNvPr id="63" name="SmartArt Placeholder 6">
            <a:extLst>
              <a:ext uri="{FF2B5EF4-FFF2-40B4-BE49-F238E27FC236}">
                <a16:creationId xmlns:a16="http://schemas.microsoft.com/office/drawing/2014/main" id="{3099FF4B-CBBB-E341-8845-73C2886CD21A}"/>
              </a:ext>
            </a:extLst>
          </p:cNvPr>
          <p:cNvSpPr>
            <a:spLocks noGrp="1"/>
          </p:cNvSpPr>
          <p:nvPr>
            <p:ph type="dgm" sz="quarter" idx="212" hasCustomPrompt="1"/>
          </p:nvPr>
        </p:nvSpPr>
        <p:spPr>
          <a:xfrm flipH="1">
            <a:off x="10715988" y="2506910"/>
            <a:ext cx="25200" cy="307786"/>
          </a:xfrm>
          <a:prstGeom prst="rect">
            <a:avLst/>
          </a:prstGeom>
          <a:solidFill>
            <a:schemeClr val="accent1"/>
          </a:solidFill>
        </p:spPr>
        <p:txBody>
          <a:bodyPr/>
          <a:lstStyle>
            <a:lvl1pPr>
              <a:defRPr sz="600"/>
            </a:lvl1pPr>
          </a:lstStyle>
          <a:p>
            <a:r>
              <a:rPr lang="en-GB" dirty="0"/>
              <a:t>.</a:t>
            </a:r>
            <a:endParaRPr lang="en-US" dirty="0"/>
          </a:p>
        </p:txBody>
      </p:sp>
      <p:sp>
        <p:nvSpPr>
          <p:cNvPr id="64" name="Text Placeholder 5">
            <a:extLst>
              <a:ext uri="{FF2B5EF4-FFF2-40B4-BE49-F238E27FC236}">
                <a16:creationId xmlns:a16="http://schemas.microsoft.com/office/drawing/2014/main" id="{33AE94E9-FC1B-5A4C-B562-4280A649E413}"/>
              </a:ext>
            </a:extLst>
          </p:cNvPr>
          <p:cNvSpPr>
            <a:spLocks noGrp="1"/>
          </p:cNvSpPr>
          <p:nvPr>
            <p:ph type="body" sz="quarter" idx="213" hasCustomPrompt="1"/>
          </p:nvPr>
        </p:nvSpPr>
        <p:spPr>
          <a:xfrm>
            <a:off x="7528059" y="2826204"/>
            <a:ext cx="964531" cy="964531"/>
          </a:xfrm>
          <a:prstGeom prst="roundRect">
            <a:avLst>
              <a:gd name="adj" fmla="val 5202"/>
            </a:avLst>
          </a:prstGeom>
          <a:ln w="12700">
            <a:solidFill>
              <a:schemeClr val="bg2"/>
            </a:solidFill>
          </a:ln>
        </p:spPr>
        <p:txBody>
          <a:bodyPr lIns="72000" tIns="72000" rIns="72000" bIns="72000" anchor="ctr"/>
          <a:lstStyle>
            <a:lvl1pPr algn="ctr">
              <a:lnSpc>
                <a:spcPct val="100000"/>
              </a:lnSpc>
              <a:defRPr sz="1200" b="1">
                <a:solidFill>
                  <a:schemeClr val="bg2"/>
                </a:solidFill>
              </a:defRPr>
            </a:lvl1pPr>
          </a:lstStyle>
          <a:p>
            <a:pPr lvl="0"/>
            <a:r>
              <a:rPr lang="en-US" dirty="0"/>
              <a:t>Text</a:t>
            </a:r>
          </a:p>
        </p:txBody>
      </p:sp>
      <p:sp>
        <p:nvSpPr>
          <p:cNvPr id="65" name="Text Placeholder 5">
            <a:extLst>
              <a:ext uri="{FF2B5EF4-FFF2-40B4-BE49-F238E27FC236}">
                <a16:creationId xmlns:a16="http://schemas.microsoft.com/office/drawing/2014/main" id="{56B698C3-3CAE-F64F-87CF-1CA2E4C11A9B}"/>
              </a:ext>
            </a:extLst>
          </p:cNvPr>
          <p:cNvSpPr>
            <a:spLocks noGrp="1"/>
          </p:cNvSpPr>
          <p:nvPr>
            <p:ph type="body" sz="quarter" idx="214" hasCustomPrompt="1"/>
          </p:nvPr>
        </p:nvSpPr>
        <p:spPr>
          <a:xfrm>
            <a:off x="7514702" y="1557383"/>
            <a:ext cx="979200" cy="979200"/>
          </a:xfrm>
          <a:prstGeom prst="ellipse">
            <a:avLst/>
          </a:prstGeom>
          <a:solidFill>
            <a:schemeClr val="bg2"/>
          </a:solidFill>
        </p:spPr>
        <p:txBody>
          <a:bodyPr anchor="ctr"/>
          <a:lstStyle>
            <a:lvl1pPr algn="ctr">
              <a:lnSpc>
                <a:spcPct val="100000"/>
              </a:lnSpc>
              <a:defRPr sz="1600" b="1">
                <a:solidFill>
                  <a:schemeClr val="bg1"/>
                </a:solidFill>
              </a:defRPr>
            </a:lvl1pPr>
          </a:lstStyle>
          <a:p>
            <a:pPr lvl="0"/>
            <a:r>
              <a:rPr lang="en-US" dirty="0"/>
              <a:t>Text</a:t>
            </a:r>
          </a:p>
        </p:txBody>
      </p:sp>
      <p:sp>
        <p:nvSpPr>
          <p:cNvPr id="66" name="SmartArt Placeholder 6">
            <a:extLst>
              <a:ext uri="{FF2B5EF4-FFF2-40B4-BE49-F238E27FC236}">
                <a16:creationId xmlns:a16="http://schemas.microsoft.com/office/drawing/2014/main" id="{E3978FDA-F516-7D46-8CEC-B7D1C24E8CF6}"/>
              </a:ext>
            </a:extLst>
          </p:cNvPr>
          <p:cNvSpPr>
            <a:spLocks noGrp="1"/>
          </p:cNvSpPr>
          <p:nvPr>
            <p:ph type="dgm" sz="quarter" idx="215" hasCustomPrompt="1"/>
          </p:nvPr>
        </p:nvSpPr>
        <p:spPr>
          <a:xfrm flipH="1">
            <a:off x="7993258" y="2506910"/>
            <a:ext cx="25200" cy="307786"/>
          </a:xfrm>
          <a:prstGeom prst="rect">
            <a:avLst/>
          </a:prstGeom>
          <a:solidFill>
            <a:schemeClr val="bg2"/>
          </a:solidFill>
        </p:spPr>
        <p:txBody>
          <a:bodyPr/>
          <a:lstStyle>
            <a:lvl1pPr>
              <a:defRPr sz="600"/>
            </a:lvl1pPr>
          </a:lstStyle>
          <a:p>
            <a:r>
              <a:rPr lang="en-GB" dirty="0"/>
              <a:t>.</a:t>
            </a:r>
            <a:endParaRPr lang="en-US" dirty="0"/>
          </a:p>
        </p:txBody>
      </p:sp>
      <p:sp>
        <p:nvSpPr>
          <p:cNvPr id="67" name="Text Placeholder 5">
            <a:extLst>
              <a:ext uri="{FF2B5EF4-FFF2-40B4-BE49-F238E27FC236}">
                <a16:creationId xmlns:a16="http://schemas.microsoft.com/office/drawing/2014/main" id="{7319C807-75A6-8E43-BB17-16F3CE65F015}"/>
              </a:ext>
            </a:extLst>
          </p:cNvPr>
          <p:cNvSpPr>
            <a:spLocks noGrp="1"/>
          </p:cNvSpPr>
          <p:nvPr>
            <p:ph type="body" sz="quarter" idx="216" hasCustomPrompt="1"/>
          </p:nvPr>
        </p:nvSpPr>
        <p:spPr>
          <a:xfrm>
            <a:off x="6143235" y="5281671"/>
            <a:ext cx="964531" cy="964531"/>
          </a:xfrm>
          <a:prstGeom prst="roundRect">
            <a:avLst>
              <a:gd name="adj" fmla="val 5202"/>
            </a:avLst>
          </a:prstGeom>
          <a:ln w="12700">
            <a:solidFill>
              <a:schemeClr val="tx1"/>
            </a:solidFill>
          </a:ln>
        </p:spPr>
        <p:txBody>
          <a:bodyPr lIns="72000" tIns="72000" rIns="72000" bIns="72000" anchor="ctr"/>
          <a:lstStyle>
            <a:lvl1pPr algn="ctr">
              <a:lnSpc>
                <a:spcPct val="100000"/>
              </a:lnSpc>
              <a:defRPr sz="1200" b="1">
                <a:solidFill>
                  <a:schemeClr val="tx1"/>
                </a:solidFill>
              </a:defRPr>
            </a:lvl1pPr>
          </a:lstStyle>
          <a:p>
            <a:pPr lvl="0"/>
            <a:r>
              <a:rPr lang="en-US" dirty="0"/>
              <a:t>Text</a:t>
            </a:r>
          </a:p>
        </p:txBody>
      </p:sp>
      <p:sp>
        <p:nvSpPr>
          <p:cNvPr id="104" name="Text Placeholder 5">
            <a:extLst>
              <a:ext uri="{FF2B5EF4-FFF2-40B4-BE49-F238E27FC236}">
                <a16:creationId xmlns:a16="http://schemas.microsoft.com/office/drawing/2014/main" id="{0F3ED34E-B610-1D40-BA37-37C5B51F2251}"/>
              </a:ext>
            </a:extLst>
          </p:cNvPr>
          <p:cNvSpPr>
            <a:spLocks noGrp="1"/>
          </p:cNvSpPr>
          <p:nvPr>
            <p:ph type="body" sz="quarter" idx="217" hasCustomPrompt="1"/>
          </p:nvPr>
        </p:nvSpPr>
        <p:spPr>
          <a:xfrm>
            <a:off x="6129878" y="4012850"/>
            <a:ext cx="979200" cy="979200"/>
          </a:xfrm>
          <a:prstGeom prst="ellipse">
            <a:avLst/>
          </a:prstGeom>
          <a:solidFill>
            <a:schemeClr val="tx1"/>
          </a:solidFill>
        </p:spPr>
        <p:txBody>
          <a:bodyPr anchor="ctr"/>
          <a:lstStyle>
            <a:lvl1pPr algn="ctr">
              <a:lnSpc>
                <a:spcPct val="100000"/>
              </a:lnSpc>
              <a:defRPr sz="1600" b="1">
                <a:solidFill>
                  <a:schemeClr val="bg1"/>
                </a:solidFill>
              </a:defRPr>
            </a:lvl1pPr>
          </a:lstStyle>
          <a:p>
            <a:pPr lvl="0"/>
            <a:r>
              <a:rPr lang="en-US" dirty="0"/>
              <a:t>Text</a:t>
            </a:r>
          </a:p>
        </p:txBody>
      </p:sp>
      <p:sp>
        <p:nvSpPr>
          <p:cNvPr id="105" name="SmartArt Placeholder 6">
            <a:extLst>
              <a:ext uri="{FF2B5EF4-FFF2-40B4-BE49-F238E27FC236}">
                <a16:creationId xmlns:a16="http://schemas.microsoft.com/office/drawing/2014/main" id="{320CF9C1-F289-044D-97F8-083AEF1E99B4}"/>
              </a:ext>
            </a:extLst>
          </p:cNvPr>
          <p:cNvSpPr>
            <a:spLocks noGrp="1"/>
          </p:cNvSpPr>
          <p:nvPr>
            <p:ph type="dgm" sz="quarter" idx="218" hasCustomPrompt="1"/>
          </p:nvPr>
        </p:nvSpPr>
        <p:spPr>
          <a:xfrm flipH="1">
            <a:off x="6608434" y="4962377"/>
            <a:ext cx="25200" cy="307786"/>
          </a:xfrm>
          <a:prstGeom prst="rect">
            <a:avLst/>
          </a:prstGeom>
          <a:solidFill>
            <a:schemeClr val="tx1"/>
          </a:solidFill>
        </p:spPr>
        <p:txBody>
          <a:bodyPr/>
          <a:lstStyle>
            <a:lvl1pPr>
              <a:lnSpc>
                <a:spcPct val="100000"/>
              </a:lnSpc>
              <a:defRPr sz="600"/>
            </a:lvl1pPr>
          </a:lstStyle>
          <a:p>
            <a:r>
              <a:rPr lang="en-GB" dirty="0"/>
              <a:t>.</a:t>
            </a:r>
            <a:endParaRPr lang="en-US" dirty="0"/>
          </a:p>
        </p:txBody>
      </p:sp>
      <p:sp>
        <p:nvSpPr>
          <p:cNvPr id="106" name="Text Placeholder 5">
            <a:extLst>
              <a:ext uri="{FF2B5EF4-FFF2-40B4-BE49-F238E27FC236}">
                <a16:creationId xmlns:a16="http://schemas.microsoft.com/office/drawing/2014/main" id="{876BF7B3-707C-5240-A4B7-9C33E29C058E}"/>
              </a:ext>
            </a:extLst>
          </p:cNvPr>
          <p:cNvSpPr>
            <a:spLocks noGrp="1"/>
          </p:cNvSpPr>
          <p:nvPr>
            <p:ph type="body" sz="quarter" idx="219" hasCustomPrompt="1"/>
          </p:nvPr>
        </p:nvSpPr>
        <p:spPr>
          <a:xfrm>
            <a:off x="8873005" y="5283133"/>
            <a:ext cx="964531" cy="964531"/>
          </a:xfrm>
          <a:prstGeom prst="roundRect">
            <a:avLst>
              <a:gd name="adj" fmla="val 5202"/>
            </a:avLst>
          </a:prstGeom>
          <a:ln w="12700">
            <a:solidFill>
              <a:schemeClr val="tx2"/>
            </a:solidFill>
          </a:ln>
        </p:spPr>
        <p:txBody>
          <a:bodyPr lIns="72000" tIns="72000" rIns="72000" bIns="72000" anchor="ctr"/>
          <a:lstStyle>
            <a:lvl1pPr algn="ctr">
              <a:lnSpc>
                <a:spcPct val="100000"/>
              </a:lnSpc>
              <a:defRPr sz="1200" b="1">
                <a:solidFill>
                  <a:schemeClr val="tx2"/>
                </a:solidFill>
              </a:defRPr>
            </a:lvl1pPr>
          </a:lstStyle>
          <a:p>
            <a:pPr lvl="0"/>
            <a:r>
              <a:rPr lang="en-US" dirty="0"/>
              <a:t>Text</a:t>
            </a:r>
          </a:p>
        </p:txBody>
      </p:sp>
      <p:sp>
        <p:nvSpPr>
          <p:cNvPr id="107" name="Text Placeholder 5">
            <a:extLst>
              <a:ext uri="{FF2B5EF4-FFF2-40B4-BE49-F238E27FC236}">
                <a16:creationId xmlns:a16="http://schemas.microsoft.com/office/drawing/2014/main" id="{77B033C6-F68F-4D4B-9919-7F2125B29EEC}"/>
              </a:ext>
            </a:extLst>
          </p:cNvPr>
          <p:cNvSpPr>
            <a:spLocks noGrp="1"/>
          </p:cNvSpPr>
          <p:nvPr>
            <p:ph type="body" sz="quarter" idx="220" hasCustomPrompt="1"/>
          </p:nvPr>
        </p:nvSpPr>
        <p:spPr>
          <a:xfrm>
            <a:off x="8859648" y="4014312"/>
            <a:ext cx="979200" cy="979200"/>
          </a:xfrm>
          <a:prstGeom prst="ellipse">
            <a:avLst/>
          </a:prstGeom>
          <a:solidFill>
            <a:schemeClr val="tx2"/>
          </a:solidFill>
        </p:spPr>
        <p:txBody>
          <a:bodyPr anchor="ctr"/>
          <a:lstStyle>
            <a:lvl1pPr algn="ctr">
              <a:lnSpc>
                <a:spcPct val="100000"/>
              </a:lnSpc>
              <a:defRPr sz="1600" b="1">
                <a:solidFill>
                  <a:schemeClr val="bg1"/>
                </a:solidFill>
              </a:defRPr>
            </a:lvl1pPr>
          </a:lstStyle>
          <a:p>
            <a:pPr lvl="0"/>
            <a:r>
              <a:rPr lang="en-US" dirty="0"/>
              <a:t>Text</a:t>
            </a:r>
          </a:p>
        </p:txBody>
      </p:sp>
      <p:sp>
        <p:nvSpPr>
          <p:cNvPr id="108" name="SmartArt Placeholder 6">
            <a:extLst>
              <a:ext uri="{FF2B5EF4-FFF2-40B4-BE49-F238E27FC236}">
                <a16:creationId xmlns:a16="http://schemas.microsoft.com/office/drawing/2014/main" id="{4163ED3C-1BD1-3C40-AD3E-D9FFB3B98182}"/>
              </a:ext>
            </a:extLst>
          </p:cNvPr>
          <p:cNvSpPr>
            <a:spLocks noGrp="1"/>
          </p:cNvSpPr>
          <p:nvPr>
            <p:ph type="dgm" sz="quarter" idx="221" hasCustomPrompt="1"/>
          </p:nvPr>
        </p:nvSpPr>
        <p:spPr>
          <a:xfrm flipH="1">
            <a:off x="9338204" y="4963839"/>
            <a:ext cx="25200" cy="307786"/>
          </a:xfrm>
          <a:prstGeom prst="rect">
            <a:avLst/>
          </a:prstGeom>
          <a:solidFill>
            <a:schemeClr val="tx2"/>
          </a:solidFill>
        </p:spPr>
        <p:txBody>
          <a:bodyPr/>
          <a:lstStyle>
            <a:lvl1pPr>
              <a:lnSpc>
                <a:spcPct val="100000"/>
              </a:lnSpc>
              <a:defRPr sz="600"/>
            </a:lvl1pPr>
          </a:lstStyle>
          <a:p>
            <a:r>
              <a:rPr lang="en-GB" dirty="0"/>
              <a:t>.</a:t>
            </a:r>
            <a:endParaRPr lang="en-US" dirty="0"/>
          </a:p>
        </p:txBody>
      </p:sp>
      <p:sp>
        <p:nvSpPr>
          <p:cNvPr id="109" name="Text Placeholder 5">
            <a:extLst>
              <a:ext uri="{FF2B5EF4-FFF2-40B4-BE49-F238E27FC236}">
                <a16:creationId xmlns:a16="http://schemas.microsoft.com/office/drawing/2014/main" id="{376E33A7-05F9-1A49-A21C-6ACE8B4BDE3D}"/>
              </a:ext>
            </a:extLst>
          </p:cNvPr>
          <p:cNvSpPr>
            <a:spLocks noGrp="1"/>
          </p:cNvSpPr>
          <p:nvPr>
            <p:ph type="body" sz="quarter" idx="222" hasCustomPrompt="1"/>
          </p:nvPr>
        </p:nvSpPr>
        <p:spPr>
          <a:xfrm>
            <a:off x="10250789" y="5278957"/>
            <a:ext cx="964531" cy="964531"/>
          </a:xfrm>
          <a:prstGeom prst="roundRect">
            <a:avLst>
              <a:gd name="adj" fmla="val 5202"/>
            </a:avLst>
          </a:prstGeom>
          <a:ln w="12700">
            <a:solidFill>
              <a:schemeClr val="accent1"/>
            </a:solidFill>
          </a:ln>
        </p:spPr>
        <p:txBody>
          <a:bodyPr lIns="72000" tIns="72000" rIns="72000" bIns="72000" anchor="ctr"/>
          <a:lstStyle>
            <a:lvl1pPr algn="ctr">
              <a:lnSpc>
                <a:spcPct val="100000"/>
              </a:lnSpc>
              <a:defRPr sz="1200" b="1">
                <a:solidFill>
                  <a:schemeClr val="accent1"/>
                </a:solidFill>
              </a:defRPr>
            </a:lvl1pPr>
          </a:lstStyle>
          <a:p>
            <a:pPr lvl="0"/>
            <a:r>
              <a:rPr lang="en-US" dirty="0"/>
              <a:t>Text</a:t>
            </a:r>
          </a:p>
        </p:txBody>
      </p:sp>
      <p:sp>
        <p:nvSpPr>
          <p:cNvPr id="110" name="Text Placeholder 5">
            <a:extLst>
              <a:ext uri="{FF2B5EF4-FFF2-40B4-BE49-F238E27FC236}">
                <a16:creationId xmlns:a16="http://schemas.microsoft.com/office/drawing/2014/main" id="{E604B13F-A18E-6547-B288-9C923C1BF1D2}"/>
              </a:ext>
            </a:extLst>
          </p:cNvPr>
          <p:cNvSpPr>
            <a:spLocks noGrp="1"/>
          </p:cNvSpPr>
          <p:nvPr>
            <p:ph type="body" sz="quarter" idx="223" hasCustomPrompt="1"/>
          </p:nvPr>
        </p:nvSpPr>
        <p:spPr>
          <a:xfrm>
            <a:off x="10237432" y="4010136"/>
            <a:ext cx="979200" cy="979200"/>
          </a:xfrm>
          <a:prstGeom prst="ellipse">
            <a:avLst/>
          </a:prstGeom>
          <a:solidFill>
            <a:schemeClr val="accent1"/>
          </a:solidFill>
        </p:spPr>
        <p:txBody>
          <a:bodyPr anchor="ctr"/>
          <a:lstStyle>
            <a:lvl1pPr algn="ctr">
              <a:lnSpc>
                <a:spcPct val="100000"/>
              </a:lnSpc>
              <a:defRPr sz="1600" b="1">
                <a:solidFill>
                  <a:schemeClr val="bg1"/>
                </a:solidFill>
              </a:defRPr>
            </a:lvl1pPr>
          </a:lstStyle>
          <a:p>
            <a:pPr lvl="0"/>
            <a:r>
              <a:rPr lang="en-US" dirty="0"/>
              <a:t>Text</a:t>
            </a:r>
          </a:p>
        </p:txBody>
      </p:sp>
      <p:sp>
        <p:nvSpPr>
          <p:cNvPr id="111" name="SmartArt Placeholder 6">
            <a:extLst>
              <a:ext uri="{FF2B5EF4-FFF2-40B4-BE49-F238E27FC236}">
                <a16:creationId xmlns:a16="http://schemas.microsoft.com/office/drawing/2014/main" id="{8CAA2D9A-0EDE-0F4B-8711-D39F1D7685D2}"/>
              </a:ext>
            </a:extLst>
          </p:cNvPr>
          <p:cNvSpPr>
            <a:spLocks noGrp="1"/>
          </p:cNvSpPr>
          <p:nvPr>
            <p:ph type="dgm" sz="quarter" idx="224" hasCustomPrompt="1"/>
          </p:nvPr>
        </p:nvSpPr>
        <p:spPr>
          <a:xfrm flipH="1">
            <a:off x="10715988" y="4959663"/>
            <a:ext cx="25200" cy="307786"/>
          </a:xfrm>
          <a:prstGeom prst="rect">
            <a:avLst/>
          </a:prstGeom>
          <a:solidFill>
            <a:schemeClr val="accent1"/>
          </a:solidFill>
        </p:spPr>
        <p:txBody>
          <a:bodyPr/>
          <a:lstStyle>
            <a:lvl1pPr>
              <a:lnSpc>
                <a:spcPct val="100000"/>
              </a:lnSpc>
              <a:defRPr sz="600"/>
            </a:lvl1pPr>
          </a:lstStyle>
          <a:p>
            <a:r>
              <a:rPr lang="en-GB" dirty="0"/>
              <a:t>.</a:t>
            </a:r>
            <a:endParaRPr lang="en-US" dirty="0"/>
          </a:p>
        </p:txBody>
      </p:sp>
      <p:sp>
        <p:nvSpPr>
          <p:cNvPr id="112" name="Text Placeholder 5">
            <a:extLst>
              <a:ext uri="{FF2B5EF4-FFF2-40B4-BE49-F238E27FC236}">
                <a16:creationId xmlns:a16="http://schemas.microsoft.com/office/drawing/2014/main" id="{CB126D37-9888-CF4F-A0DB-397E95C46A70}"/>
              </a:ext>
            </a:extLst>
          </p:cNvPr>
          <p:cNvSpPr>
            <a:spLocks noGrp="1"/>
          </p:cNvSpPr>
          <p:nvPr>
            <p:ph type="body" sz="quarter" idx="225" hasCustomPrompt="1"/>
          </p:nvPr>
        </p:nvSpPr>
        <p:spPr>
          <a:xfrm>
            <a:off x="7528059" y="5278957"/>
            <a:ext cx="964531" cy="964531"/>
          </a:xfrm>
          <a:prstGeom prst="roundRect">
            <a:avLst>
              <a:gd name="adj" fmla="val 5202"/>
            </a:avLst>
          </a:prstGeom>
          <a:ln w="12700">
            <a:solidFill>
              <a:schemeClr val="bg2"/>
            </a:solidFill>
          </a:ln>
        </p:spPr>
        <p:txBody>
          <a:bodyPr lIns="72000" tIns="72000" rIns="72000" bIns="72000" anchor="ctr"/>
          <a:lstStyle>
            <a:lvl1pPr algn="ctr">
              <a:lnSpc>
                <a:spcPct val="100000"/>
              </a:lnSpc>
              <a:defRPr sz="1200" b="1">
                <a:solidFill>
                  <a:schemeClr val="bg2"/>
                </a:solidFill>
              </a:defRPr>
            </a:lvl1pPr>
          </a:lstStyle>
          <a:p>
            <a:pPr lvl="0"/>
            <a:r>
              <a:rPr lang="en-US" dirty="0"/>
              <a:t>Text</a:t>
            </a:r>
          </a:p>
        </p:txBody>
      </p:sp>
      <p:sp>
        <p:nvSpPr>
          <p:cNvPr id="113" name="Text Placeholder 5">
            <a:extLst>
              <a:ext uri="{FF2B5EF4-FFF2-40B4-BE49-F238E27FC236}">
                <a16:creationId xmlns:a16="http://schemas.microsoft.com/office/drawing/2014/main" id="{90D34AD4-CFEA-E242-BCBB-172E87CD3576}"/>
              </a:ext>
            </a:extLst>
          </p:cNvPr>
          <p:cNvSpPr>
            <a:spLocks noGrp="1"/>
          </p:cNvSpPr>
          <p:nvPr>
            <p:ph type="body" sz="quarter" idx="226" hasCustomPrompt="1"/>
          </p:nvPr>
        </p:nvSpPr>
        <p:spPr>
          <a:xfrm>
            <a:off x="7514702" y="4010136"/>
            <a:ext cx="979200" cy="979200"/>
          </a:xfrm>
          <a:prstGeom prst="ellipse">
            <a:avLst/>
          </a:prstGeom>
          <a:solidFill>
            <a:schemeClr val="bg2"/>
          </a:solidFill>
        </p:spPr>
        <p:txBody>
          <a:bodyPr anchor="ctr"/>
          <a:lstStyle>
            <a:lvl1pPr algn="ctr">
              <a:lnSpc>
                <a:spcPct val="100000"/>
              </a:lnSpc>
              <a:defRPr sz="1600" b="1">
                <a:solidFill>
                  <a:schemeClr val="bg1"/>
                </a:solidFill>
              </a:defRPr>
            </a:lvl1pPr>
          </a:lstStyle>
          <a:p>
            <a:pPr lvl="0"/>
            <a:r>
              <a:rPr lang="en-US" dirty="0"/>
              <a:t>Text</a:t>
            </a:r>
          </a:p>
        </p:txBody>
      </p:sp>
      <p:sp>
        <p:nvSpPr>
          <p:cNvPr id="114" name="SmartArt Placeholder 6">
            <a:extLst>
              <a:ext uri="{FF2B5EF4-FFF2-40B4-BE49-F238E27FC236}">
                <a16:creationId xmlns:a16="http://schemas.microsoft.com/office/drawing/2014/main" id="{F63B2F72-2A3C-2844-9304-6D61EB719B08}"/>
              </a:ext>
            </a:extLst>
          </p:cNvPr>
          <p:cNvSpPr>
            <a:spLocks noGrp="1"/>
          </p:cNvSpPr>
          <p:nvPr>
            <p:ph type="dgm" sz="quarter" idx="227" hasCustomPrompt="1"/>
          </p:nvPr>
        </p:nvSpPr>
        <p:spPr>
          <a:xfrm flipH="1">
            <a:off x="7993258" y="4959663"/>
            <a:ext cx="25200" cy="307786"/>
          </a:xfrm>
          <a:prstGeom prst="rect">
            <a:avLst/>
          </a:prstGeom>
          <a:solidFill>
            <a:schemeClr val="bg2"/>
          </a:solidFill>
        </p:spPr>
        <p:txBody>
          <a:bodyPr/>
          <a:lstStyle>
            <a:lvl1pPr>
              <a:lnSpc>
                <a:spcPct val="100000"/>
              </a:lnSpc>
              <a:defRPr sz="600"/>
            </a:lvl1pPr>
          </a:lstStyle>
          <a:p>
            <a:r>
              <a:rPr lang="en-GB" dirty="0"/>
              <a:t>.</a:t>
            </a:r>
            <a:endParaRPr lang="en-US" dirty="0"/>
          </a:p>
        </p:txBody>
      </p:sp>
      <p:sp>
        <p:nvSpPr>
          <p:cNvPr id="115" name="Text Placeholder 5">
            <a:extLst>
              <a:ext uri="{FF2B5EF4-FFF2-40B4-BE49-F238E27FC236}">
                <a16:creationId xmlns:a16="http://schemas.microsoft.com/office/drawing/2014/main" id="{C57CBB52-3279-7846-A3B6-513D7AF78192}"/>
              </a:ext>
            </a:extLst>
          </p:cNvPr>
          <p:cNvSpPr>
            <a:spLocks noGrp="1"/>
          </p:cNvSpPr>
          <p:nvPr>
            <p:ph type="body" sz="quarter" idx="228" hasCustomPrompt="1"/>
          </p:nvPr>
        </p:nvSpPr>
        <p:spPr>
          <a:xfrm>
            <a:off x="724806" y="5281671"/>
            <a:ext cx="964531" cy="964531"/>
          </a:xfrm>
          <a:prstGeom prst="roundRect">
            <a:avLst>
              <a:gd name="adj" fmla="val 5202"/>
            </a:avLst>
          </a:prstGeom>
          <a:ln w="12700">
            <a:solidFill>
              <a:schemeClr val="tx1"/>
            </a:solidFill>
          </a:ln>
        </p:spPr>
        <p:txBody>
          <a:bodyPr lIns="72000" tIns="72000" rIns="72000" bIns="72000" anchor="ctr"/>
          <a:lstStyle>
            <a:lvl1pPr algn="ctr">
              <a:lnSpc>
                <a:spcPct val="100000"/>
              </a:lnSpc>
              <a:defRPr sz="1200" b="1">
                <a:solidFill>
                  <a:schemeClr val="tx1"/>
                </a:solidFill>
              </a:defRPr>
            </a:lvl1pPr>
          </a:lstStyle>
          <a:p>
            <a:pPr lvl="0"/>
            <a:r>
              <a:rPr lang="en-US" dirty="0"/>
              <a:t>Text</a:t>
            </a:r>
          </a:p>
        </p:txBody>
      </p:sp>
      <p:sp>
        <p:nvSpPr>
          <p:cNvPr id="116" name="Text Placeholder 5">
            <a:extLst>
              <a:ext uri="{FF2B5EF4-FFF2-40B4-BE49-F238E27FC236}">
                <a16:creationId xmlns:a16="http://schemas.microsoft.com/office/drawing/2014/main" id="{5AA66306-FADA-574B-994E-1E535B5E406F}"/>
              </a:ext>
            </a:extLst>
          </p:cNvPr>
          <p:cNvSpPr>
            <a:spLocks noGrp="1"/>
          </p:cNvSpPr>
          <p:nvPr>
            <p:ph type="body" sz="quarter" idx="229" hasCustomPrompt="1"/>
          </p:nvPr>
        </p:nvSpPr>
        <p:spPr>
          <a:xfrm>
            <a:off x="711449" y="4012850"/>
            <a:ext cx="979200" cy="979200"/>
          </a:xfrm>
          <a:prstGeom prst="ellipse">
            <a:avLst/>
          </a:prstGeom>
          <a:solidFill>
            <a:schemeClr val="tx1"/>
          </a:solidFill>
        </p:spPr>
        <p:txBody>
          <a:bodyPr anchor="ctr"/>
          <a:lstStyle>
            <a:lvl1pPr algn="ctr">
              <a:lnSpc>
                <a:spcPct val="100000"/>
              </a:lnSpc>
              <a:defRPr sz="1600" b="1">
                <a:solidFill>
                  <a:schemeClr val="bg1"/>
                </a:solidFill>
              </a:defRPr>
            </a:lvl1pPr>
          </a:lstStyle>
          <a:p>
            <a:pPr lvl="0"/>
            <a:r>
              <a:rPr lang="en-US" dirty="0"/>
              <a:t>Text</a:t>
            </a:r>
          </a:p>
        </p:txBody>
      </p:sp>
      <p:sp>
        <p:nvSpPr>
          <p:cNvPr id="117" name="SmartArt Placeholder 6">
            <a:extLst>
              <a:ext uri="{FF2B5EF4-FFF2-40B4-BE49-F238E27FC236}">
                <a16:creationId xmlns:a16="http://schemas.microsoft.com/office/drawing/2014/main" id="{A1E82512-125A-CB47-873C-0CF1FB9C759C}"/>
              </a:ext>
            </a:extLst>
          </p:cNvPr>
          <p:cNvSpPr>
            <a:spLocks noGrp="1"/>
          </p:cNvSpPr>
          <p:nvPr>
            <p:ph type="dgm" sz="quarter" idx="230" hasCustomPrompt="1"/>
          </p:nvPr>
        </p:nvSpPr>
        <p:spPr>
          <a:xfrm flipH="1">
            <a:off x="1190005" y="4962377"/>
            <a:ext cx="25200" cy="307786"/>
          </a:xfrm>
          <a:prstGeom prst="rect">
            <a:avLst/>
          </a:prstGeom>
          <a:solidFill>
            <a:schemeClr val="tx1"/>
          </a:solidFill>
        </p:spPr>
        <p:txBody>
          <a:bodyPr/>
          <a:lstStyle>
            <a:lvl1pPr>
              <a:lnSpc>
                <a:spcPct val="100000"/>
              </a:lnSpc>
              <a:defRPr sz="600"/>
            </a:lvl1pPr>
          </a:lstStyle>
          <a:p>
            <a:r>
              <a:rPr lang="en-GB" dirty="0"/>
              <a:t>.</a:t>
            </a:r>
            <a:endParaRPr lang="en-US" dirty="0"/>
          </a:p>
        </p:txBody>
      </p:sp>
      <p:sp>
        <p:nvSpPr>
          <p:cNvPr id="118" name="Text Placeholder 5">
            <a:extLst>
              <a:ext uri="{FF2B5EF4-FFF2-40B4-BE49-F238E27FC236}">
                <a16:creationId xmlns:a16="http://schemas.microsoft.com/office/drawing/2014/main" id="{B948028F-E7AE-0547-9A1C-54D73D8CD6E7}"/>
              </a:ext>
            </a:extLst>
          </p:cNvPr>
          <p:cNvSpPr>
            <a:spLocks noGrp="1"/>
          </p:cNvSpPr>
          <p:nvPr>
            <p:ph type="body" sz="quarter" idx="231" hasCustomPrompt="1"/>
          </p:nvPr>
        </p:nvSpPr>
        <p:spPr>
          <a:xfrm>
            <a:off x="3454576" y="5283133"/>
            <a:ext cx="964531" cy="964531"/>
          </a:xfrm>
          <a:prstGeom prst="roundRect">
            <a:avLst>
              <a:gd name="adj" fmla="val 5202"/>
            </a:avLst>
          </a:prstGeom>
          <a:ln w="12700">
            <a:solidFill>
              <a:schemeClr val="tx2"/>
            </a:solidFill>
          </a:ln>
        </p:spPr>
        <p:txBody>
          <a:bodyPr lIns="72000" tIns="72000" rIns="72000" bIns="72000" anchor="ctr"/>
          <a:lstStyle>
            <a:lvl1pPr algn="ctr">
              <a:lnSpc>
                <a:spcPct val="100000"/>
              </a:lnSpc>
              <a:defRPr sz="1200" b="1">
                <a:solidFill>
                  <a:schemeClr val="tx2"/>
                </a:solidFill>
              </a:defRPr>
            </a:lvl1pPr>
          </a:lstStyle>
          <a:p>
            <a:pPr lvl="0"/>
            <a:r>
              <a:rPr lang="en-US" dirty="0"/>
              <a:t>Text</a:t>
            </a:r>
          </a:p>
        </p:txBody>
      </p:sp>
      <p:sp>
        <p:nvSpPr>
          <p:cNvPr id="119" name="Text Placeholder 5">
            <a:extLst>
              <a:ext uri="{FF2B5EF4-FFF2-40B4-BE49-F238E27FC236}">
                <a16:creationId xmlns:a16="http://schemas.microsoft.com/office/drawing/2014/main" id="{BB8406C2-8D5E-2444-8E2D-17E9F9826FF3}"/>
              </a:ext>
            </a:extLst>
          </p:cNvPr>
          <p:cNvSpPr>
            <a:spLocks noGrp="1"/>
          </p:cNvSpPr>
          <p:nvPr>
            <p:ph type="body" sz="quarter" idx="232" hasCustomPrompt="1"/>
          </p:nvPr>
        </p:nvSpPr>
        <p:spPr>
          <a:xfrm>
            <a:off x="3441219" y="4014312"/>
            <a:ext cx="979200" cy="979200"/>
          </a:xfrm>
          <a:prstGeom prst="ellipse">
            <a:avLst/>
          </a:prstGeom>
          <a:solidFill>
            <a:schemeClr val="tx2"/>
          </a:solidFill>
        </p:spPr>
        <p:txBody>
          <a:bodyPr anchor="ctr"/>
          <a:lstStyle>
            <a:lvl1pPr algn="ctr">
              <a:lnSpc>
                <a:spcPct val="100000"/>
              </a:lnSpc>
              <a:defRPr sz="1600" b="1">
                <a:solidFill>
                  <a:schemeClr val="bg1"/>
                </a:solidFill>
              </a:defRPr>
            </a:lvl1pPr>
          </a:lstStyle>
          <a:p>
            <a:pPr lvl="0"/>
            <a:r>
              <a:rPr lang="en-US" dirty="0"/>
              <a:t>Text</a:t>
            </a:r>
          </a:p>
        </p:txBody>
      </p:sp>
      <p:sp>
        <p:nvSpPr>
          <p:cNvPr id="120" name="SmartArt Placeholder 6">
            <a:extLst>
              <a:ext uri="{FF2B5EF4-FFF2-40B4-BE49-F238E27FC236}">
                <a16:creationId xmlns:a16="http://schemas.microsoft.com/office/drawing/2014/main" id="{9126D765-D0BF-1C48-BBB4-36D6EE67BF69}"/>
              </a:ext>
            </a:extLst>
          </p:cNvPr>
          <p:cNvSpPr>
            <a:spLocks noGrp="1"/>
          </p:cNvSpPr>
          <p:nvPr>
            <p:ph type="dgm" sz="quarter" idx="233" hasCustomPrompt="1"/>
          </p:nvPr>
        </p:nvSpPr>
        <p:spPr>
          <a:xfrm flipH="1">
            <a:off x="3919775" y="4963839"/>
            <a:ext cx="25200" cy="307786"/>
          </a:xfrm>
          <a:prstGeom prst="rect">
            <a:avLst/>
          </a:prstGeom>
          <a:solidFill>
            <a:schemeClr val="tx2"/>
          </a:solidFill>
        </p:spPr>
        <p:txBody>
          <a:bodyPr/>
          <a:lstStyle>
            <a:lvl1pPr>
              <a:lnSpc>
                <a:spcPct val="100000"/>
              </a:lnSpc>
              <a:defRPr sz="600"/>
            </a:lvl1pPr>
          </a:lstStyle>
          <a:p>
            <a:r>
              <a:rPr lang="en-GB" dirty="0"/>
              <a:t>.</a:t>
            </a:r>
            <a:endParaRPr lang="en-US" dirty="0"/>
          </a:p>
        </p:txBody>
      </p:sp>
      <p:sp>
        <p:nvSpPr>
          <p:cNvPr id="121" name="Text Placeholder 5">
            <a:extLst>
              <a:ext uri="{FF2B5EF4-FFF2-40B4-BE49-F238E27FC236}">
                <a16:creationId xmlns:a16="http://schemas.microsoft.com/office/drawing/2014/main" id="{361A1914-9FEC-2342-BC1B-B302D2F5523C}"/>
              </a:ext>
            </a:extLst>
          </p:cNvPr>
          <p:cNvSpPr>
            <a:spLocks noGrp="1"/>
          </p:cNvSpPr>
          <p:nvPr>
            <p:ph type="body" sz="quarter" idx="234" hasCustomPrompt="1"/>
          </p:nvPr>
        </p:nvSpPr>
        <p:spPr>
          <a:xfrm>
            <a:off x="4832360" y="5278957"/>
            <a:ext cx="964531" cy="964531"/>
          </a:xfrm>
          <a:prstGeom prst="roundRect">
            <a:avLst>
              <a:gd name="adj" fmla="val 5202"/>
            </a:avLst>
          </a:prstGeom>
          <a:ln w="12700">
            <a:solidFill>
              <a:schemeClr val="accent1"/>
            </a:solidFill>
          </a:ln>
        </p:spPr>
        <p:txBody>
          <a:bodyPr lIns="72000" tIns="72000" rIns="72000" bIns="72000" anchor="ctr"/>
          <a:lstStyle>
            <a:lvl1pPr algn="ctr">
              <a:lnSpc>
                <a:spcPct val="100000"/>
              </a:lnSpc>
              <a:defRPr sz="1200" b="1">
                <a:solidFill>
                  <a:schemeClr val="accent1"/>
                </a:solidFill>
              </a:defRPr>
            </a:lvl1pPr>
          </a:lstStyle>
          <a:p>
            <a:pPr lvl="0"/>
            <a:r>
              <a:rPr lang="en-US" dirty="0"/>
              <a:t>Text</a:t>
            </a:r>
          </a:p>
        </p:txBody>
      </p:sp>
      <p:sp>
        <p:nvSpPr>
          <p:cNvPr id="122" name="Text Placeholder 5">
            <a:extLst>
              <a:ext uri="{FF2B5EF4-FFF2-40B4-BE49-F238E27FC236}">
                <a16:creationId xmlns:a16="http://schemas.microsoft.com/office/drawing/2014/main" id="{335438AA-FCE9-7B49-AEF4-12FE5B7FB0A7}"/>
              </a:ext>
            </a:extLst>
          </p:cNvPr>
          <p:cNvSpPr>
            <a:spLocks noGrp="1"/>
          </p:cNvSpPr>
          <p:nvPr>
            <p:ph type="body" sz="quarter" idx="235" hasCustomPrompt="1"/>
          </p:nvPr>
        </p:nvSpPr>
        <p:spPr>
          <a:xfrm>
            <a:off x="4819003" y="4010136"/>
            <a:ext cx="979200" cy="979200"/>
          </a:xfrm>
          <a:prstGeom prst="ellipse">
            <a:avLst/>
          </a:prstGeom>
          <a:solidFill>
            <a:schemeClr val="accent1"/>
          </a:solidFill>
        </p:spPr>
        <p:txBody>
          <a:bodyPr anchor="ctr"/>
          <a:lstStyle>
            <a:lvl1pPr algn="ctr">
              <a:lnSpc>
                <a:spcPct val="100000"/>
              </a:lnSpc>
              <a:defRPr sz="1600" b="1">
                <a:solidFill>
                  <a:schemeClr val="bg1"/>
                </a:solidFill>
              </a:defRPr>
            </a:lvl1pPr>
          </a:lstStyle>
          <a:p>
            <a:pPr lvl="0"/>
            <a:r>
              <a:rPr lang="en-US" dirty="0"/>
              <a:t>Text</a:t>
            </a:r>
          </a:p>
        </p:txBody>
      </p:sp>
      <p:sp>
        <p:nvSpPr>
          <p:cNvPr id="123" name="SmartArt Placeholder 6">
            <a:extLst>
              <a:ext uri="{FF2B5EF4-FFF2-40B4-BE49-F238E27FC236}">
                <a16:creationId xmlns:a16="http://schemas.microsoft.com/office/drawing/2014/main" id="{E55DFC46-E982-6F49-9E60-FC1A51D09BDA}"/>
              </a:ext>
            </a:extLst>
          </p:cNvPr>
          <p:cNvSpPr>
            <a:spLocks noGrp="1"/>
          </p:cNvSpPr>
          <p:nvPr>
            <p:ph type="dgm" sz="quarter" idx="236" hasCustomPrompt="1"/>
          </p:nvPr>
        </p:nvSpPr>
        <p:spPr>
          <a:xfrm flipH="1">
            <a:off x="5297559" y="4959663"/>
            <a:ext cx="25200" cy="307786"/>
          </a:xfrm>
          <a:prstGeom prst="rect">
            <a:avLst/>
          </a:prstGeom>
          <a:solidFill>
            <a:schemeClr val="accent1"/>
          </a:solidFill>
        </p:spPr>
        <p:txBody>
          <a:bodyPr/>
          <a:lstStyle>
            <a:lvl1pPr>
              <a:lnSpc>
                <a:spcPct val="100000"/>
              </a:lnSpc>
              <a:defRPr sz="600"/>
            </a:lvl1pPr>
          </a:lstStyle>
          <a:p>
            <a:r>
              <a:rPr lang="en-GB" dirty="0"/>
              <a:t>.</a:t>
            </a:r>
            <a:endParaRPr lang="en-US" dirty="0"/>
          </a:p>
        </p:txBody>
      </p:sp>
      <p:sp>
        <p:nvSpPr>
          <p:cNvPr id="124" name="Text Placeholder 5">
            <a:extLst>
              <a:ext uri="{FF2B5EF4-FFF2-40B4-BE49-F238E27FC236}">
                <a16:creationId xmlns:a16="http://schemas.microsoft.com/office/drawing/2014/main" id="{919E792C-5FB1-9D4A-A021-35CDED32C4CE}"/>
              </a:ext>
            </a:extLst>
          </p:cNvPr>
          <p:cNvSpPr>
            <a:spLocks noGrp="1"/>
          </p:cNvSpPr>
          <p:nvPr>
            <p:ph type="body" sz="quarter" idx="237" hasCustomPrompt="1"/>
          </p:nvPr>
        </p:nvSpPr>
        <p:spPr>
          <a:xfrm>
            <a:off x="2109630" y="5278957"/>
            <a:ext cx="964531" cy="964531"/>
          </a:xfrm>
          <a:prstGeom prst="roundRect">
            <a:avLst>
              <a:gd name="adj" fmla="val 5202"/>
            </a:avLst>
          </a:prstGeom>
          <a:ln w="12700">
            <a:solidFill>
              <a:schemeClr val="bg2"/>
            </a:solidFill>
          </a:ln>
        </p:spPr>
        <p:txBody>
          <a:bodyPr lIns="72000" tIns="72000" rIns="72000" bIns="72000" anchor="ctr"/>
          <a:lstStyle>
            <a:lvl1pPr algn="ctr">
              <a:lnSpc>
                <a:spcPct val="100000"/>
              </a:lnSpc>
              <a:defRPr sz="1200" b="1">
                <a:solidFill>
                  <a:schemeClr val="bg2"/>
                </a:solidFill>
              </a:defRPr>
            </a:lvl1pPr>
          </a:lstStyle>
          <a:p>
            <a:pPr lvl="0"/>
            <a:r>
              <a:rPr lang="en-US" dirty="0"/>
              <a:t>Text</a:t>
            </a:r>
          </a:p>
        </p:txBody>
      </p:sp>
      <p:sp>
        <p:nvSpPr>
          <p:cNvPr id="125" name="Text Placeholder 5">
            <a:extLst>
              <a:ext uri="{FF2B5EF4-FFF2-40B4-BE49-F238E27FC236}">
                <a16:creationId xmlns:a16="http://schemas.microsoft.com/office/drawing/2014/main" id="{E7F82E09-FC39-AD4A-BD8B-8C7B5257991E}"/>
              </a:ext>
            </a:extLst>
          </p:cNvPr>
          <p:cNvSpPr>
            <a:spLocks noGrp="1"/>
          </p:cNvSpPr>
          <p:nvPr>
            <p:ph type="body" sz="quarter" idx="238" hasCustomPrompt="1"/>
          </p:nvPr>
        </p:nvSpPr>
        <p:spPr>
          <a:xfrm>
            <a:off x="2096273" y="4010136"/>
            <a:ext cx="979200" cy="979200"/>
          </a:xfrm>
          <a:prstGeom prst="ellipse">
            <a:avLst/>
          </a:prstGeom>
          <a:solidFill>
            <a:schemeClr val="bg2"/>
          </a:solidFill>
        </p:spPr>
        <p:txBody>
          <a:bodyPr anchor="ctr"/>
          <a:lstStyle>
            <a:lvl1pPr algn="ctr">
              <a:lnSpc>
                <a:spcPct val="100000"/>
              </a:lnSpc>
              <a:defRPr sz="1600" b="1">
                <a:solidFill>
                  <a:schemeClr val="bg1"/>
                </a:solidFill>
              </a:defRPr>
            </a:lvl1pPr>
          </a:lstStyle>
          <a:p>
            <a:pPr lvl="0"/>
            <a:r>
              <a:rPr lang="en-US" dirty="0"/>
              <a:t>Text</a:t>
            </a:r>
          </a:p>
        </p:txBody>
      </p:sp>
      <p:sp>
        <p:nvSpPr>
          <p:cNvPr id="126" name="SmartArt Placeholder 6">
            <a:extLst>
              <a:ext uri="{FF2B5EF4-FFF2-40B4-BE49-F238E27FC236}">
                <a16:creationId xmlns:a16="http://schemas.microsoft.com/office/drawing/2014/main" id="{4846B554-6568-BC48-A8D6-A5B79B96AD55}"/>
              </a:ext>
            </a:extLst>
          </p:cNvPr>
          <p:cNvSpPr>
            <a:spLocks noGrp="1"/>
          </p:cNvSpPr>
          <p:nvPr>
            <p:ph type="dgm" sz="quarter" idx="239" hasCustomPrompt="1"/>
          </p:nvPr>
        </p:nvSpPr>
        <p:spPr>
          <a:xfrm flipH="1">
            <a:off x="2574829" y="4959663"/>
            <a:ext cx="25200" cy="307786"/>
          </a:xfrm>
          <a:prstGeom prst="rect">
            <a:avLst/>
          </a:prstGeom>
          <a:solidFill>
            <a:schemeClr val="bg2"/>
          </a:solidFill>
        </p:spPr>
        <p:txBody>
          <a:bodyPr/>
          <a:lstStyle>
            <a:lvl1pPr>
              <a:lnSpc>
                <a:spcPct val="100000"/>
              </a:lnSpc>
              <a:defRPr sz="600"/>
            </a:lvl1pPr>
          </a:lstStyle>
          <a:p>
            <a:r>
              <a:rPr lang="en-GB" dirty="0"/>
              <a:t>.</a:t>
            </a:r>
            <a:endParaRPr lang="en-US" dirty="0"/>
          </a:p>
        </p:txBody>
      </p:sp>
      <p:sp>
        <p:nvSpPr>
          <p:cNvPr id="68" name="Footer Placeholder 3">
            <a:extLst>
              <a:ext uri="{FF2B5EF4-FFF2-40B4-BE49-F238E27FC236}">
                <a16:creationId xmlns:a16="http://schemas.microsoft.com/office/drawing/2014/main" id="{5AF3BAED-3CDD-C843-B343-22D640A81FB3}"/>
              </a:ext>
            </a:extLst>
          </p:cNvPr>
          <p:cNvSpPr>
            <a:spLocks noGrp="1"/>
          </p:cNvSpPr>
          <p:nvPr>
            <p:ph type="ftr" sz="quarter" idx="11"/>
          </p:nvPr>
        </p:nvSpPr>
        <p:spPr>
          <a:xfrm>
            <a:off x="547199" y="6483601"/>
            <a:ext cx="4117669" cy="212399"/>
          </a:xfrm>
          <a:prstGeom prst="rect">
            <a:avLst/>
          </a:prstGeom>
        </p:spPr>
        <p:txBody>
          <a:bodyPr/>
          <a:lstStyle/>
          <a:p>
            <a:r>
              <a:rPr lang="en-GB" dirty="0"/>
              <a:t>www.hs2.org.uk</a:t>
            </a:r>
          </a:p>
        </p:txBody>
      </p:sp>
      <p:sp>
        <p:nvSpPr>
          <p:cNvPr id="4" name="Slide Number Placeholder 3"/>
          <p:cNvSpPr>
            <a:spLocks noGrp="1"/>
          </p:cNvSpPr>
          <p:nvPr>
            <p:ph type="sldNum" sz="quarter" idx="240"/>
          </p:nvPr>
        </p:nvSpPr>
        <p:spPr/>
        <p:txBody>
          <a:bodyPr/>
          <a:lstStyle/>
          <a:p>
            <a:fld id="{3DDFAA72-5DC3-4587-87F2-53D3D6F24F13}" type="slidenum">
              <a:rPr lang="en-GB" smtClean="0"/>
              <a:t>‹#›</a:t>
            </a:fld>
            <a:endParaRPr lang="en-GB" dirty="0"/>
          </a:p>
        </p:txBody>
      </p:sp>
    </p:spTree>
    <p:extLst>
      <p:ext uri="{BB962C8B-B14F-4D97-AF65-F5344CB8AC3E}">
        <p14:creationId xmlns:p14="http://schemas.microsoft.com/office/powerpoint/2010/main" val="944134654"/>
      </p:ext>
    </p:extLst>
  </p:cSld>
  <p:clrMapOvr>
    <a:masterClrMapping/>
  </p:clrMapOvr>
  <p:transition>
    <p:fade/>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abl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ABCD75E-4E17-44E1-8946-64A9E31B83EA}"/>
              </a:ext>
            </a:extLst>
          </p:cNvPr>
          <p:cNvSpPr>
            <a:spLocks noGrp="1"/>
          </p:cNvSpPr>
          <p:nvPr>
            <p:ph type="title" hasCustomPrompt="1"/>
          </p:nvPr>
        </p:nvSpPr>
        <p:spPr>
          <a:xfrm>
            <a:off x="457199" y="469392"/>
            <a:ext cx="11275671" cy="968474"/>
          </a:xfrm>
          <a:prstGeom prst="rect">
            <a:avLst/>
          </a:prstGeom>
        </p:spPr>
        <p:txBody>
          <a:bodyPr/>
          <a:lstStyle>
            <a:lvl1pPr>
              <a:lnSpc>
                <a:spcPct val="100000"/>
              </a:lnSpc>
              <a:defRPr/>
            </a:lvl1pPr>
          </a:lstStyle>
          <a:p>
            <a:r>
              <a:rPr lang="en-US" dirty="0"/>
              <a:t>Table title</a:t>
            </a:r>
            <a:endParaRPr lang="en-GB" dirty="0"/>
          </a:p>
        </p:txBody>
      </p:sp>
      <p:sp>
        <p:nvSpPr>
          <p:cNvPr id="6" name="Table Placeholder 5">
            <a:extLst>
              <a:ext uri="{FF2B5EF4-FFF2-40B4-BE49-F238E27FC236}">
                <a16:creationId xmlns:a16="http://schemas.microsoft.com/office/drawing/2014/main" id="{4509CACD-663B-694D-A50B-A5CC6E4ECE50}"/>
              </a:ext>
            </a:extLst>
          </p:cNvPr>
          <p:cNvSpPr>
            <a:spLocks noGrp="1"/>
          </p:cNvSpPr>
          <p:nvPr>
            <p:ph type="tbl" sz="quarter" idx="12"/>
          </p:nvPr>
        </p:nvSpPr>
        <p:spPr>
          <a:xfrm>
            <a:off x="457200" y="1550988"/>
            <a:ext cx="11276013" cy="4645025"/>
          </a:xfrm>
        </p:spPr>
        <p:txBody>
          <a:bodyPr/>
          <a:lstStyle/>
          <a:p>
            <a:r>
              <a:rPr lang="en-US" dirty="0"/>
              <a:t>Click icon to add table</a:t>
            </a:r>
          </a:p>
        </p:txBody>
      </p:sp>
      <p:sp>
        <p:nvSpPr>
          <p:cNvPr id="5" name="Footer Placeholder 3">
            <a:extLst>
              <a:ext uri="{FF2B5EF4-FFF2-40B4-BE49-F238E27FC236}">
                <a16:creationId xmlns:a16="http://schemas.microsoft.com/office/drawing/2014/main" id="{5AF3BAED-3CDD-C843-B343-22D640A81FB3}"/>
              </a:ext>
            </a:extLst>
          </p:cNvPr>
          <p:cNvSpPr>
            <a:spLocks noGrp="1"/>
          </p:cNvSpPr>
          <p:nvPr>
            <p:ph type="ftr" sz="quarter" idx="11"/>
          </p:nvPr>
        </p:nvSpPr>
        <p:spPr>
          <a:xfrm>
            <a:off x="547199" y="6483601"/>
            <a:ext cx="4117669" cy="212399"/>
          </a:xfrm>
          <a:prstGeom prst="rect">
            <a:avLst/>
          </a:prstGeom>
        </p:spPr>
        <p:txBody>
          <a:bodyPr/>
          <a:lstStyle/>
          <a:p>
            <a:r>
              <a:rPr lang="en-GB" dirty="0"/>
              <a:t>www.hs2.org.uk</a:t>
            </a:r>
          </a:p>
        </p:txBody>
      </p:sp>
      <p:sp>
        <p:nvSpPr>
          <p:cNvPr id="3" name="Slide Number Placeholder 2"/>
          <p:cNvSpPr>
            <a:spLocks noGrp="1"/>
          </p:cNvSpPr>
          <p:nvPr>
            <p:ph type="sldNum" sz="quarter" idx="13"/>
          </p:nvPr>
        </p:nvSpPr>
        <p:spPr/>
        <p:txBody>
          <a:bodyPr/>
          <a:lstStyle/>
          <a:p>
            <a:fld id="{3DDFAA72-5DC3-4587-87F2-53D3D6F24F13}" type="slidenum">
              <a:rPr lang="en-GB" smtClean="0"/>
              <a:t>‹#›</a:t>
            </a:fld>
            <a:endParaRPr lang="en-GB" dirty="0"/>
          </a:p>
        </p:txBody>
      </p:sp>
    </p:spTree>
    <p:extLst>
      <p:ext uri="{BB962C8B-B14F-4D97-AF65-F5344CB8AC3E}">
        <p14:creationId xmlns:p14="http://schemas.microsoft.com/office/powerpoint/2010/main" val="1398093576"/>
      </p:ext>
    </p:extLst>
  </p:cSld>
  <p:clrMapOvr>
    <a:masterClrMapping/>
  </p:clrMapOvr>
  <p:transition>
    <p:fade/>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p:cSld name="Three Column Fill">
    <p:spTree>
      <p:nvGrpSpPr>
        <p:cNvPr id="1" name=""/>
        <p:cNvGrpSpPr/>
        <p:nvPr/>
      </p:nvGrpSpPr>
      <p:grpSpPr>
        <a:xfrm>
          <a:off x="0" y="0"/>
          <a:ext cx="0" cy="0"/>
          <a:chOff x="0" y="0"/>
          <a:chExt cx="0" cy="0"/>
        </a:xfrm>
      </p:grpSpPr>
      <p:sp>
        <p:nvSpPr>
          <p:cNvPr id="7" name="Text Placeholder 6">
            <a:extLst>
              <a:ext uri="{FF2B5EF4-FFF2-40B4-BE49-F238E27FC236}">
                <a16:creationId xmlns:a16="http://schemas.microsoft.com/office/drawing/2014/main" id="{1A4965C7-CE0C-4F10-845F-95CC4899B9AD}"/>
              </a:ext>
            </a:extLst>
          </p:cNvPr>
          <p:cNvSpPr>
            <a:spLocks noGrp="1"/>
          </p:cNvSpPr>
          <p:nvPr>
            <p:ph type="body" sz="quarter" idx="13" hasCustomPrompt="1"/>
          </p:nvPr>
        </p:nvSpPr>
        <p:spPr>
          <a:xfrm>
            <a:off x="457200" y="1641600"/>
            <a:ext cx="2869200" cy="1666800"/>
          </a:xfrm>
          <a:solidFill>
            <a:schemeClr val="tx1"/>
          </a:solidFill>
        </p:spPr>
        <p:txBody>
          <a:bodyPr lIns="144000" tIns="144000" rIns="144000" bIns="144000"/>
          <a:lstStyle>
            <a:lvl1pPr>
              <a:lnSpc>
                <a:spcPct val="100000"/>
              </a:lnSpc>
              <a:defRPr sz="2200" b="1">
                <a:solidFill>
                  <a:schemeClr val="bg1"/>
                </a:solidFill>
              </a:defRPr>
            </a:lvl1pPr>
            <a:lvl2pPr marL="0" indent="0">
              <a:lnSpc>
                <a:spcPct val="100000"/>
              </a:lnSpc>
              <a:buNone/>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p:txBody>
      </p:sp>
      <p:sp>
        <p:nvSpPr>
          <p:cNvPr id="8" name="Text Placeholder 6">
            <a:extLst>
              <a:ext uri="{FF2B5EF4-FFF2-40B4-BE49-F238E27FC236}">
                <a16:creationId xmlns:a16="http://schemas.microsoft.com/office/drawing/2014/main" id="{E5E7D20D-A314-4F43-ACC1-E62B425C460E}"/>
              </a:ext>
            </a:extLst>
          </p:cNvPr>
          <p:cNvSpPr>
            <a:spLocks noGrp="1"/>
          </p:cNvSpPr>
          <p:nvPr>
            <p:ph type="body" sz="quarter" idx="14" hasCustomPrompt="1"/>
          </p:nvPr>
        </p:nvSpPr>
        <p:spPr>
          <a:xfrm>
            <a:off x="4660813" y="1641600"/>
            <a:ext cx="2869200" cy="1666800"/>
          </a:xfrm>
          <a:solidFill>
            <a:schemeClr val="bg2"/>
          </a:solidFill>
        </p:spPr>
        <p:txBody>
          <a:bodyPr lIns="144000" tIns="144000" rIns="144000" bIns="144000"/>
          <a:lstStyle>
            <a:lvl1pPr>
              <a:lnSpc>
                <a:spcPct val="100000"/>
              </a:lnSpc>
              <a:defRPr sz="2200" b="1">
                <a:solidFill>
                  <a:schemeClr val="bg1"/>
                </a:solidFill>
              </a:defRPr>
            </a:lvl1pPr>
            <a:lvl2pPr marL="0" indent="0">
              <a:lnSpc>
                <a:spcPct val="100000"/>
              </a:lnSpc>
              <a:buNone/>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p:txBody>
      </p:sp>
      <p:sp>
        <p:nvSpPr>
          <p:cNvPr id="9" name="Text Placeholder 6">
            <a:extLst>
              <a:ext uri="{FF2B5EF4-FFF2-40B4-BE49-F238E27FC236}">
                <a16:creationId xmlns:a16="http://schemas.microsoft.com/office/drawing/2014/main" id="{71F673E5-5357-4A78-8576-5FC34BAE1BBA}"/>
              </a:ext>
            </a:extLst>
          </p:cNvPr>
          <p:cNvSpPr>
            <a:spLocks noGrp="1"/>
          </p:cNvSpPr>
          <p:nvPr>
            <p:ph type="body" sz="quarter" idx="15" hasCustomPrompt="1"/>
          </p:nvPr>
        </p:nvSpPr>
        <p:spPr>
          <a:xfrm>
            <a:off x="8866187" y="1641600"/>
            <a:ext cx="2869200" cy="1666800"/>
          </a:xfrm>
          <a:solidFill>
            <a:schemeClr val="tx2"/>
          </a:solidFill>
        </p:spPr>
        <p:txBody>
          <a:bodyPr lIns="144000" tIns="144000" rIns="144000" bIns="144000"/>
          <a:lstStyle>
            <a:lvl1pPr>
              <a:lnSpc>
                <a:spcPct val="100000"/>
              </a:lnSpc>
              <a:defRPr sz="2200" b="1">
                <a:solidFill>
                  <a:schemeClr val="bg1"/>
                </a:solidFill>
              </a:defRPr>
            </a:lvl1pPr>
            <a:lvl2pPr marL="0" indent="0">
              <a:lnSpc>
                <a:spcPct val="100000"/>
              </a:lnSpc>
              <a:buNone/>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p:txBody>
      </p:sp>
      <p:sp>
        <p:nvSpPr>
          <p:cNvPr id="11" name="Text Placeholder 10">
            <a:extLst>
              <a:ext uri="{FF2B5EF4-FFF2-40B4-BE49-F238E27FC236}">
                <a16:creationId xmlns:a16="http://schemas.microsoft.com/office/drawing/2014/main" id="{7131EDEF-E030-453B-83D3-EAB8EAA42C98}"/>
              </a:ext>
            </a:extLst>
          </p:cNvPr>
          <p:cNvSpPr>
            <a:spLocks noGrp="1"/>
          </p:cNvSpPr>
          <p:nvPr>
            <p:ph type="body" sz="quarter" idx="16" hasCustomPrompt="1"/>
          </p:nvPr>
        </p:nvSpPr>
        <p:spPr>
          <a:xfrm>
            <a:off x="457200" y="3808800"/>
            <a:ext cx="2868613" cy="942975"/>
          </a:xfrm>
        </p:spPr>
        <p:txBody>
          <a:bodyPr lIns="72000" tIns="72000" rIns="72000" bIns="72000"/>
          <a:lstStyle>
            <a:lvl1pPr>
              <a:lnSpc>
                <a:spcPct val="100000"/>
              </a:lnSpc>
              <a:defRPr/>
            </a:lvl1pPr>
            <a:lvl2pPr>
              <a:lnSpc>
                <a:spcPct val="100000"/>
              </a:lnSpc>
              <a:buClr>
                <a:schemeClr val="bg2"/>
              </a:buClr>
              <a:defRPr/>
            </a:lvl2pPr>
            <a:lvl3pPr>
              <a:lnSpc>
                <a:spcPct val="100000"/>
              </a:lnSpc>
              <a:buClr>
                <a:schemeClr val="bg2"/>
              </a:buClr>
              <a:defRPr/>
            </a:lvl3pPr>
            <a:lvl4pPr>
              <a:lnSpc>
                <a:spcPct val="100000"/>
              </a:lnSpc>
              <a:buClr>
                <a:schemeClr val="bg2"/>
              </a:buClr>
              <a:defRPr/>
            </a:lvl4pPr>
            <a:lvl5pPr>
              <a:lnSpc>
                <a:spcPct val="100000"/>
              </a:lnSpc>
              <a:buClr>
                <a:schemeClr val="bg2"/>
              </a:buClr>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12" name="Title 11">
            <a:extLst>
              <a:ext uri="{FF2B5EF4-FFF2-40B4-BE49-F238E27FC236}">
                <a16:creationId xmlns:a16="http://schemas.microsoft.com/office/drawing/2014/main" id="{4CACAE5C-7A0C-437D-BA18-FC8E654BE6B0}"/>
              </a:ext>
            </a:extLst>
          </p:cNvPr>
          <p:cNvSpPr>
            <a:spLocks noGrp="1"/>
          </p:cNvSpPr>
          <p:nvPr>
            <p:ph type="title" hasCustomPrompt="1"/>
          </p:nvPr>
        </p:nvSpPr>
        <p:spPr>
          <a:xfrm>
            <a:off x="457200" y="469392"/>
            <a:ext cx="11277600" cy="968474"/>
          </a:xfrm>
          <a:prstGeom prst="rect">
            <a:avLst/>
          </a:prstGeom>
        </p:spPr>
        <p:txBody>
          <a:bodyPr/>
          <a:lstStyle>
            <a:lvl1pPr>
              <a:lnSpc>
                <a:spcPct val="100000"/>
              </a:lnSpc>
              <a:defRPr/>
            </a:lvl1pPr>
          </a:lstStyle>
          <a:p>
            <a:r>
              <a:rPr lang="en-US" dirty="0"/>
              <a:t>Title</a:t>
            </a:r>
            <a:endParaRPr lang="en-GB" dirty="0"/>
          </a:p>
        </p:txBody>
      </p:sp>
      <p:sp>
        <p:nvSpPr>
          <p:cNvPr id="13" name="Text Placeholder 10">
            <a:extLst>
              <a:ext uri="{FF2B5EF4-FFF2-40B4-BE49-F238E27FC236}">
                <a16:creationId xmlns:a16="http://schemas.microsoft.com/office/drawing/2014/main" id="{32D4FB31-AE2F-46D9-84C5-51563C0A65C0}"/>
              </a:ext>
            </a:extLst>
          </p:cNvPr>
          <p:cNvSpPr>
            <a:spLocks noGrp="1"/>
          </p:cNvSpPr>
          <p:nvPr>
            <p:ph type="body" sz="quarter" idx="17" hasCustomPrompt="1"/>
          </p:nvPr>
        </p:nvSpPr>
        <p:spPr>
          <a:xfrm>
            <a:off x="4660813" y="3808800"/>
            <a:ext cx="2868613" cy="942975"/>
          </a:xfrm>
        </p:spPr>
        <p:txBody>
          <a:bodyPr lIns="72000" tIns="72000" rIns="72000" bIns="72000"/>
          <a:lstStyle>
            <a:lvl1pPr>
              <a:lnSpc>
                <a:spcPct val="100000"/>
              </a:lnSpc>
              <a:defRPr/>
            </a:lvl1pPr>
            <a:lvl2pPr>
              <a:lnSpc>
                <a:spcPct val="100000"/>
              </a:lnSpc>
              <a:buClr>
                <a:schemeClr val="bg2"/>
              </a:buClr>
              <a:defRPr/>
            </a:lvl2pPr>
            <a:lvl3pPr>
              <a:lnSpc>
                <a:spcPct val="100000"/>
              </a:lnSpc>
              <a:buClr>
                <a:schemeClr val="bg2"/>
              </a:buClr>
              <a:defRPr/>
            </a:lvl3pPr>
            <a:lvl4pPr>
              <a:lnSpc>
                <a:spcPct val="100000"/>
              </a:lnSpc>
              <a:buClr>
                <a:schemeClr val="bg2"/>
              </a:buClr>
              <a:defRPr/>
            </a:lvl4pPr>
            <a:lvl5pPr>
              <a:lnSpc>
                <a:spcPct val="100000"/>
              </a:lnSpc>
              <a:buClr>
                <a:schemeClr val="bg2"/>
              </a:buClr>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14" name="Text Placeholder 10">
            <a:extLst>
              <a:ext uri="{FF2B5EF4-FFF2-40B4-BE49-F238E27FC236}">
                <a16:creationId xmlns:a16="http://schemas.microsoft.com/office/drawing/2014/main" id="{25D4E1B1-E72D-4318-9869-EC93C3D1D72D}"/>
              </a:ext>
            </a:extLst>
          </p:cNvPr>
          <p:cNvSpPr>
            <a:spLocks noGrp="1"/>
          </p:cNvSpPr>
          <p:nvPr>
            <p:ph type="body" sz="quarter" idx="18" hasCustomPrompt="1"/>
          </p:nvPr>
        </p:nvSpPr>
        <p:spPr>
          <a:xfrm>
            <a:off x="8866187" y="3808800"/>
            <a:ext cx="2868613" cy="942975"/>
          </a:xfrm>
        </p:spPr>
        <p:txBody>
          <a:bodyPr lIns="72000" tIns="72000" rIns="72000" bIns="72000"/>
          <a:lstStyle>
            <a:lvl1pPr>
              <a:lnSpc>
                <a:spcPct val="100000"/>
              </a:lnSpc>
              <a:defRPr/>
            </a:lvl1pPr>
            <a:lvl2pPr>
              <a:lnSpc>
                <a:spcPct val="100000"/>
              </a:lnSpc>
              <a:buClr>
                <a:schemeClr val="bg2"/>
              </a:buClr>
              <a:defRPr/>
            </a:lvl2pPr>
            <a:lvl3pPr>
              <a:lnSpc>
                <a:spcPct val="100000"/>
              </a:lnSpc>
              <a:buClr>
                <a:schemeClr val="bg2"/>
              </a:buClr>
              <a:defRPr/>
            </a:lvl3pPr>
            <a:lvl4pPr>
              <a:lnSpc>
                <a:spcPct val="100000"/>
              </a:lnSpc>
              <a:buClr>
                <a:schemeClr val="bg2"/>
              </a:buClr>
              <a:defRPr/>
            </a:lvl4pPr>
            <a:lvl5pPr>
              <a:lnSpc>
                <a:spcPct val="100000"/>
              </a:lnSpc>
              <a:buClr>
                <a:schemeClr val="bg2"/>
              </a:buClr>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10" name="Footer Placeholder 3">
            <a:extLst>
              <a:ext uri="{FF2B5EF4-FFF2-40B4-BE49-F238E27FC236}">
                <a16:creationId xmlns:a16="http://schemas.microsoft.com/office/drawing/2014/main" id="{5AF3BAED-3CDD-C843-B343-22D640A81FB3}"/>
              </a:ext>
            </a:extLst>
          </p:cNvPr>
          <p:cNvSpPr>
            <a:spLocks noGrp="1"/>
          </p:cNvSpPr>
          <p:nvPr>
            <p:ph type="ftr" sz="quarter" idx="11"/>
          </p:nvPr>
        </p:nvSpPr>
        <p:spPr>
          <a:xfrm>
            <a:off x="547199" y="6483601"/>
            <a:ext cx="4117669" cy="212399"/>
          </a:xfrm>
          <a:prstGeom prst="rect">
            <a:avLst/>
          </a:prstGeom>
        </p:spPr>
        <p:txBody>
          <a:bodyPr/>
          <a:lstStyle/>
          <a:p>
            <a:r>
              <a:rPr lang="en-GB" dirty="0"/>
              <a:t>www.hs2.org.uk</a:t>
            </a:r>
          </a:p>
        </p:txBody>
      </p:sp>
      <p:sp>
        <p:nvSpPr>
          <p:cNvPr id="2" name="Slide Number Placeholder 1"/>
          <p:cNvSpPr>
            <a:spLocks noGrp="1"/>
          </p:cNvSpPr>
          <p:nvPr>
            <p:ph type="sldNum" sz="quarter" idx="19"/>
          </p:nvPr>
        </p:nvSpPr>
        <p:spPr/>
        <p:txBody>
          <a:bodyPr/>
          <a:lstStyle/>
          <a:p>
            <a:fld id="{3DDFAA72-5DC3-4587-87F2-53D3D6F24F13}" type="slidenum">
              <a:rPr lang="en-GB" smtClean="0"/>
              <a:t>‹#›</a:t>
            </a:fld>
            <a:endParaRPr lang="en-GB" dirty="0"/>
          </a:p>
        </p:txBody>
      </p:sp>
    </p:spTree>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purple sub-heading">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53D10FE7-9ABC-724B-AB6E-7A133D4CF6FE}"/>
              </a:ext>
            </a:extLst>
          </p:cNvPr>
          <p:cNvSpPr>
            <a:spLocks noGrp="1"/>
          </p:cNvSpPr>
          <p:nvPr>
            <p:ph type="title" hasCustomPrompt="1"/>
          </p:nvPr>
        </p:nvSpPr>
        <p:spPr>
          <a:xfrm>
            <a:off x="457200" y="457200"/>
            <a:ext cx="11277600" cy="943200"/>
          </a:xfrm>
          <a:prstGeom prst="rect">
            <a:avLst/>
          </a:prstGeom>
        </p:spPr>
        <p:txBody>
          <a:bodyPr/>
          <a:lstStyle>
            <a:lvl1pPr>
              <a:lnSpc>
                <a:spcPct val="100000"/>
              </a:lnSpc>
              <a:defRPr/>
            </a:lvl1pPr>
          </a:lstStyle>
          <a:p>
            <a:r>
              <a:rPr lang="en-US" dirty="0"/>
              <a:t>Title</a:t>
            </a:r>
            <a:endParaRPr lang="en-GB" dirty="0"/>
          </a:p>
        </p:txBody>
      </p:sp>
      <p:sp>
        <p:nvSpPr>
          <p:cNvPr id="6" name="Text Placeholder 6">
            <a:extLst>
              <a:ext uri="{FF2B5EF4-FFF2-40B4-BE49-F238E27FC236}">
                <a16:creationId xmlns:a16="http://schemas.microsoft.com/office/drawing/2014/main" id="{96E293E5-F86A-634D-82EB-20B0E15EC64E}"/>
              </a:ext>
            </a:extLst>
          </p:cNvPr>
          <p:cNvSpPr>
            <a:spLocks noGrp="1"/>
          </p:cNvSpPr>
          <p:nvPr>
            <p:ph type="body" sz="quarter" idx="13" hasCustomPrompt="1"/>
          </p:nvPr>
        </p:nvSpPr>
        <p:spPr>
          <a:xfrm>
            <a:off x="457200" y="1400401"/>
            <a:ext cx="8697074" cy="505530"/>
          </a:xfrm>
        </p:spPr>
        <p:txBody>
          <a:bodyPr/>
          <a:lstStyle>
            <a:lvl1pPr>
              <a:lnSpc>
                <a:spcPct val="100000"/>
              </a:lnSpc>
              <a:defRPr sz="1800" b="1">
                <a:solidFill>
                  <a:schemeClr val="bg2"/>
                </a:solidFill>
              </a:defRPr>
            </a:lvl1pPr>
          </a:lstStyle>
          <a:p>
            <a:pPr lvl="0"/>
            <a:r>
              <a:rPr lang="en-US" dirty="0"/>
              <a:t>Sub-heading</a:t>
            </a:r>
          </a:p>
        </p:txBody>
      </p:sp>
      <p:sp>
        <p:nvSpPr>
          <p:cNvPr id="7" name="Content Placeholder 2">
            <a:extLst>
              <a:ext uri="{FF2B5EF4-FFF2-40B4-BE49-F238E27FC236}">
                <a16:creationId xmlns:a16="http://schemas.microsoft.com/office/drawing/2014/main" id="{C7B39B37-1F05-354F-A66C-15BA6F940ADC}"/>
              </a:ext>
            </a:extLst>
          </p:cNvPr>
          <p:cNvSpPr>
            <a:spLocks noGrp="1"/>
          </p:cNvSpPr>
          <p:nvPr>
            <p:ph idx="1"/>
          </p:nvPr>
        </p:nvSpPr>
        <p:spPr>
          <a:xfrm>
            <a:off x="457200" y="2085654"/>
            <a:ext cx="11277600" cy="4058292"/>
          </a:xfrm>
        </p:spPr>
        <p:txBody>
          <a:bodyPr/>
          <a:lstStyle>
            <a:lvl1pPr>
              <a:lnSpc>
                <a:spcPct val="100000"/>
              </a:lnSpc>
              <a:spcAft>
                <a:spcPts val="600"/>
              </a:spcAft>
              <a:defRPr/>
            </a:lvl1pPr>
            <a:lvl2pPr>
              <a:lnSpc>
                <a:spcPct val="100000"/>
              </a:lnSpc>
              <a:spcAft>
                <a:spcPts val="600"/>
              </a:spcAft>
              <a:buClr>
                <a:schemeClr val="bg2"/>
              </a:buClr>
              <a:defRPr/>
            </a:lvl2pPr>
            <a:lvl3pPr>
              <a:lnSpc>
                <a:spcPct val="100000"/>
              </a:lnSpc>
              <a:spcAft>
                <a:spcPts val="600"/>
              </a:spcAft>
              <a:buClr>
                <a:schemeClr val="bg2"/>
              </a:buClr>
              <a:defRPr/>
            </a:lvl3pPr>
            <a:lvl4pPr>
              <a:lnSpc>
                <a:spcPct val="100000"/>
              </a:lnSpc>
              <a:spcAft>
                <a:spcPts val="600"/>
              </a:spcAft>
              <a:buClr>
                <a:schemeClr val="bg2"/>
              </a:buClr>
              <a:defRPr/>
            </a:lvl4pPr>
            <a:lvl5pPr>
              <a:lnSpc>
                <a:spcPct val="100000"/>
              </a:lnSpc>
              <a:spcAft>
                <a:spcPts val="600"/>
              </a:spcAft>
              <a:buClr>
                <a:schemeClr val="bg2"/>
              </a:buCl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8" name="Footer Placeholder 3">
            <a:extLst>
              <a:ext uri="{FF2B5EF4-FFF2-40B4-BE49-F238E27FC236}">
                <a16:creationId xmlns:a16="http://schemas.microsoft.com/office/drawing/2014/main" id="{5AF3BAED-3CDD-C843-B343-22D640A81FB3}"/>
              </a:ext>
            </a:extLst>
          </p:cNvPr>
          <p:cNvSpPr>
            <a:spLocks noGrp="1"/>
          </p:cNvSpPr>
          <p:nvPr>
            <p:ph type="ftr" sz="quarter" idx="11"/>
          </p:nvPr>
        </p:nvSpPr>
        <p:spPr>
          <a:xfrm>
            <a:off x="547199" y="6483601"/>
            <a:ext cx="4117669" cy="212399"/>
          </a:xfrm>
          <a:prstGeom prst="rect">
            <a:avLst/>
          </a:prstGeom>
        </p:spPr>
        <p:txBody>
          <a:bodyPr/>
          <a:lstStyle/>
          <a:p>
            <a:r>
              <a:rPr lang="en-GB" dirty="0"/>
              <a:t>www.hs2.org.uk</a:t>
            </a:r>
          </a:p>
        </p:txBody>
      </p:sp>
      <p:sp>
        <p:nvSpPr>
          <p:cNvPr id="2" name="Slide Number Placeholder 1"/>
          <p:cNvSpPr>
            <a:spLocks noGrp="1"/>
          </p:cNvSpPr>
          <p:nvPr>
            <p:ph type="sldNum" sz="quarter" idx="14"/>
          </p:nvPr>
        </p:nvSpPr>
        <p:spPr/>
        <p:txBody>
          <a:bodyPr/>
          <a:lstStyle/>
          <a:p>
            <a:fld id="{3DDFAA72-5DC3-4587-87F2-53D3D6F24F13}" type="slidenum">
              <a:rPr lang="en-GB" smtClean="0"/>
              <a:t>‹#›</a:t>
            </a:fld>
            <a:endParaRPr lang="en-GB" dirty="0"/>
          </a:p>
        </p:txBody>
      </p:sp>
      <p:sp>
        <p:nvSpPr>
          <p:cNvPr id="3" name="TextBox 2">
            <a:extLst>
              <a:ext uri="{FF2B5EF4-FFF2-40B4-BE49-F238E27FC236}">
                <a16:creationId xmlns:a16="http://schemas.microsoft.com/office/drawing/2014/main" id="{7A6F7513-ECBD-D54E-AB5F-64B527E592F1}"/>
              </a:ext>
            </a:extLst>
          </p:cNvPr>
          <p:cNvSpPr txBox="1"/>
          <p:nvPr userDrawn="1"/>
        </p:nvSpPr>
        <p:spPr>
          <a:xfrm>
            <a:off x="4691270" y="1537252"/>
            <a:ext cx="0" cy="0"/>
          </a:xfrm>
          <a:prstGeom prst="rect">
            <a:avLst/>
          </a:prstGeom>
          <a:noFill/>
        </p:spPr>
        <p:txBody>
          <a:bodyPr wrap="none" lIns="0" tIns="0" rIns="0" bIns="0" rtlCol="0">
            <a:noAutofit/>
          </a:bodyPr>
          <a:lstStyle/>
          <a:p>
            <a:pPr algn="l"/>
            <a:endParaRPr lang="en-US" sz="1600" dirty="0">
              <a:solidFill>
                <a:schemeClr val="accent1"/>
              </a:solidFill>
            </a:endParaRPr>
          </a:p>
        </p:txBody>
      </p:sp>
      <p:sp>
        <p:nvSpPr>
          <p:cNvPr id="4" name="TextBox 3">
            <a:extLst>
              <a:ext uri="{FF2B5EF4-FFF2-40B4-BE49-F238E27FC236}">
                <a16:creationId xmlns:a16="http://schemas.microsoft.com/office/drawing/2014/main" id="{FC3D2CB2-2667-1745-826F-388770A81E4D}"/>
              </a:ext>
            </a:extLst>
          </p:cNvPr>
          <p:cNvSpPr txBox="1"/>
          <p:nvPr userDrawn="1"/>
        </p:nvSpPr>
        <p:spPr>
          <a:xfrm>
            <a:off x="4585252" y="1736035"/>
            <a:ext cx="0" cy="0"/>
          </a:xfrm>
          <a:prstGeom prst="rect">
            <a:avLst/>
          </a:prstGeom>
          <a:noFill/>
        </p:spPr>
        <p:txBody>
          <a:bodyPr wrap="none" lIns="0" tIns="0" rIns="0" bIns="0" rtlCol="0">
            <a:noAutofit/>
          </a:bodyPr>
          <a:lstStyle/>
          <a:p>
            <a:pPr algn="l"/>
            <a:endParaRPr lang="en-US" sz="1600" dirty="0">
              <a:solidFill>
                <a:schemeClr val="accent1"/>
              </a:solidFill>
            </a:endParaRPr>
          </a:p>
        </p:txBody>
      </p:sp>
    </p:spTree>
  </p:cSld>
  <p:clrMapOvr>
    <a:masterClrMapping/>
  </p:clrMapOvr>
  <p:transition>
    <p:fade/>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Six text boxes">
    <p:spTree>
      <p:nvGrpSpPr>
        <p:cNvPr id="1" name=""/>
        <p:cNvGrpSpPr/>
        <p:nvPr/>
      </p:nvGrpSpPr>
      <p:grpSpPr>
        <a:xfrm>
          <a:off x="0" y="0"/>
          <a:ext cx="0" cy="0"/>
          <a:chOff x="0" y="0"/>
          <a:chExt cx="0" cy="0"/>
        </a:xfrm>
      </p:grpSpPr>
      <p:sp>
        <p:nvSpPr>
          <p:cNvPr id="7" name="Text Placeholder 6">
            <a:extLst>
              <a:ext uri="{FF2B5EF4-FFF2-40B4-BE49-F238E27FC236}">
                <a16:creationId xmlns:a16="http://schemas.microsoft.com/office/drawing/2014/main" id="{1A4965C7-CE0C-4F10-845F-95CC4899B9AD}"/>
              </a:ext>
            </a:extLst>
          </p:cNvPr>
          <p:cNvSpPr>
            <a:spLocks noGrp="1"/>
          </p:cNvSpPr>
          <p:nvPr>
            <p:ph type="body" sz="quarter" idx="13" hasCustomPrompt="1"/>
          </p:nvPr>
        </p:nvSpPr>
        <p:spPr>
          <a:xfrm>
            <a:off x="547199" y="1792071"/>
            <a:ext cx="2869200" cy="1666800"/>
          </a:xfrm>
          <a:noFill/>
          <a:ln w="25400">
            <a:noFill/>
          </a:ln>
        </p:spPr>
        <p:txBody>
          <a:bodyPr lIns="108000" tIns="108000" rIns="108000" bIns="108000" anchor="ctr"/>
          <a:lstStyle>
            <a:lvl1pPr algn="ctr">
              <a:lnSpc>
                <a:spcPct val="100000"/>
              </a:lnSpc>
              <a:defRPr sz="2200" b="1">
                <a:solidFill>
                  <a:schemeClr val="bg2"/>
                </a:solidFill>
              </a:defRPr>
            </a:lvl1pPr>
            <a:lvl2pPr marL="0" indent="0">
              <a:lnSpc>
                <a:spcPct val="140000"/>
              </a:lnSpc>
              <a:buNone/>
              <a:defRPr>
                <a:solidFill>
                  <a:schemeClr val="accent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a:t>Click to edit Master text styles</a:t>
            </a:r>
          </a:p>
        </p:txBody>
      </p:sp>
      <p:sp>
        <p:nvSpPr>
          <p:cNvPr id="8" name="Text Placeholder 6">
            <a:extLst>
              <a:ext uri="{FF2B5EF4-FFF2-40B4-BE49-F238E27FC236}">
                <a16:creationId xmlns:a16="http://schemas.microsoft.com/office/drawing/2014/main" id="{E5E7D20D-A314-4F43-ACC1-E62B425C460E}"/>
              </a:ext>
            </a:extLst>
          </p:cNvPr>
          <p:cNvSpPr>
            <a:spLocks noGrp="1"/>
          </p:cNvSpPr>
          <p:nvPr>
            <p:ph type="body" sz="quarter" idx="14" hasCustomPrompt="1"/>
          </p:nvPr>
        </p:nvSpPr>
        <p:spPr>
          <a:xfrm>
            <a:off x="4664868" y="1792071"/>
            <a:ext cx="2869200" cy="1666800"/>
          </a:xfrm>
          <a:noFill/>
          <a:ln w="25400">
            <a:noFill/>
          </a:ln>
        </p:spPr>
        <p:txBody>
          <a:bodyPr lIns="108000" tIns="108000" rIns="108000" bIns="108000" anchor="ctr"/>
          <a:lstStyle>
            <a:lvl1pPr algn="ctr">
              <a:lnSpc>
                <a:spcPct val="100000"/>
              </a:lnSpc>
              <a:defRPr sz="2200" b="1">
                <a:solidFill>
                  <a:schemeClr val="tx2"/>
                </a:solidFill>
              </a:defRPr>
            </a:lvl1pPr>
            <a:lvl2pPr marL="0" indent="0">
              <a:lnSpc>
                <a:spcPct val="140000"/>
              </a:lnSpc>
              <a:buNone/>
              <a:defRPr>
                <a:solidFill>
                  <a:schemeClr val="accent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a:t>Click to edit Master text styles</a:t>
            </a:r>
          </a:p>
        </p:txBody>
      </p:sp>
      <p:sp>
        <p:nvSpPr>
          <p:cNvPr id="9" name="Text Placeholder 6">
            <a:extLst>
              <a:ext uri="{FF2B5EF4-FFF2-40B4-BE49-F238E27FC236}">
                <a16:creationId xmlns:a16="http://schemas.microsoft.com/office/drawing/2014/main" id="{71F673E5-5357-4A78-8576-5FC34BAE1BBA}"/>
              </a:ext>
            </a:extLst>
          </p:cNvPr>
          <p:cNvSpPr>
            <a:spLocks noGrp="1"/>
          </p:cNvSpPr>
          <p:nvPr>
            <p:ph type="body" sz="quarter" idx="15" hasCustomPrompt="1"/>
          </p:nvPr>
        </p:nvSpPr>
        <p:spPr>
          <a:xfrm>
            <a:off x="8784637" y="1792071"/>
            <a:ext cx="2869200" cy="1666800"/>
          </a:xfrm>
          <a:noFill/>
          <a:ln w="25400">
            <a:noFill/>
          </a:ln>
        </p:spPr>
        <p:txBody>
          <a:bodyPr lIns="108000" tIns="108000" rIns="108000" bIns="108000" anchor="ctr"/>
          <a:lstStyle>
            <a:lvl1pPr algn="ctr">
              <a:lnSpc>
                <a:spcPct val="100000"/>
              </a:lnSpc>
              <a:defRPr sz="2200" b="1">
                <a:solidFill>
                  <a:schemeClr val="bg2"/>
                </a:solidFill>
              </a:defRPr>
            </a:lvl1pPr>
            <a:lvl2pPr marL="0" indent="0">
              <a:lnSpc>
                <a:spcPct val="140000"/>
              </a:lnSpc>
              <a:buNone/>
              <a:defRPr sz="2000">
                <a:solidFill>
                  <a:schemeClr val="accent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a:t>Click to edit Master text styles</a:t>
            </a:r>
          </a:p>
        </p:txBody>
      </p:sp>
      <p:sp>
        <p:nvSpPr>
          <p:cNvPr id="12" name="Title 11">
            <a:extLst>
              <a:ext uri="{FF2B5EF4-FFF2-40B4-BE49-F238E27FC236}">
                <a16:creationId xmlns:a16="http://schemas.microsoft.com/office/drawing/2014/main" id="{4CACAE5C-7A0C-437D-BA18-FC8E654BE6B0}"/>
              </a:ext>
            </a:extLst>
          </p:cNvPr>
          <p:cNvSpPr>
            <a:spLocks noGrp="1"/>
          </p:cNvSpPr>
          <p:nvPr>
            <p:ph type="title" hasCustomPrompt="1"/>
          </p:nvPr>
        </p:nvSpPr>
        <p:spPr>
          <a:xfrm>
            <a:off x="457200" y="469392"/>
            <a:ext cx="11277600" cy="968474"/>
          </a:xfrm>
          <a:prstGeom prst="rect">
            <a:avLst/>
          </a:prstGeom>
        </p:spPr>
        <p:txBody>
          <a:bodyPr/>
          <a:lstStyle>
            <a:lvl1pPr>
              <a:lnSpc>
                <a:spcPct val="100000"/>
              </a:lnSpc>
              <a:defRPr/>
            </a:lvl1pPr>
          </a:lstStyle>
          <a:p>
            <a:r>
              <a:rPr lang="en-US" dirty="0"/>
              <a:t>Title</a:t>
            </a:r>
            <a:endParaRPr lang="en-GB" dirty="0"/>
          </a:p>
        </p:txBody>
      </p:sp>
      <p:sp>
        <p:nvSpPr>
          <p:cNvPr id="15" name="Text Placeholder 6">
            <a:extLst>
              <a:ext uri="{FF2B5EF4-FFF2-40B4-BE49-F238E27FC236}">
                <a16:creationId xmlns:a16="http://schemas.microsoft.com/office/drawing/2014/main" id="{1A4965C7-CE0C-4F10-845F-95CC4899B9AD}"/>
              </a:ext>
            </a:extLst>
          </p:cNvPr>
          <p:cNvSpPr>
            <a:spLocks noGrp="1"/>
          </p:cNvSpPr>
          <p:nvPr>
            <p:ph type="body" sz="quarter" idx="16" hasCustomPrompt="1"/>
          </p:nvPr>
        </p:nvSpPr>
        <p:spPr>
          <a:xfrm>
            <a:off x="547199" y="4137836"/>
            <a:ext cx="2869200" cy="1666800"/>
          </a:xfrm>
          <a:noFill/>
          <a:ln w="25400">
            <a:noFill/>
          </a:ln>
        </p:spPr>
        <p:txBody>
          <a:bodyPr lIns="108000" tIns="108000" rIns="108000" bIns="108000" anchor="ctr"/>
          <a:lstStyle>
            <a:lvl1pPr algn="ctr">
              <a:lnSpc>
                <a:spcPct val="100000"/>
              </a:lnSpc>
              <a:defRPr sz="2200" b="1">
                <a:solidFill>
                  <a:schemeClr val="tx2"/>
                </a:solidFill>
              </a:defRPr>
            </a:lvl1pPr>
            <a:lvl2pPr marL="0" indent="0">
              <a:lnSpc>
                <a:spcPct val="140000"/>
              </a:lnSpc>
              <a:buNone/>
              <a:defRPr>
                <a:solidFill>
                  <a:schemeClr val="accent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a:t>Click to edit Master text styles</a:t>
            </a:r>
          </a:p>
        </p:txBody>
      </p:sp>
      <p:sp>
        <p:nvSpPr>
          <p:cNvPr id="16" name="Text Placeholder 6">
            <a:extLst>
              <a:ext uri="{FF2B5EF4-FFF2-40B4-BE49-F238E27FC236}">
                <a16:creationId xmlns:a16="http://schemas.microsoft.com/office/drawing/2014/main" id="{E5E7D20D-A314-4F43-ACC1-E62B425C460E}"/>
              </a:ext>
            </a:extLst>
          </p:cNvPr>
          <p:cNvSpPr>
            <a:spLocks noGrp="1"/>
          </p:cNvSpPr>
          <p:nvPr>
            <p:ph type="body" sz="quarter" idx="17" hasCustomPrompt="1"/>
          </p:nvPr>
        </p:nvSpPr>
        <p:spPr>
          <a:xfrm>
            <a:off x="4664868" y="4137836"/>
            <a:ext cx="2869200" cy="1666800"/>
          </a:xfrm>
          <a:noFill/>
          <a:ln w="25400">
            <a:noFill/>
          </a:ln>
        </p:spPr>
        <p:txBody>
          <a:bodyPr lIns="108000" tIns="108000" rIns="108000" bIns="108000" anchor="ctr"/>
          <a:lstStyle>
            <a:lvl1pPr algn="ctr">
              <a:lnSpc>
                <a:spcPct val="100000"/>
              </a:lnSpc>
              <a:defRPr sz="2200" b="1">
                <a:solidFill>
                  <a:schemeClr val="bg2"/>
                </a:solidFill>
              </a:defRPr>
            </a:lvl1pPr>
            <a:lvl2pPr marL="0" indent="0">
              <a:lnSpc>
                <a:spcPct val="140000"/>
              </a:lnSpc>
              <a:buNone/>
              <a:defRPr>
                <a:solidFill>
                  <a:schemeClr val="accent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a:t>Click to edit Master text styles</a:t>
            </a:r>
          </a:p>
        </p:txBody>
      </p:sp>
      <p:sp>
        <p:nvSpPr>
          <p:cNvPr id="17" name="Text Placeholder 6">
            <a:extLst>
              <a:ext uri="{FF2B5EF4-FFF2-40B4-BE49-F238E27FC236}">
                <a16:creationId xmlns:a16="http://schemas.microsoft.com/office/drawing/2014/main" id="{71F673E5-5357-4A78-8576-5FC34BAE1BBA}"/>
              </a:ext>
            </a:extLst>
          </p:cNvPr>
          <p:cNvSpPr>
            <a:spLocks noGrp="1"/>
          </p:cNvSpPr>
          <p:nvPr>
            <p:ph type="body" sz="quarter" idx="18" hasCustomPrompt="1"/>
          </p:nvPr>
        </p:nvSpPr>
        <p:spPr>
          <a:xfrm>
            <a:off x="8784637" y="4137836"/>
            <a:ext cx="2869200" cy="1666800"/>
          </a:xfrm>
          <a:noFill/>
          <a:ln w="25400">
            <a:noFill/>
          </a:ln>
        </p:spPr>
        <p:txBody>
          <a:bodyPr lIns="108000" tIns="108000" rIns="108000" bIns="108000" anchor="ctr"/>
          <a:lstStyle>
            <a:lvl1pPr algn="ctr">
              <a:lnSpc>
                <a:spcPct val="100000"/>
              </a:lnSpc>
              <a:defRPr sz="2200" b="1">
                <a:solidFill>
                  <a:schemeClr val="tx2"/>
                </a:solidFill>
              </a:defRPr>
            </a:lvl1pPr>
            <a:lvl2pPr marL="0" indent="0">
              <a:lnSpc>
                <a:spcPct val="140000"/>
              </a:lnSpc>
              <a:buNone/>
              <a:defRPr sz="2000">
                <a:solidFill>
                  <a:schemeClr val="accent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a:t>Click to edit Master text styles</a:t>
            </a:r>
          </a:p>
        </p:txBody>
      </p:sp>
      <p:sp>
        <p:nvSpPr>
          <p:cNvPr id="10" name="Footer Placeholder 3">
            <a:extLst>
              <a:ext uri="{FF2B5EF4-FFF2-40B4-BE49-F238E27FC236}">
                <a16:creationId xmlns:a16="http://schemas.microsoft.com/office/drawing/2014/main" id="{5AF3BAED-3CDD-C843-B343-22D640A81FB3}"/>
              </a:ext>
            </a:extLst>
          </p:cNvPr>
          <p:cNvSpPr>
            <a:spLocks noGrp="1"/>
          </p:cNvSpPr>
          <p:nvPr>
            <p:ph type="ftr" sz="quarter" idx="11"/>
          </p:nvPr>
        </p:nvSpPr>
        <p:spPr>
          <a:xfrm>
            <a:off x="547199" y="6483601"/>
            <a:ext cx="4117669" cy="212399"/>
          </a:xfrm>
          <a:prstGeom prst="rect">
            <a:avLst/>
          </a:prstGeom>
        </p:spPr>
        <p:txBody>
          <a:bodyPr/>
          <a:lstStyle/>
          <a:p>
            <a:r>
              <a:rPr lang="en-GB" dirty="0"/>
              <a:t>www.hs2.org.uk</a:t>
            </a:r>
          </a:p>
        </p:txBody>
      </p:sp>
      <p:sp>
        <p:nvSpPr>
          <p:cNvPr id="2" name="Slide Number Placeholder 1"/>
          <p:cNvSpPr>
            <a:spLocks noGrp="1"/>
          </p:cNvSpPr>
          <p:nvPr>
            <p:ph type="sldNum" sz="quarter" idx="19"/>
          </p:nvPr>
        </p:nvSpPr>
        <p:spPr/>
        <p:txBody>
          <a:bodyPr/>
          <a:lstStyle/>
          <a:p>
            <a:fld id="{3DDFAA72-5DC3-4587-87F2-53D3D6F24F13}" type="slidenum">
              <a:rPr lang="en-GB" smtClean="0"/>
              <a:t>‹#›</a:t>
            </a:fld>
            <a:endParaRPr lang="en-GB" dirty="0"/>
          </a:p>
        </p:txBody>
      </p:sp>
    </p:spTree>
  </p:cSld>
  <p:clrMapOvr>
    <a:masterClrMapping/>
  </p:clrMapOvr>
  <p:transition>
    <p:fade/>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hree themes">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7200" y="469392"/>
            <a:ext cx="11277600" cy="968474"/>
          </a:xfrm>
          <a:prstGeom prst="rect">
            <a:avLst/>
          </a:prstGeom>
        </p:spPr>
        <p:txBody>
          <a:bodyPr/>
          <a:lstStyle>
            <a:lvl1pPr>
              <a:lnSpc>
                <a:spcPct val="100000"/>
              </a:lnSpc>
              <a:defRPr>
                <a:solidFill>
                  <a:schemeClr val="tx1"/>
                </a:solidFill>
              </a:defRPr>
            </a:lvl1pPr>
          </a:lstStyle>
          <a:p>
            <a:r>
              <a:rPr lang="en-US" dirty="0"/>
              <a:t>Title</a:t>
            </a:r>
          </a:p>
        </p:txBody>
      </p:sp>
      <p:sp>
        <p:nvSpPr>
          <p:cNvPr id="10" name="Footer Placeholder 3">
            <a:extLst>
              <a:ext uri="{FF2B5EF4-FFF2-40B4-BE49-F238E27FC236}">
                <a16:creationId xmlns:a16="http://schemas.microsoft.com/office/drawing/2014/main" id="{5AF3BAED-3CDD-C843-B343-22D640A81FB3}"/>
              </a:ext>
            </a:extLst>
          </p:cNvPr>
          <p:cNvSpPr>
            <a:spLocks noGrp="1"/>
          </p:cNvSpPr>
          <p:nvPr>
            <p:ph type="ftr" sz="quarter" idx="11"/>
          </p:nvPr>
        </p:nvSpPr>
        <p:spPr>
          <a:xfrm>
            <a:off x="547199" y="6483601"/>
            <a:ext cx="4117669" cy="212399"/>
          </a:xfrm>
          <a:prstGeom prst="rect">
            <a:avLst/>
          </a:prstGeom>
        </p:spPr>
        <p:txBody>
          <a:bodyPr/>
          <a:lstStyle/>
          <a:p>
            <a:r>
              <a:rPr lang="en-GB" dirty="0"/>
              <a:t>www.hs2.org.uk</a:t>
            </a:r>
          </a:p>
        </p:txBody>
      </p:sp>
      <p:sp>
        <p:nvSpPr>
          <p:cNvPr id="11" name="Text Placeholder 4"/>
          <p:cNvSpPr>
            <a:spLocks noGrp="1"/>
          </p:cNvSpPr>
          <p:nvPr>
            <p:ph type="body" sz="quarter" idx="20" hasCustomPrompt="1"/>
          </p:nvPr>
        </p:nvSpPr>
        <p:spPr>
          <a:xfrm>
            <a:off x="4344690" y="1863569"/>
            <a:ext cx="3502617" cy="4194330"/>
          </a:xfrm>
          <a:solidFill>
            <a:schemeClr val="bg2"/>
          </a:solidFill>
        </p:spPr>
        <p:txBody>
          <a:bodyPr lIns="72000" tIns="72000" rIns="72000" bIns="72000" anchor="ctr"/>
          <a:lstStyle>
            <a:lvl1pPr algn="ctr">
              <a:lnSpc>
                <a:spcPct val="100000"/>
              </a:lnSpc>
              <a:spcAft>
                <a:spcPts val="600"/>
              </a:spcAft>
              <a:defRPr sz="2800">
                <a:solidFill>
                  <a:schemeClr val="bg1"/>
                </a:solidFill>
              </a:defRPr>
            </a:lvl1pPr>
          </a:lstStyle>
          <a:p>
            <a:pPr lvl="0"/>
            <a:r>
              <a:rPr lang="en-US" dirty="0"/>
              <a:t>Text</a:t>
            </a:r>
          </a:p>
        </p:txBody>
      </p:sp>
      <p:sp>
        <p:nvSpPr>
          <p:cNvPr id="12" name="Text Placeholder 4"/>
          <p:cNvSpPr>
            <a:spLocks noGrp="1"/>
          </p:cNvSpPr>
          <p:nvPr>
            <p:ph type="body" sz="quarter" idx="21" hasCustomPrompt="1"/>
          </p:nvPr>
        </p:nvSpPr>
        <p:spPr>
          <a:xfrm>
            <a:off x="8232180" y="1863569"/>
            <a:ext cx="3502617" cy="4194330"/>
          </a:xfrm>
          <a:solidFill>
            <a:schemeClr val="tx2"/>
          </a:solidFill>
        </p:spPr>
        <p:txBody>
          <a:bodyPr lIns="72000" tIns="72000" rIns="72000" bIns="72000" anchor="ctr"/>
          <a:lstStyle>
            <a:lvl1pPr algn="ctr">
              <a:lnSpc>
                <a:spcPct val="100000"/>
              </a:lnSpc>
              <a:spcAft>
                <a:spcPts val="600"/>
              </a:spcAft>
              <a:defRPr sz="2800">
                <a:solidFill>
                  <a:schemeClr val="bg1"/>
                </a:solidFill>
              </a:defRPr>
            </a:lvl1pPr>
          </a:lstStyle>
          <a:p>
            <a:pPr lvl="0"/>
            <a:r>
              <a:rPr lang="en-US" dirty="0"/>
              <a:t>Text</a:t>
            </a:r>
          </a:p>
        </p:txBody>
      </p:sp>
      <p:sp>
        <p:nvSpPr>
          <p:cNvPr id="13" name="Text Placeholder 4"/>
          <p:cNvSpPr>
            <a:spLocks noGrp="1"/>
          </p:cNvSpPr>
          <p:nvPr>
            <p:ph type="body" sz="quarter" idx="22" hasCustomPrompt="1"/>
          </p:nvPr>
        </p:nvSpPr>
        <p:spPr>
          <a:xfrm>
            <a:off x="457199" y="1863569"/>
            <a:ext cx="3502617" cy="4194330"/>
          </a:xfrm>
          <a:solidFill>
            <a:schemeClr val="tx1"/>
          </a:solidFill>
        </p:spPr>
        <p:txBody>
          <a:bodyPr lIns="72000" tIns="72000" rIns="72000" bIns="72000" anchor="ctr"/>
          <a:lstStyle>
            <a:lvl1pPr algn="ctr">
              <a:lnSpc>
                <a:spcPct val="100000"/>
              </a:lnSpc>
              <a:spcAft>
                <a:spcPts val="600"/>
              </a:spcAft>
              <a:defRPr sz="2800">
                <a:solidFill>
                  <a:schemeClr val="bg1"/>
                </a:solidFill>
              </a:defRPr>
            </a:lvl1pPr>
          </a:lstStyle>
          <a:p>
            <a:pPr lvl="0"/>
            <a:r>
              <a:rPr lang="en-US" dirty="0"/>
              <a:t>Text</a:t>
            </a:r>
          </a:p>
        </p:txBody>
      </p:sp>
      <p:sp>
        <p:nvSpPr>
          <p:cNvPr id="3" name="Slide Number Placeholder 2"/>
          <p:cNvSpPr>
            <a:spLocks noGrp="1"/>
          </p:cNvSpPr>
          <p:nvPr>
            <p:ph type="sldNum" sz="quarter" idx="23"/>
          </p:nvPr>
        </p:nvSpPr>
        <p:spPr/>
        <p:txBody>
          <a:bodyPr/>
          <a:lstStyle/>
          <a:p>
            <a:fld id="{3DDFAA72-5DC3-4587-87F2-53D3D6F24F13}" type="slidenum">
              <a:rPr lang="en-GB" smtClean="0"/>
              <a:t>‹#›</a:t>
            </a:fld>
            <a:endParaRPr lang="en-GB" dirty="0"/>
          </a:p>
        </p:txBody>
      </p:sp>
    </p:spTree>
    <p:extLst>
      <p:ext uri="{BB962C8B-B14F-4D97-AF65-F5344CB8AC3E}">
        <p14:creationId xmlns:p14="http://schemas.microsoft.com/office/powerpoint/2010/main" val="852510377"/>
      </p:ext>
    </p:extLst>
  </p:cSld>
  <p:clrMapOvr>
    <a:masterClrMapping/>
  </p:clrMapOvr>
  <p:transition>
    <p:fade/>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4 themes">
    <p:spTree>
      <p:nvGrpSpPr>
        <p:cNvPr id="1" name=""/>
        <p:cNvGrpSpPr/>
        <p:nvPr/>
      </p:nvGrpSpPr>
      <p:grpSpPr>
        <a:xfrm>
          <a:off x="0" y="0"/>
          <a:ext cx="0" cy="0"/>
          <a:chOff x="0" y="0"/>
          <a:chExt cx="0" cy="0"/>
        </a:xfrm>
      </p:grpSpPr>
      <p:sp>
        <p:nvSpPr>
          <p:cNvPr id="5" name="Text Placeholder 4"/>
          <p:cNvSpPr>
            <a:spLocks noGrp="1"/>
          </p:cNvSpPr>
          <p:nvPr>
            <p:ph type="body" sz="quarter" idx="12" hasCustomPrompt="1"/>
          </p:nvPr>
        </p:nvSpPr>
        <p:spPr>
          <a:xfrm>
            <a:off x="484188" y="1925638"/>
            <a:ext cx="2698750" cy="3419475"/>
          </a:xfrm>
          <a:solidFill>
            <a:schemeClr val="bg2"/>
          </a:solidFill>
        </p:spPr>
        <p:txBody>
          <a:bodyPr lIns="72000" tIns="72000" rIns="72000" bIns="72000" anchor="ctr"/>
          <a:lstStyle>
            <a:lvl1pPr algn="ctr">
              <a:lnSpc>
                <a:spcPct val="100000"/>
              </a:lnSpc>
              <a:spcAft>
                <a:spcPts val="600"/>
              </a:spcAft>
              <a:defRPr sz="2400">
                <a:solidFill>
                  <a:schemeClr val="bg1"/>
                </a:solidFill>
              </a:defRPr>
            </a:lvl1pPr>
          </a:lstStyle>
          <a:p>
            <a:pPr lvl="0"/>
            <a:r>
              <a:rPr lang="en-US" dirty="0"/>
              <a:t>Text</a:t>
            </a:r>
          </a:p>
        </p:txBody>
      </p:sp>
      <p:sp>
        <p:nvSpPr>
          <p:cNvPr id="11" name="Text Placeholder 4"/>
          <p:cNvSpPr>
            <a:spLocks noGrp="1"/>
          </p:cNvSpPr>
          <p:nvPr>
            <p:ph type="body" sz="quarter" idx="13" hasCustomPrompt="1"/>
          </p:nvPr>
        </p:nvSpPr>
        <p:spPr>
          <a:xfrm>
            <a:off x="3341922" y="1925637"/>
            <a:ext cx="2698750" cy="3419475"/>
          </a:xfrm>
          <a:solidFill>
            <a:schemeClr val="tx2"/>
          </a:solidFill>
        </p:spPr>
        <p:txBody>
          <a:bodyPr lIns="72000" tIns="72000" rIns="72000" bIns="72000" anchor="ctr"/>
          <a:lstStyle>
            <a:lvl1pPr algn="ctr">
              <a:lnSpc>
                <a:spcPct val="100000"/>
              </a:lnSpc>
              <a:spcAft>
                <a:spcPts val="600"/>
              </a:spcAft>
              <a:defRPr sz="2400">
                <a:solidFill>
                  <a:schemeClr val="bg1"/>
                </a:solidFill>
              </a:defRPr>
            </a:lvl1pPr>
          </a:lstStyle>
          <a:p>
            <a:pPr lvl="0"/>
            <a:r>
              <a:rPr lang="en-US" dirty="0"/>
              <a:t>Text</a:t>
            </a:r>
          </a:p>
        </p:txBody>
      </p:sp>
      <p:sp>
        <p:nvSpPr>
          <p:cNvPr id="12" name="Text Placeholder 4"/>
          <p:cNvSpPr>
            <a:spLocks noGrp="1"/>
          </p:cNvSpPr>
          <p:nvPr>
            <p:ph type="body" sz="quarter" idx="14" hasCustomPrompt="1"/>
          </p:nvPr>
        </p:nvSpPr>
        <p:spPr>
          <a:xfrm>
            <a:off x="6199656" y="1925636"/>
            <a:ext cx="2698750" cy="3419475"/>
          </a:xfrm>
          <a:solidFill>
            <a:schemeClr val="accent1"/>
          </a:solidFill>
        </p:spPr>
        <p:txBody>
          <a:bodyPr lIns="72000" tIns="72000" rIns="72000" bIns="72000" anchor="ctr"/>
          <a:lstStyle>
            <a:lvl1pPr algn="ctr">
              <a:lnSpc>
                <a:spcPct val="100000"/>
              </a:lnSpc>
              <a:spcAft>
                <a:spcPts val="600"/>
              </a:spcAft>
              <a:defRPr sz="2400">
                <a:solidFill>
                  <a:schemeClr val="bg1"/>
                </a:solidFill>
              </a:defRPr>
            </a:lvl1pPr>
          </a:lstStyle>
          <a:p>
            <a:pPr lvl="0"/>
            <a:r>
              <a:rPr lang="en-US" dirty="0"/>
              <a:t>Text</a:t>
            </a:r>
          </a:p>
        </p:txBody>
      </p:sp>
      <p:sp>
        <p:nvSpPr>
          <p:cNvPr id="13" name="Text Placeholder 4"/>
          <p:cNvSpPr>
            <a:spLocks noGrp="1"/>
          </p:cNvSpPr>
          <p:nvPr>
            <p:ph type="body" sz="quarter" idx="15" hasCustomPrompt="1"/>
          </p:nvPr>
        </p:nvSpPr>
        <p:spPr>
          <a:xfrm>
            <a:off x="9057390" y="1925636"/>
            <a:ext cx="2698750" cy="3419475"/>
          </a:xfrm>
          <a:solidFill>
            <a:schemeClr val="accent2"/>
          </a:solidFill>
        </p:spPr>
        <p:txBody>
          <a:bodyPr lIns="72000" tIns="72000" rIns="72000" bIns="72000" anchor="ctr"/>
          <a:lstStyle>
            <a:lvl1pPr algn="ctr">
              <a:lnSpc>
                <a:spcPct val="100000"/>
              </a:lnSpc>
              <a:spcAft>
                <a:spcPts val="600"/>
              </a:spcAft>
              <a:defRPr sz="2400">
                <a:solidFill>
                  <a:schemeClr val="bg1"/>
                </a:solidFill>
              </a:defRPr>
            </a:lvl1pPr>
          </a:lstStyle>
          <a:p>
            <a:pPr lvl="0"/>
            <a:r>
              <a:rPr lang="en-US" dirty="0"/>
              <a:t>Text</a:t>
            </a:r>
          </a:p>
        </p:txBody>
      </p:sp>
      <p:sp>
        <p:nvSpPr>
          <p:cNvPr id="14" name="Text Placeholder 4"/>
          <p:cNvSpPr>
            <a:spLocks noGrp="1"/>
          </p:cNvSpPr>
          <p:nvPr>
            <p:ph type="body" sz="quarter" idx="16" hasCustomPrompt="1"/>
          </p:nvPr>
        </p:nvSpPr>
        <p:spPr>
          <a:xfrm>
            <a:off x="484188" y="941437"/>
            <a:ext cx="11271952" cy="815645"/>
          </a:xfrm>
          <a:solidFill>
            <a:schemeClr val="tx1"/>
          </a:solidFill>
        </p:spPr>
        <p:txBody>
          <a:bodyPr anchor="ctr"/>
          <a:lstStyle>
            <a:lvl1pPr algn="ctr">
              <a:lnSpc>
                <a:spcPct val="100000"/>
              </a:lnSpc>
              <a:defRPr sz="4000" b="1">
                <a:solidFill>
                  <a:schemeClr val="bg1"/>
                </a:solidFill>
                <a:latin typeface="+mn-lt"/>
              </a:defRPr>
            </a:lvl1pPr>
          </a:lstStyle>
          <a:p>
            <a:pPr lvl="0"/>
            <a:r>
              <a:rPr lang="en-US" dirty="0"/>
              <a:t>Title</a:t>
            </a:r>
          </a:p>
        </p:txBody>
      </p:sp>
      <p:sp>
        <p:nvSpPr>
          <p:cNvPr id="8" name="Footer Placeholder 3">
            <a:extLst>
              <a:ext uri="{FF2B5EF4-FFF2-40B4-BE49-F238E27FC236}">
                <a16:creationId xmlns:a16="http://schemas.microsoft.com/office/drawing/2014/main" id="{5AF3BAED-3CDD-C843-B343-22D640A81FB3}"/>
              </a:ext>
            </a:extLst>
          </p:cNvPr>
          <p:cNvSpPr>
            <a:spLocks noGrp="1"/>
          </p:cNvSpPr>
          <p:nvPr>
            <p:ph type="ftr" sz="quarter" idx="11"/>
          </p:nvPr>
        </p:nvSpPr>
        <p:spPr>
          <a:xfrm>
            <a:off x="547199" y="6483601"/>
            <a:ext cx="4117669" cy="212399"/>
          </a:xfrm>
          <a:prstGeom prst="rect">
            <a:avLst/>
          </a:prstGeom>
        </p:spPr>
        <p:txBody>
          <a:bodyPr/>
          <a:lstStyle/>
          <a:p>
            <a:r>
              <a:rPr lang="en-GB" dirty="0"/>
              <a:t>www.hs2.org.uk</a:t>
            </a:r>
          </a:p>
        </p:txBody>
      </p:sp>
      <p:sp>
        <p:nvSpPr>
          <p:cNvPr id="2" name="Slide Number Placeholder 1"/>
          <p:cNvSpPr>
            <a:spLocks noGrp="1"/>
          </p:cNvSpPr>
          <p:nvPr>
            <p:ph type="sldNum" sz="quarter" idx="17"/>
          </p:nvPr>
        </p:nvSpPr>
        <p:spPr/>
        <p:txBody>
          <a:bodyPr/>
          <a:lstStyle/>
          <a:p>
            <a:fld id="{3DDFAA72-5DC3-4587-87F2-53D3D6F24F13}" type="slidenum">
              <a:rPr lang="en-GB" smtClean="0"/>
              <a:t>‹#›</a:t>
            </a:fld>
            <a:endParaRPr lang="en-GB" dirty="0"/>
          </a:p>
        </p:txBody>
      </p:sp>
    </p:spTree>
  </p:cSld>
  <p:clrMapOvr>
    <a:masterClrMapping/>
  </p:clrMapOvr>
  <p:transition>
    <p:fade/>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8 facts">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7200" y="318468"/>
            <a:ext cx="11277600" cy="968474"/>
          </a:xfrm>
          <a:prstGeom prst="rect">
            <a:avLst/>
          </a:prstGeom>
        </p:spPr>
        <p:txBody>
          <a:bodyPr/>
          <a:lstStyle>
            <a:lvl1pPr>
              <a:lnSpc>
                <a:spcPct val="100000"/>
              </a:lnSpc>
              <a:defRPr/>
            </a:lvl1pPr>
          </a:lstStyle>
          <a:p>
            <a:r>
              <a:rPr lang="en-US" dirty="0"/>
              <a:t>Title</a:t>
            </a:r>
            <a:br>
              <a:rPr lang="en-US" dirty="0"/>
            </a:br>
            <a:r>
              <a:rPr lang="en-US" dirty="0"/>
              <a:t>(delete/duplicate circles as required)</a:t>
            </a:r>
          </a:p>
        </p:txBody>
      </p:sp>
      <p:sp>
        <p:nvSpPr>
          <p:cNvPr id="22" name="Text Placeholder 5"/>
          <p:cNvSpPr>
            <a:spLocks noGrp="1"/>
          </p:cNvSpPr>
          <p:nvPr>
            <p:ph type="body" sz="quarter" idx="16" hasCustomPrompt="1"/>
          </p:nvPr>
        </p:nvSpPr>
        <p:spPr>
          <a:xfrm>
            <a:off x="1796797" y="1741547"/>
            <a:ext cx="2077199" cy="2077199"/>
          </a:xfrm>
          <a:prstGeom prst="ellipse">
            <a:avLst/>
          </a:prstGeom>
          <a:solidFill>
            <a:schemeClr val="bg2"/>
          </a:solidFill>
        </p:spPr>
        <p:txBody>
          <a:bodyPr wrap="square" lIns="72000" tIns="72000" rIns="72000" bIns="72000" anchor="ctr">
            <a:normAutofit/>
          </a:bodyPr>
          <a:lstStyle>
            <a:lvl1pPr algn="ctr">
              <a:lnSpc>
                <a:spcPct val="100000"/>
              </a:lnSpc>
              <a:defRPr sz="1600" b="1">
                <a:solidFill>
                  <a:schemeClr val="bg1"/>
                </a:solidFill>
              </a:defRPr>
            </a:lvl1pPr>
          </a:lstStyle>
          <a:p>
            <a:pPr lvl="0"/>
            <a:r>
              <a:rPr lang="en-US" dirty="0"/>
              <a:t>Text</a:t>
            </a:r>
          </a:p>
        </p:txBody>
      </p:sp>
      <p:sp>
        <p:nvSpPr>
          <p:cNvPr id="34" name="Text Placeholder 5">
            <a:extLst>
              <a:ext uri="{FF2B5EF4-FFF2-40B4-BE49-F238E27FC236}">
                <a16:creationId xmlns:a16="http://schemas.microsoft.com/office/drawing/2014/main" id="{35A7F99A-C345-DC48-9BB3-5E80D292D10B}"/>
              </a:ext>
            </a:extLst>
          </p:cNvPr>
          <p:cNvSpPr>
            <a:spLocks noGrp="1"/>
          </p:cNvSpPr>
          <p:nvPr>
            <p:ph type="body" sz="quarter" idx="57" hasCustomPrompt="1"/>
          </p:nvPr>
        </p:nvSpPr>
        <p:spPr>
          <a:xfrm>
            <a:off x="4023695" y="1741546"/>
            <a:ext cx="2077199" cy="2077199"/>
          </a:xfrm>
          <a:prstGeom prst="ellipse">
            <a:avLst/>
          </a:prstGeom>
          <a:solidFill>
            <a:schemeClr val="tx1"/>
          </a:solidFill>
        </p:spPr>
        <p:txBody>
          <a:bodyPr wrap="square" lIns="72000" tIns="72000" rIns="72000" bIns="72000" anchor="ctr">
            <a:normAutofit/>
          </a:bodyPr>
          <a:lstStyle>
            <a:lvl1pPr algn="ctr">
              <a:lnSpc>
                <a:spcPct val="100000"/>
              </a:lnSpc>
              <a:defRPr sz="1600" b="1">
                <a:solidFill>
                  <a:schemeClr val="bg1"/>
                </a:solidFill>
              </a:defRPr>
            </a:lvl1pPr>
          </a:lstStyle>
          <a:p>
            <a:pPr lvl="0"/>
            <a:r>
              <a:rPr lang="en-US" dirty="0"/>
              <a:t>Text</a:t>
            </a:r>
          </a:p>
        </p:txBody>
      </p:sp>
      <p:sp>
        <p:nvSpPr>
          <p:cNvPr id="35" name="Text Placeholder 5">
            <a:extLst>
              <a:ext uri="{FF2B5EF4-FFF2-40B4-BE49-F238E27FC236}">
                <a16:creationId xmlns:a16="http://schemas.microsoft.com/office/drawing/2014/main" id="{46F5EA56-557F-9E40-B2A3-CA8482291375}"/>
              </a:ext>
            </a:extLst>
          </p:cNvPr>
          <p:cNvSpPr>
            <a:spLocks noGrp="1"/>
          </p:cNvSpPr>
          <p:nvPr>
            <p:ph type="body" sz="quarter" idx="58" hasCustomPrompt="1"/>
          </p:nvPr>
        </p:nvSpPr>
        <p:spPr>
          <a:xfrm>
            <a:off x="6275350" y="1714217"/>
            <a:ext cx="2077199" cy="2077199"/>
          </a:xfrm>
          <a:prstGeom prst="ellipse">
            <a:avLst/>
          </a:prstGeom>
          <a:solidFill>
            <a:schemeClr val="bg2"/>
          </a:solidFill>
        </p:spPr>
        <p:txBody>
          <a:bodyPr wrap="square" lIns="72000" tIns="72000" rIns="72000" bIns="72000" anchor="ctr">
            <a:normAutofit/>
          </a:bodyPr>
          <a:lstStyle>
            <a:lvl1pPr algn="ctr">
              <a:lnSpc>
                <a:spcPct val="100000"/>
              </a:lnSpc>
              <a:defRPr sz="1600" b="1">
                <a:solidFill>
                  <a:schemeClr val="bg1"/>
                </a:solidFill>
              </a:defRPr>
            </a:lvl1pPr>
          </a:lstStyle>
          <a:p>
            <a:pPr lvl="0"/>
            <a:r>
              <a:rPr lang="en-US" dirty="0"/>
              <a:t>Text</a:t>
            </a:r>
          </a:p>
        </p:txBody>
      </p:sp>
      <p:sp>
        <p:nvSpPr>
          <p:cNvPr id="36" name="Text Placeholder 5">
            <a:extLst>
              <a:ext uri="{FF2B5EF4-FFF2-40B4-BE49-F238E27FC236}">
                <a16:creationId xmlns:a16="http://schemas.microsoft.com/office/drawing/2014/main" id="{91E7E2D1-C114-2041-B10E-5FF111DC523B}"/>
              </a:ext>
            </a:extLst>
          </p:cNvPr>
          <p:cNvSpPr>
            <a:spLocks noGrp="1"/>
          </p:cNvSpPr>
          <p:nvPr>
            <p:ph type="body" sz="quarter" idx="59" hasCustomPrompt="1"/>
          </p:nvPr>
        </p:nvSpPr>
        <p:spPr>
          <a:xfrm>
            <a:off x="8502248" y="1714216"/>
            <a:ext cx="2077199" cy="2077199"/>
          </a:xfrm>
          <a:prstGeom prst="ellipse">
            <a:avLst/>
          </a:prstGeom>
          <a:solidFill>
            <a:schemeClr val="tx1"/>
          </a:solidFill>
        </p:spPr>
        <p:txBody>
          <a:bodyPr wrap="square" lIns="72000" tIns="72000" rIns="72000" bIns="72000" anchor="ctr">
            <a:normAutofit/>
          </a:bodyPr>
          <a:lstStyle>
            <a:lvl1pPr algn="ctr">
              <a:lnSpc>
                <a:spcPct val="100000"/>
              </a:lnSpc>
              <a:defRPr sz="1600" b="1">
                <a:solidFill>
                  <a:schemeClr val="bg1"/>
                </a:solidFill>
              </a:defRPr>
            </a:lvl1pPr>
          </a:lstStyle>
          <a:p>
            <a:pPr lvl="0"/>
            <a:r>
              <a:rPr lang="en-US" dirty="0"/>
              <a:t>Text</a:t>
            </a:r>
          </a:p>
        </p:txBody>
      </p:sp>
      <p:sp>
        <p:nvSpPr>
          <p:cNvPr id="37" name="Text Placeholder 5">
            <a:extLst>
              <a:ext uri="{FF2B5EF4-FFF2-40B4-BE49-F238E27FC236}">
                <a16:creationId xmlns:a16="http://schemas.microsoft.com/office/drawing/2014/main" id="{99AC0BCE-308F-E743-A6BB-81E20F95A52E}"/>
              </a:ext>
            </a:extLst>
          </p:cNvPr>
          <p:cNvSpPr>
            <a:spLocks noGrp="1"/>
          </p:cNvSpPr>
          <p:nvPr>
            <p:ph type="body" sz="quarter" idx="60" hasCustomPrompt="1"/>
          </p:nvPr>
        </p:nvSpPr>
        <p:spPr>
          <a:xfrm>
            <a:off x="4048452" y="3957689"/>
            <a:ext cx="2077199" cy="2077199"/>
          </a:xfrm>
          <a:prstGeom prst="ellipse">
            <a:avLst/>
          </a:prstGeom>
          <a:solidFill>
            <a:schemeClr val="bg2"/>
          </a:solidFill>
        </p:spPr>
        <p:txBody>
          <a:bodyPr wrap="square" lIns="72000" tIns="72000" rIns="72000" bIns="72000" anchor="ctr">
            <a:normAutofit/>
          </a:bodyPr>
          <a:lstStyle>
            <a:lvl1pPr algn="ctr">
              <a:lnSpc>
                <a:spcPct val="100000"/>
              </a:lnSpc>
              <a:defRPr sz="1600" b="1">
                <a:solidFill>
                  <a:schemeClr val="bg1"/>
                </a:solidFill>
              </a:defRPr>
            </a:lvl1pPr>
          </a:lstStyle>
          <a:p>
            <a:pPr lvl="0"/>
            <a:r>
              <a:rPr lang="en-US" dirty="0"/>
              <a:t>Text</a:t>
            </a:r>
          </a:p>
        </p:txBody>
      </p:sp>
      <p:sp>
        <p:nvSpPr>
          <p:cNvPr id="39" name="Text Placeholder 5">
            <a:extLst>
              <a:ext uri="{FF2B5EF4-FFF2-40B4-BE49-F238E27FC236}">
                <a16:creationId xmlns:a16="http://schemas.microsoft.com/office/drawing/2014/main" id="{43C1CA5E-7B27-2F42-8254-1A1551BC8939}"/>
              </a:ext>
            </a:extLst>
          </p:cNvPr>
          <p:cNvSpPr>
            <a:spLocks noGrp="1"/>
          </p:cNvSpPr>
          <p:nvPr>
            <p:ph type="body" sz="quarter" idx="61" hasCustomPrompt="1"/>
          </p:nvPr>
        </p:nvSpPr>
        <p:spPr>
          <a:xfrm>
            <a:off x="1796796" y="3957689"/>
            <a:ext cx="2077199" cy="2077199"/>
          </a:xfrm>
          <a:prstGeom prst="ellipse">
            <a:avLst/>
          </a:prstGeom>
          <a:solidFill>
            <a:schemeClr val="tx1"/>
          </a:solidFill>
        </p:spPr>
        <p:txBody>
          <a:bodyPr wrap="square" lIns="72000" tIns="72000" rIns="72000" bIns="72000" anchor="ctr">
            <a:normAutofit/>
          </a:bodyPr>
          <a:lstStyle>
            <a:lvl1pPr algn="ctr">
              <a:lnSpc>
                <a:spcPct val="100000"/>
              </a:lnSpc>
              <a:defRPr sz="1600" b="1">
                <a:solidFill>
                  <a:schemeClr val="bg1"/>
                </a:solidFill>
              </a:defRPr>
            </a:lvl1pPr>
          </a:lstStyle>
          <a:p>
            <a:pPr lvl="0"/>
            <a:r>
              <a:rPr lang="en-US" dirty="0"/>
              <a:t>Text</a:t>
            </a:r>
          </a:p>
        </p:txBody>
      </p:sp>
      <p:sp>
        <p:nvSpPr>
          <p:cNvPr id="40" name="Text Placeholder 5">
            <a:extLst>
              <a:ext uri="{FF2B5EF4-FFF2-40B4-BE49-F238E27FC236}">
                <a16:creationId xmlns:a16="http://schemas.microsoft.com/office/drawing/2014/main" id="{E86FECA0-9A24-B349-92F6-79A323F0DF79}"/>
              </a:ext>
            </a:extLst>
          </p:cNvPr>
          <p:cNvSpPr>
            <a:spLocks noGrp="1"/>
          </p:cNvSpPr>
          <p:nvPr>
            <p:ph type="body" sz="quarter" idx="61" hasCustomPrompt="1"/>
          </p:nvPr>
        </p:nvSpPr>
        <p:spPr>
          <a:xfrm>
            <a:off x="6300108" y="3957689"/>
            <a:ext cx="2077199" cy="2077199"/>
          </a:xfrm>
          <a:prstGeom prst="ellipse">
            <a:avLst/>
          </a:prstGeom>
          <a:solidFill>
            <a:schemeClr val="tx1"/>
          </a:solidFill>
        </p:spPr>
        <p:txBody>
          <a:bodyPr wrap="square" lIns="72000" tIns="72000" rIns="72000" bIns="72000" anchor="ctr">
            <a:normAutofit/>
          </a:bodyPr>
          <a:lstStyle>
            <a:lvl1pPr algn="ctr">
              <a:lnSpc>
                <a:spcPct val="100000"/>
              </a:lnSpc>
              <a:defRPr sz="1600" b="1">
                <a:solidFill>
                  <a:schemeClr val="bg1"/>
                </a:solidFill>
              </a:defRPr>
            </a:lvl1pPr>
          </a:lstStyle>
          <a:p>
            <a:pPr lvl="0"/>
            <a:r>
              <a:rPr lang="en-US" dirty="0"/>
              <a:t>Text</a:t>
            </a:r>
          </a:p>
        </p:txBody>
      </p:sp>
      <p:sp>
        <p:nvSpPr>
          <p:cNvPr id="41" name="Text Placeholder 5">
            <a:extLst>
              <a:ext uri="{FF2B5EF4-FFF2-40B4-BE49-F238E27FC236}">
                <a16:creationId xmlns:a16="http://schemas.microsoft.com/office/drawing/2014/main" id="{A0F05EAE-5AC3-814A-9693-517BF138F026}"/>
              </a:ext>
            </a:extLst>
          </p:cNvPr>
          <p:cNvSpPr>
            <a:spLocks noGrp="1"/>
          </p:cNvSpPr>
          <p:nvPr>
            <p:ph type="body" sz="quarter" idx="62" hasCustomPrompt="1"/>
          </p:nvPr>
        </p:nvSpPr>
        <p:spPr>
          <a:xfrm>
            <a:off x="8551764" y="3957688"/>
            <a:ext cx="2077199" cy="2077199"/>
          </a:xfrm>
          <a:prstGeom prst="ellipse">
            <a:avLst/>
          </a:prstGeom>
          <a:solidFill>
            <a:schemeClr val="bg2"/>
          </a:solidFill>
        </p:spPr>
        <p:txBody>
          <a:bodyPr wrap="square" lIns="72000" tIns="72000" rIns="72000" bIns="72000" anchor="ctr">
            <a:normAutofit/>
          </a:bodyPr>
          <a:lstStyle>
            <a:lvl1pPr algn="ctr">
              <a:lnSpc>
                <a:spcPct val="100000"/>
              </a:lnSpc>
              <a:defRPr sz="1600" b="1">
                <a:solidFill>
                  <a:schemeClr val="bg1"/>
                </a:solidFill>
              </a:defRPr>
            </a:lvl1pPr>
          </a:lstStyle>
          <a:p>
            <a:pPr lvl="0"/>
            <a:r>
              <a:rPr lang="en-US" dirty="0"/>
              <a:t>Text</a:t>
            </a:r>
          </a:p>
        </p:txBody>
      </p:sp>
      <p:sp>
        <p:nvSpPr>
          <p:cNvPr id="12" name="Footer Placeholder 3">
            <a:extLst>
              <a:ext uri="{FF2B5EF4-FFF2-40B4-BE49-F238E27FC236}">
                <a16:creationId xmlns:a16="http://schemas.microsoft.com/office/drawing/2014/main" id="{5AF3BAED-3CDD-C843-B343-22D640A81FB3}"/>
              </a:ext>
            </a:extLst>
          </p:cNvPr>
          <p:cNvSpPr>
            <a:spLocks noGrp="1"/>
          </p:cNvSpPr>
          <p:nvPr>
            <p:ph type="ftr" sz="quarter" idx="11"/>
          </p:nvPr>
        </p:nvSpPr>
        <p:spPr>
          <a:xfrm>
            <a:off x="547199" y="6483601"/>
            <a:ext cx="4117669" cy="212399"/>
          </a:xfrm>
          <a:prstGeom prst="rect">
            <a:avLst/>
          </a:prstGeom>
        </p:spPr>
        <p:txBody>
          <a:bodyPr/>
          <a:lstStyle/>
          <a:p>
            <a:r>
              <a:rPr lang="en-GB" dirty="0"/>
              <a:t>www.hs2.org.uk</a:t>
            </a:r>
          </a:p>
        </p:txBody>
      </p:sp>
      <p:sp>
        <p:nvSpPr>
          <p:cNvPr id="3" name="Slide Number Placeholder 2"/>
          <p:cNvSpPr>
            <a:spLocks noGrp="1"/>
          </p:cNvSpPr>
          <p:nvPr>
            <p:ph type="sldNum" sz="quarter" idx="63"/>
          </p:nvPr>
        </p:nvSpPr>
        <p:spPr/>
        <p:txBody>
          <a:bodyPr/>
          <a:lstStyle/>
          <a:p>
            <a:fld id="{3DDFAA72-5DC3-4587-87F2-53D3D6F24F13}" type="slidenum">
              <a:rPr lang="en-GB" smtClean="0"/>
              <a:t>‹#›</a:t>
            </a:fld>
            <a:endParaRPr lang="en-GB" dirty="0"/>
          </a:p>
        </p:txBody>
      </p:sp>
    </p:spTree>
    <p:extLst>
      <p:ext uri="{BB962C8B-B14F-4D97-AF65-F5344CB8AC3E}">
        <p14:creationId xmlns:p14="http://schemas.microsoft.com/office/powerpoint/2010/main" val="3113084605"/>
      </p:ext>
    </p:extLst>
  </p:cSld>
  <p:clrMapOvr>
    <a:masterClrMapping/>
  </p:clrMapOvr>
  <p:transition>
    <p:fade/>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Statement">
    <p:spTree>
      <p:nvGrpSpPr>
        <p:cNvPr id="1" name=""/>
        <p:cNvGrpSpPr/>
        <p:nvPr/>
      </p:nvGrpSpPr>
      <p:grpSpPr>
        <a:xfrm>
          <a:off x="0" y="0"/>
          <a:ext cx="0" cy="0"/>
          <a:chOff x="0" y="0"/>
          <a:chExt cx="0" cy="0"/>
        </a:xfrm>
      </p:grpSpPr>
      <p:sp>
        <p:nvSpPr>
          <p:cNvPr id="5" name="Text Placeholder 4"/>
          <p:cNvSpPr>
            <a:spLocks noGrp="1"/>
          </p:cNvSpPr>
          <p:nvPr>
            <p:ph type="body" sz="quarter" idx="12"/>
          </p:nvPr>
        </p:nvSpPr>
        <p:spPr>
          <a:xfrm>
            <a:off x="2903538" y="4667423"/>
            <a:ext cx="8258175" cy="1457325"/>
          </a:xfrm>
        </p:spPr>
        <p:txBody>
          <a:bodyPr/>
          <a:lstStyle>
            <a:lvl1pPr>
              <a:lnSpc>
                <a:spcPct val="100000"/>
              </a:lnSpc>
              <a:spcAft>
                <a:spcPts val="600"/>
              </a:spcAft>
              <a:defRPr sz="3200">
                <a:solidFill>
                  <a:schemeClr val="tx1"/>
                </a:solidFill>
              </a:defRPr>
            </a:lvl1pPr>
          </a:lstStyle>
          <a:p>
            <a:pPr lvl="0"/>
            <a:r>
              <a:rPr lang="en-US"/>
              <a:t>Click to edit Master text styles</a:t>
            </a:r>
          </a:p>
        </p:txBody>
      </p:sp>
      <p:sp>
        <p:nvSpPr>
          <p:cNvPr id="13" name="Text Placeholder 4"/>
          <p:cNvSpPr>
            <a:spLocks noGrp="1"/>
          </p:cNvSpPr>
          <p:nvPr>
            <p:ph type="body" sz="quarter" idx="13"/>
          </p:nvPr>
        </p:nvSpPr>
        <p:spPr>
          <a:xfrm>
            <a:off x="2903538" y="2536265"/>
            <a:ext cx="8258175" cy="1457325"/>
          </a:xfrm>
        </p:spPr>
        <p:txBody>
          <a:bodyPr/>
          <a:lstStyle>
            <a:lvl1pPr>
              <a:lnSpc>
                <a:spcPct val="100000"/>
              </a:lnSpc>
              <a:spcAft>
                <a:spcPts val="600"/>
              </a:spcAft>
              <a:defRPr sz="3200">
                <a:solidFill>
                  <a:schemeClr val="tx1"/>
                </a:solidFill>
              </a:defRPr>
            </a:lvl1pPr>
          </a:lstStyle>
          <a:p>
            <a:pPr lvl="0"/>
            <a:r>
              <a:rPr lang="en-US"/>
              <a:t>Click to edit Master text styles</a:t>
            </a:r>
          </a:p>
        </p:txBody>
      </p:sp>
      <p:sp>
        <p:nvSpPr>
          <p:cNvPr id="14" name="Text Placeholder 4"/>
          <p:cNvSpPr>
            <a:spLocks noGrp="1"/>
          </p:cNvSpPr>
          <p:nvPr>
            <p:ph type="body" sz="quarter" idx="14"/>
          </p:nvPr>
        </p:nvSpPr>
        <p:spPr>
          <a:xfrm>
            <a:off x="2903538" y="419100"/>
            <a:ext cx="8258175" cy="1457325"/>
          </a:xfrm>
        </p:spPr>
        <p:txBody>
          <a:bodyPr/>
          <a:lstStyle>
            <a:lvl1pPr>
              <a:lnSpc>
                <a:spcPct val="100000"/>
              </a:lnSpc>
              <a:spcAft>
                <a:spcPts val="600"/>
              </a:spcAft>
              <a:defRPr sz="3200">
                <a:solidFill>
                  <a:schemeClr val="tx1"/>
                </a:solidFill>
              </a:defRPr>
            </a:lvl1pPr>
          </a:lstStyle>
          <a:p>
            <a:pPr lvl="0"/>
            <a:r>
              <a:rPr lang="en-US"/>
              <a:t>Click to edit Master text styles</a:t>
            </a:r>
          </a:p>
        </p:txBody>
      </p:sp>
      <p:sp>
        <p:nvSpPr>
          <p:cNvPr id="3" name="Text Placeholder 2">
            <a:extLst>
              <a:ext uri="{FF2B5EF4-FFF2-40B4-BE49-F238E27FC236}">
                <a16:creationId xmlns:a16="http://schemas.microsoft.com/office/drawing/2014/main" id="{DC88FD85-A9DA-FB40-9445-81F1BEF22FC7}"/>
              </a:ext>
            </a:extLst>
          </p:cNvPr>
          <p:cNvSpPr>
            <a:spLocks noGrp="1" noChangeAspect="1"/>
          </p:cNvSpPr>
          <p:nvPr>
            <p:ph type="body" sz="quarter" idx="63" hasCustomPrompt="1"/>
          </p:nvPr>
        </p:nvSpPr>
        <p:spPr>
          <a:xfrm>
            <a:off x="918550" y="511500"/>
            <a:ext cx="1264469" cy="1260000"/>
          </a:xfrm>
          <a:prstGeom prst="ellipse">
            <a:avLst/>
          </a:prstGeom>
          <a:solidFill>
            <a:schemeClr val="tx2"/>
          </a:solidFill>
        </p:spPr>
        <p:txBody>
          <a:bodyPr vert="horz" wrap="square" lIns="36000" tIns="36000" rIns="36000" bIns="144000" anchor="ctr" anchorCtr="1">
            <a:normAutofit/>
          </a:bodyPr>
          <a:lstStyle>
            <a:lvl1pPr algn="ctr">
              <a:defRPr sz="6600" b="1"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vl2pPr>
              <a:defRPr sz="6600" b="1" i="0">
                <a:solidFill>
                  <a:schemeClr val="bg1"/>
                </a:solidFill>
                <a:latin typeface="Mada" pitchFamily="2" charset="0"/>
              </a:defRPr>
            </a:lvl2pPr>
            <a:lvl3pPr>
              <a:defRPr sz="6600" b="1" i="0">
                <a:solidFill>
                  <a:schemeClr val="bg1"/>
                </a:solidFill>
                <a:latin typeface="Mada" pitchFamily="2" charset="0"/>
              </a:defRPr>
            </a:lvl3pPr>
            <a:lvl4pPr>
              <a:defRPr sz="6600" b="1" i="0">
                <a:solidFill>
                  <a:schemeClr val="bg1"/>
                </a:solidFill>
                <a:latin typeface="Mada" pitchFamily="2" charset="0"/>
              </a:defRPr>
            </a:lvl4pPr>
            <a:lvl5pPr>
              <a:defRPr sz="6600" b="1" i="0">
                <a:solidFill>
                  <a:schemeClr val="bg1"/>
                </a:solidFill>
                <a:latin typeface="Mada" pitchFamily="2" charset="0"/>
              </a:defRPr>
            </a:lvl5pPr>
          </a:lstStyle>
          <a:p>
            <a:pPr lvl="0"/>
            <a:r>
              <a:rPr lang="en-US" dirty="0"/>
              <a:t>1</a:t>
            </a:r>
          </a:p>
        </p:txBody>
      </p:sp>
      <p:sp>
        <p:nvSpPr>
          <p:cNvPr id="16" name="Text Placeholder 2">
            <a:extLst>
              <a:ext uri="{FF2B5EF4-FFF2-40B4-BE49-F238E27FC236}">
                <a16:creationId xmlns:a16="http://schemas.microsoft.com/office/drawing/2014/main" id="{61FB501C-912C-CD4F-B682-A8D86CA0490D}"/>
              </a:ext>
            </a:extLst>
          </p:cNvPr>
          <p:cNvSpPr>
            <a:spLocks noGrp="1" noChangeAspect="1"/>
          </p:cNvSpPr>
          <p:nvPr>
            <p:ph type="body" sz="quarter" idx="64" hasCustomPrompt="1"/>
          </p:nvPr>
        </p:nvSpPr>
        <p:spPr>
          <a:xfrm>
            <a:off x="918550" y="2630855"/>
            <a:ext cx="1264469" cy="1260000"/>
          </a:xfrm>
          <a:prstGeom prst="ellipse">
            <a:avLst/>
          </a:prstGeom>
          <a:solidFill>
            <a:schemeClr val="bg2"/>
          </a:solidFill>
        </p:spPr>
        <p:txBody>
          <a:bodyPr vert="horz" wrap="square" lIns="72000" tIns="36000" rIns="36000" bIns="144000" anchor="ctr" anchorCtr="1">
            <a:normAutofit/>
          </a:bodyPr>
          <a:lstStyle>
            <a:lvl1pPr algn="ctr">
              <a:defRPr sz="6600" b="1" i="0">
                <a:solidFill>
                  <a:schemeClr val="bg1"/>
                </a:solidFill>
                <a:latin typeface="+mn-lt"/>
              </a:defRPr>
            </a:lvl1pPr>
            <a:lvl2pPr>
              <a:defRPr sz="6600" b="1" i="0">
                <a:solidFill>
                  <a:schemeClr val="bg1"/>
                </a:solidFill>
                <a:latin typeface="Mada" pitchFamily="2" charset="0"/>
              </a:defRPr>
            </a:lvl2pPr>
            <a:lvl3pPr>
              <a:defRPr sz="6600" b="1" i="0">
                <a:solidFill>
                  <a:schemeClr val="bg1"/>
                </a:solidFill>
                <a:latin typeface="Mada" pitchFamily="2" charset="0"/>
              </a:defRPr>
            </a:lvl3pPr>
            <a:lvl4pPr>
              <a:defRPr sz="6600" b="1" i="0">
                <a:solidFill>
                  <a:schemeClr val="bg1"/>
                </a:solidFill>
                <a:latin typeface="Mada" pitchFamily="2" charset="0"/>
              </a:defRPr>
            </a:lvl4pPr>
            <a:lvl5pPr>
              <a:defRPr sz="6600" b="1" i="0">
                <a:solidFill>
                  <a:schemeClr val="bg1"/>
                </a:solidFill>
                <a:latin typeface="Mada" pitchFamily="2" charset="0"/>
              </a:defRPr>
            </a:lvl5pPr>
          </a:lstStyle>
          <a:p>
            <a:pPr lvl="0"/>
            <a:r>
              <a:rPr lang="en-US" dirty="0"/>
              <a:t>2</a:t>
            </a:r>
          </a:p>
        </p:txBody>
      </p:sp>
      <p:sp>
        <p:nvSpPr>
          <p:cNvPr id="17" name="Text Placeholder 2">
            <a:extLst>
              <a:ext uri="{FF2B5EF4-FFF2-40B4-BE49-F238E27FC236}">
                <a16:creationId xmlns:a16="http://schemas.microsoft.com/office/drawing/2014/main" id="{229EC92A-C8D3-4848-98BD-AD589CC96942}"/>
              </a:ext>
            </a:extLst>
          </p:cNvPr>
          <p:cNvSpPr>
            <a:spLocks noGrp="1" noChangeAspect="1"/>
          </p:cNvSpPr>
          <p:nvPr>
            <p:ph type="body" sz="quarter" idx="65" hasCustomPrompt="1"/>
          </p:nvPr>
        </p:nvSpPr>
        <p:spPr>
          <a:xfrm>
            <a:off x="918549" y="4766085"/>
            <a:ext cx="1264469" cy="1260000"/>
          </a:xfrm>
          <a:prstGeom prst="ellipse">
            <a:avLst/>
          </a:prstGeom>
          <a:solidFill>
            <a:schemeClr val="tx2"/>
          </a:solidFill>
        </p:spPr>
        <p:txBody>
          <a:bodyPr vert="horz" wrap="square" lIns="72000" tIns="36000" rIns="36000" bIns="144000" anchor="ctr" anchorCtr="1">
            <a:normAutofit/>
          </a:bodyPr>
          <a:lstStyle>
            <a:lvl1pPr algn="ctr">
              <a:defRPr sz="6600" b="1" i="0">
                <a:solidFill>
                  <a:schemeClr val="bg1"/>
                </a:solidFill>
                <a:latin typeface="+mn-lt"/>
              </a:defRPr>
            </a:lvl1pPr>
            <a:lvl2pPr>
              <a:defRPr sz="6600" b="1" i="0">
                <a:solidFill>
                  <a:schemeClr val="bg1"/>
                </a:solidFill>
                <a:latin typeface="Mada" pitchFamily="2" charset="0"/>
              </a:defRPr>
            </a:lvl2pPr>
            <a:lvl3pPr>
              <a:defRPr sz="6600" b="1" i="0">
                <a:solidFill>
                  <a:schemeClr val="bg1"/>
                </a:solidFill>
                <a:latin typeface="Mada" pitchFamily="2" charset="0"/>
              </a:defRPr>
            </a:lvl3pPr>
            <a:lvl4pPr>
              <a:defRPr sz="6600" b="1" i="0">
                <a:solidFill>
                  <a:schemeClr val="bg1"/>
                </a:solidFill>
                <a:latin typeface="Mada" pitchFamily="2" charset="0"/>
              </a:defRPr>
            </a:lvl4pPr>
            <a:lvl5pPr>
              <a:defRPr sz="6600" b="1" i="0">
                <a:solidFill>
                  <a:schemeClr val="bg1"/>
                </a:solidFill>
                <a:latin typeface="Mada" pitchFamily="2" charset="0"/>
              </a:defRPr>
            </a:lvl5pPr>
          </a:lstStyle>
          <a:p>
            <a:pPr lvl="0"/>
            <a:r>
              <a:rPr lang="en-US" dirty="0"/>
              <a:t>3</a:t>
            </a:r>
          </a:p>
        </p:txBody>
      </p:sp>
      <p:sp>
        <p:nvSpPr>
          <p:cNvPr id="9" name="Footer Placeholder 3">
            <a:extLst>
              <a:ext uri="{FF2B5EF4-FFF2-40B4-BE49-F238E27FC236}">
                <a16:creationId xmlns:a16="http://schemas.microsoft.com/office/drawing/2014/main" id="{5AF3BAED-3CDD-C843-B343-22D640A81FB3}"/>
              </a:ext>
            </a:extLst>
          </p:cNvPr>
          <p:cNvSpPr>
            <a:spLocks noGrp="1"/>
          </p:cNvSpPr>
          <p:nvPr>
            <p:ph type="ftr" sz="quarter" idx="11"/>
          </p:nvPr>
        </p:nvSpPr>
        <p:spPr>
          <a:xfrm>
            <a:off x="547199" y="6483601"/>
            <a:ext cx="4117669" cy="212399"/>
          </a:xfrm>
          <a:prstGeom prst="rect">
            <a:avLst/>
          </a:prstGeom>
        </p:spPr>
        <p:txBody>
          <a:bodyPr/>
          <a:lstStyle/>
          <a:p>
            <a:r>
              <a:rPr lang="en-GB" dirty="0"/>
              <a:t>www.hs2.org.uk</a:t>
            </a:r>
          </a:p>
        </p:txBody>
      </p:sp>
      <p:sp>
        <p:nvSpPr>
          <p:cNvPr id="2" name="Slide Number Placeholder 1"/>
          <p:cNvSpPr>
            <a:spLocks noGrp="1"/>
          </p:cNvSpPr>
          <p:nvPr>
            <p:ph type="sldNum" sz="quarter" idx="66"/>
          </p:nvPr>
        </p:nvSpPr>
        <p:spPr/>
        <p:txBody>
          <a:bodyPr/>
          <a:lstStyle/>
          <a:p>
            <a:fld id="{3DDFAA72-5DC3-4587-87F2-53D3D6F24F13}" type="slidenum">
              <a:rPr lang="en-GB" smtClean="0"/>
              <a:t>‹#›</a:t>
            </a:fld>
            <a:endParaRPr lang="en-GB" dirty="0"/>
          </a:p>
        </p:txBody>
      </p:sp>
    </p:spTree>
  </p:cSld>
  <p:clrMapOvr>
    <a:masterClrMapping/>
  </p:clrMapOvr>
  <p:transition>
    <p:fade/>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Star char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7200" y="469392"/>
            <a:ext cx="11277600" cy="968474"/>
          </a:xfrm>
          <a:prstGeom prst="rect">
            <a:avLst/>
          </a:prstGeom>
        </p:spPr>
        <p:txBody>
          <a:bodyPr/>
          <a:lstStyle>
            <a:lvl1pPr>
              <a:lnSpc>
                <a:spcPct val="100000"/>
              </a:lnSpc>
              <a:defRPr/>
            </a:lvl1pPr>
          </a:lstStyle>
          <a:p>
            <a:r>
              <a:rPr lang="en-US" dirty="0"/>
              <a:t>Title</a:t>
            </a:r>
          </a:p>
        </p:txBody>
      </p:sp>
      <p:sp>
        <p:nvSpPr>
          <p:cNvPr id="23" name="Text Placeholder 5"/>
          <p:cNvSpPr>
            <a:spLocks noGrp="1"/>
          </p:cNvSpPr>
          <p:nvPr userDrawn="1">
            <p:ph type="body" sz="quarter" idx="17" hasCustomPrompt="1"/>
          </p:nvPr>
        </p:nvSpPr>
        <p:spPr>
          <a:xfrm>
            <a:off x="5141755" y="2937211"/>
            <a:ext cx="1980000" cy="1980000"/>
          </a:xfrm>
          <a:prstGeom prst="pentagon">
            <a:avLst/>
          </a:prstGeom>
          <a:solidFill>
            <a:schemeClr val="tx1"/>
          </a:solidFill>
        </p:spPr>
        <p:txBody>
          <a:bodyPr lIns="72000" tIns="72000" rIns="72000" bIns="72000"/>
          <a:lstStyle>
            <a:lvl1pPr algn="ctr">
              <a:lnSpc>
                <a:spcPct val="100000"/>
              </a:lnSpc>
              <a:defRPr sz="1800" b="1">
                <a:solidFill>
                  <a:schemeClr val="bg1"/>
                </a:solidFill>
                <a:latin typeface="+mn-lt"/>
              </a:defRPr>
            </a:lvl1pPr>
          </a:lstStyle>
          <a:p>
            <a:pPr lvl="0"/>
            <a:r>
              <a:rPr lang="en-US" dirty="0"/>
              <a:t>Click to edit Master text styles</a:t>
            </a:r>
          </a:p>
        </p:txBody>
      </p:sp>
      <p:sp>
        <p:nvSpPr>
          <p:cNvPr id="17" name="Text Placeholder 5">
            <a:extLst>
              <a:ext uri="{FF2B5EF4-FFF2-40B4-BE49-F238E27FC236}">
                <a16:creationId xmlns:a16="http://schemas.microsoft.com/office/drawing/2014/main" id="{37DCB4A3-DC5D-D449-A623-44F3B7A5F812}"/>
              </a:ext>
            </a:extLst>
          </p:cNvPr>
          <p:cNvSpPr>
            <a:spLocks noGrp="1"/>
          </p:cNvSpPr>
          <p:nvPr>
            <p:ph type="body" sz="quarter" idx="16" hasCustomPrompt="1"/>
          </p:nvPr>
        </p:nvSpPr>
        <p:spPr>
          <a:xfrm>
            <a:off x="3463365" y="2694016"/>
            <a:ext cx="1440000" cy="1440000"/>
          </a:xfrm>
          <a:prstGeom prst="ellipse">
            <a:avLst/>
          </a:prstGeom>
          <a:solidFill>
            <a:schemeClr val="bg2"/>
          </a:solidFill>
        </p:spPr>
        <p:txBody>
          <a:bodyPr wrap="none" lIns="72000" tIns="72000" rIns="72000" bIns="72000" anchor="ctr"/>
          <a:lstStyle>
            <a:lvl1pPr algn="ctr">
              <a:lnSpc>
                <a:spcPct val="100000"/>
              </a:lnSpc>
              <a:defRPr sz="1600" b="1">
                <a:solidFill>
                  <a:schemeClr val="bg1"/>
                </a:solidFill>
              </a:defRPr>
            </a:lvl1pPr>
          </a:lstStyle>
          <a:p>
            <a:pPr lvl="0"/>
            <a:r>
              <a:rPr lang="en-US" dirty="0"/>
              <a:t>Text</a:t>
            </a:r>
          </a:p>
        </p:txBody>
      </p:sp>
      <p:sp>
        <p:nvSpPr>
          <p:cNvPr id="24" name="Text Placeholder 5">
            <a:extLst>
              <a:ext uri="{FF2B5EF4-FFF2-40B4-BE49-F238E27FC236}">
                <a16:creationId xmlns:a16="http://schemas.microsoft.com/office/drawing/2014/main" id="{3B9CA0C3-53DB-8E4F-858E-1A422104E830}"/>
              </a:ext>
            </a:extLst>
          </p:cNvPr>
          <p:cNvSpPr>
            <a:spLocks noGrp="1"/>
          </p:cNvSpPr>
          <p:nvPr>
            <p:ph type="body" sz="quarter" idx="18" hasCustomPrompt="1"/>
          </p:nvPr>
        </p:nvSpPr>
        <p:spPr>
          <a:xfrm>
            <a:off x="5376000" y="1370821"/>
            <a:ext cx="1440000" cy="1440000"/>
          </a:xfrm>
          <a:prstGeom prst="ellipse">
            <a:avLst/>
          </a:prstGeom>
          <a:solidFill>
            <a:schemeClr val="bg2"/>
          </a:solidFill>
        </p:spPr>
        <p:txBody>
          <a:bodyPr wrap="none" lIns="72000" tIns="72000" rIns="72000" bIns="72000" anchor="ctr"/>
          <a:lstStyle>
            <a:lvl1pPr algn="ctr">
              <a:lnSpc>
                <a:spcPct val="100000"/>
              </a:lnSpc>
              <a:defRPr sz="1600" b="1">
                <a:solidFill>
                  <a:schemeClr val="bg1"/>
                </a:solidFill>
              </a:defRPr>
            </a:lvl1pPr>
          </a:lstStyle>
          <a:p>
            <a:pPr lvl="0"/>
            <a:r>
              <a:rPr lang="en-US" dirty="0"/>
              <a:t>Text</a:t>
            </a:r>
          </a:p>
        </p:txBody>
      </p:sp>
      <p:sp>
        <p:nvSpPr>
          <p:cNvPr id="25" name="Text Placeholder 5">
            <a:extLst>
              <a:ext uri="{FF2B5EF4-FFF2-40B4-BE49-F238E27FC236}">
                <a16:creationId xmlns:a16="http://schemas.microsoft.com/office/drawing/2014/main" id="{04A3EE8C-2B3B-264F-948B-266BD34D2E24}"/>
              </a:ext>
            </a:extLst>
          </p:cNvPr>
          <p:cNvSpPr>
            <a:spLocks noGrp="1"/>
          </p:cNvSpPr>
          <p:nvPr>
            <p:ph type="body" sz="quarter" idx="19" hasCustomPrompt="1"/>
          </p:nvPr>
        </p:nvSpPr>
        <p:spPr>
          <a:xfrm>
            <a:off x="7360145" y="2694016"/>
            <a:ext cx="1440000" cy="1440000"/>
          </a:xfrm>
          <a:prstGeom prst="ellipse">
            <a:avLst/>
          </a:prstGeom>
          <a:solidFill>
            <a:schemeClr val="bg2"/>
          </a:solidFill>
        </p:spPr>
        <p:txBody>
          <a:bodyPr wrap="none" lIns="72000" tIns="72000" rIns="72000" bIns="72000" anchor="ctr"/>
          <a:lstStyle>
            <a:lvl1pPr algn="ctr">
              <a:lnSpc>
                <a:spcPct val="100000"/>
              </a:lnSpc>
              <a:defRPr sz="1600" b="1">
                <a:solidFill>
                  <a:schemeClr val="bg1"/>
                </a:solidFill>
              </a:defRPr>
            </a:lvl1pPr>
          </a:lstStyle>
          <a:p>
            <a:pPr lvl="0"/>
            <a:r>
              <a:rPr lang="en-US" dirty="0"/>
              <a:t>Text</a:t>
            </a:r>
          </a:p>
        </p:txBody>
      </p:sp>
      <p:sp>
        <p:nvSpPr>
          <p:cNvPr id="26" name="Text Placeholder 5">
            <a:extLst>
              <a:ext uri="{FF2B5EF4-FFF2-40B4-BE49-F238E27FC236}">
                <a16:creationId xmlns:a16="http://schemas.microsoft.com/office/drawing/2014/main" id="{D7B21A9B-7DAA-9E4E-A637-3A7EA6BC5EFE}"/>
              </a:ext>
            </a:extLst>
          </p:cNvPr>
          <p:cNvSpPr>
            <a:spLocks noGrp="1"/>
          </p:cNvSpPr>
          <p:nvPr>
            <p:ph type="body" sz="quarter" idx="20" hasCustomPrompt="1"/>
          </p:nvPr>
        </p:nvSpPr>
        <p:spPr>
          <a:xfrm>
            <a:off x="3936000" y="4752824"/>
            <a:ext cx="1440000" cy="1440000"/>
          </a:xfrm>
          <a:prstGeom prst="ellipse">
            <a:avLst/>
          </a:prstGeom>
          <a:solidFill>
            <a:schemeClr val="bg2"/>
          </a:solidFill>
        </p:spPr>
        <p:txBody>
          <a:bodyPr wrap="none" lIns="72000" tIns="72000" rIns="72000" bIns="72000" anchor="ctr"/>
          <a:lstStyle>
            <a:lvl1pPr algn="ctr">
              <a:lnSpc>
                <a:spcPct val="100000"/>
              </a:lnSpc>
              <a:defRPr sz="1600" b="1">
                <a:solidFill>
                  <a:schemeClr val="bg1"/>
                </a:solidFill>
              </a:defRPr>
            </a:lvl1pPr>
          </a:lstStyle>
          <a:p>
            <a:pPr lvl="0"/>
            <a:r>
              <a:rPr lang="en-US" dirty="0"/>
              <a:t>Text</a:t>
            </a:r>
          </a:p>
        </p:txBody>
      </p:sp>
      <p:sp>
        <p:nvSpPr>
          <p:cNvPr id="27" name="Text Placeholder 5">
            <a:extLst>
              <a:ext uri="{FF2B5EF4-FFF2-40B4-BE49-F238E27FC236}">
                <a16:creationId xmlns:a16="http://schemas.microsoft.com/office/drawing/2014/main" id="{20026FD8-8273-934E-9430-EE2DFC1F74B7}"/>
              </a:ext>
            </a:extLst>
          </p:cNvPr>
          <p:cNvSpPr>
            <a:spLocks noGrp="1"/>
          </p:cNvSpPr>
          <p:nvPr>
            <p:ph type="body" sz="quarter" idx="21" hasCustomPrompt="1"/>
          </p:nvPr>
        </p:nvSpPr>
        <p:spPr>
          <a:xfrm>
            <a:off x="6816000" y="4752824"/>
            <a:ext cx="1440000" cy="1440000"/>
          </a:xfrm>
          <a:prstGeom prst="ellipse">
            <a:avLst/>
          </a:prstGeom>
          <a:solidFill>
            <a:schemeClr val="bg2"/>
          </a:solidFill>
        </p:spPr>
        <p:txBody>
          <a:bodyPr wrap="none" lIns="72000" tIns="72000" rIns="72000" bIns="72000" anchor="ctr"/>
          <a:lstStyle>
            <a:lvl1pPr algn="ctr">
              <a:lnSpc>
                <a:spcPct val="100000"/>
              </a:lnSpc>
              <a:defRPr sz="1600" b="1">
                <a:solidFill>
                  <a:schemeClr val="bg1"/>
                </a:solidFill>
              </a:defRPr>
            </a:lvl1pPr>
          </a:lstStyle>
          <a:p>
            <a:pPr lvl="0"/>
            <a:r>
              <a:rPr lang="en-US" dirty="0"/>
              <a:t>Text</a:t>
            </a:r>
          </a:p>
        </p:txBody>
      </p:sp>
      <p:sp>
        <p:nvSpPr>
          <p:cNvPr id="10" name="Footer Placeholder 3">
            <a:extLst>
              <a:ext uri="{FF2B5EF4-FFF2-40B4-BE49-F238E27FC236}">
                <a16:creationId xmlns:a16="http://schemas.microsoft.com/office/drawing/2014/main" id="{5AF3BAED-3CDD-C843-B343-22D640A81FB3}"/>
              </a:ext>
            </a:extLst>
          </p:cNvPr>
          <p:cNvSpPr>
            <a:spLocks noGrp="1"/>
          </p:cNvSpPr>
          <p:nvPr>
            <p:ph type="ftr" sz="quarter" idx="11"/>
          </p:nvPr>
        </p:nvSpPr>
        <p:spPr>
          <a:xfrm>
            <a:off x="547199" y="6483601"/>
            <a:ext cx="4117669" cy="212399"/>
          </a:xfrm>
          <a:prstGeom prst="rect">
            <a:avLst/>
          </a:prstGeom>
        </p:spPr>
        <p:txBody>
          <a:bodyPr/>
          <a:lstStyle/>
          <a:p>
            <a:r>
              <a:rPr lang="en-GB" dirty="0"/>
              <a:t>www.hs2.org.uk</a:t>
            </a:r>
          </a:p>
        </p:txBody>
      </p:sp>
      <p:sp>
        <p:nvSpPr>
          <p:cNvPr id="3" name="Slide Number Placeholder 2"/>
          <p:cNvSpPr>
            <a:spLocks noGrp="1"/>
          </p:cNvSpPr>
          <p:nvPr>
            <p:ph type="sldNum" sz="quarter" idx="22"/>
          </p:nvPr>
        </p:nvSpPr>
        <p:spPr/>
        <p:txBody>
          <a:bodyPr/>
          <a:lstStyle/>
          <a:p>
            <a:fld id="{3DDFAA72-5DC3-4587-87F2-53D3D6F24F13}" type="slidenum">
              <a:rPr lang="en-GB" smtClean="0"/>
              <a:t>‹#›</a:t>
            </a:fld>
            <a:endParaRPr lang="en-GB" dirty="0"/>
          </a:p>
        </p:txBody>
      </p:sp>
    </p:spTree>
  </p:cSld>
  <p:clrMapOvr>
    <a:masterClrMapping/>
  </p:clrMapOvr>
  <p:transition>
    <p:fade/>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preserve="1">
  <p:cSld name="Map">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CAE927CC-7B2D-4E74-91B0-51524AE78482}"/>
              </a:ext>
            </a:extLst>
          </p:cNvPr>
          <p:cNvSpPr/>
          <p:nvPr/>
        </p:nvSpPr>
        <p:spPr>
          <a:xfrm>
            <a:off x="0" y="0"/>
            <a:ext cx="12192000" cy="6858000"/>
          </a:xfrm>
          <a:prstGeom prst="rect">
            <a:avLst/>
          </a:prstGeom>
          <a:solidFill>
            <a:schemeClr val="accent2">
              <a:lumMod val="20000"/>
              <a:lumOff val="80000"/>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l"/>
            <a:endParaRPr lang="en-GB" sz="1600" dirty="0"/>
          </a:p>
        </p:txBody>
      </p:sp>
      <p:sp>
        <p:nvSpPr>
          <p:cNvPr id="2" name="Title 1">
            <a:extLst>
              <a:ext uri="{FF2B5EF4-FFF2-40B4-BE49-F238E27FC236}">
                <a16:creationId xmlns:a16="http://schemas.microsoft.com/office/drawing/2014/main" id="{27A512AB-DF48-4152-9B49-D297B54FD036}"/>
              </a:ext>
            </a:extLst>
          </p:cNvPr>
          <p:cNvSpPr>
            <a:spLocks noGrp="1"/>
          </p:cNvSpPr>
          <p:nvPr>
            <p:ph type="title" hasCustomPrompt="1"/>
          </p:nvPr>
        </p:nvSpPr>
        <p:spPr>
          <a:xfrm>
            <a:off x="457200" y="457200"/>
            <a:ext cx="4958952" cy="1206000"/>
          </a:xfrm>
          <a:prstGeom prst="rect">
            <a:avLst/>
          </a:prstGeom>
        </p:spPr>
        <p:txBody>
          <a:bodyPr/>
          <a:lstStyle>
            <a:lvl1pPr>
              <a:lnSpc>
                <a:spcPct val="100000"/>
              </a:lnSpc>
              <a:defRPr/>
            </a:lvl1pPr>
          </a:lstStyle>
          <a:p>
            <a:r>
              <a:rPr lang="en-US" dirty="0"/>
              <a:t>Title</a:t>
            </a:r>
            <a:endParaRPr lang="en-GB" dirty="0"/>
          </a:p>
        </p:txBody>
      </p:sp>
      <p:sp>
        <p:nvSpPr>
          <p:cNvPr id="7" name="Text Placeholder 6">
            <a:extLst>
              <a:ext uri="{FF2B5EF4-FFF2-40B4-BE49-F238E27FC236}">
                <a16:creationId xmlns:a16="http://schemas.microsoft.com/office/drawing/2014/main" id="{734E162F-3ECA-4B18-AE92-237AEAD38032}"/>
              </a:ext>
            </a:extLst>
          </p:cNvPr>
          <p:cNvSpPr>
            <a:spLocks noGrp="1"/>
          </p:cNvSpPr>
          <p:nvPr>
            <p:ph type="body" sz="quarter" idx="13" hasCustomPrompt="1"/>
          </p:nvPr>
        </p:nvSpPr>
        <p:spPr>
          <a:xfrm>
            <a:off x="457200" y="1663200"/>
            <a:ext cx="4958952" cy="866775"/>
          </a:xfrm>
        </p:spPr>
        <p:txBody>
          <a:bodyPr/>
          <a:lstStyle>
            <a:lvl1pPr>
              <a:lnSpc>
                <a:spcPct val="100000"/>
              </a:lnSpc>
              <a:defRPr sz="1800" b="1">
                <a:solidFill>
                  <a:schemeClr val="bg2"/>
                </a:solidFill>
              </a:defRPr>
            </a:lvl1pPr>
          </a:lstStyle>
          <a:p>
            <a:pPr lvl="0"/>
            <a:r>
              <a:rPr lang="en-US" dirty="0"/>
              <a:t>Sub-heading</a:t>
            </a:r>
          </a:p>
        </p:txBody>
      </p:sp>
      <p:pic>
        <p:nvPicPr>
          <p:cNvPr id="15" name="Picture 14">
            <a:extLst>
              <a:ext uri="{FF2B5EF4-FFF2-40B4-BE49-F238E27FC236}">
                <a16:creationId xmlns:a16="http://schemas.microsoft.com/office/drawing/2014/main" id="{63EF7C21-F423-8143-8593-F0B3E5DC0E36}"/>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5212067" y="-889185"/>
            <a:ext cx="6155801" cy="8852086"/>
          </a:xfrm>
          <a:prstGeom prst="rect">
            <a:avLst/>
          </a:prstGeom>
        </p:spPr>
      </p:pic>
      <p:pic>
        <p:nvPicPr>
          <p:cNvPr id="16" name="Picture 15">
            <a:extLst>
              <a:ext uri="{FF2B5EF4-FFF2-40B4-BE49-F238E27FC236}">
                <a16:creationId xmlns:a16="http://schemas.microsoft.com/office/drawing/2014/main" id="{C84DBC62-A80E-E54F-9566-6E95F8E7606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444000" y="6286513"/>
            <a:ext cx="11304000" cy="228574"/>
          </a:xfrm>
          <a:prstGeom prst="rect">
            <a:avLst/>
          </a:prstGeom>
        </p:spPr>
      </p:pic>
      <p:sp>
        <p:nvSpPr>
          <p:cNvPr id="8" name="Footer Placeholder 3">
            <a:extLst>
              <a:ext uri="{FF2B5EF4-FFF2-40B4-BE49-F238E27FC236}">
                <a16:creationId xmlns:a16="http://schemas.microsoft.com/office/drawing/2014/main" id="{5AF3BAED-3CDD-C843-B343-22D640A81FB3}"/>
              </a:ext>
            </a:extLst>
          </p:cNvPr>
          <p:cNvSpPr>
            <a:spLocks noGrp="1"/>
          </p:cNvSpPr>
          <p:nvPr>
            <p:ph type="ftr" sz="quarter" idx="11"/>
          </p:nvPr>
        </p:nvSpPr>
        <p:spPr>
          <a:xfrm>
            <a:off x="547199" y="6483601"/>
            <a:ext cx="4117669" cy="212399"/>
          </a:xfrm>
          <a:prstGeom prst="rect">
            <a:avLst/>
          </a:prstGeom>
        </p:spPr>
        <p:txBody>
          <a:bodyPr/>
          <a:lstStyle/>
          <a:p>
            <a:r>
              <a:rPr lang="en-GB" dirty="0"/>
              <a:t>www.hs2.org.uk</a:t>
            </a:r>
          </a:p>
        </p:txBody>
      </p:sp>
      <p:sp>
        <p:nvSpPr>
          <p:cNvPr id="3" name="Slide Number Placeholder 2"/>
          <p:cNvSpPr>
            <a:spLocks noGrp="1"/>
          </p:cNvSpPr>
          <p:nvPr>
            <p:ph type="sldNum" sz="quarter" idx="14"/>
          </p:nvPr>
        </p:nvSpPr>
        <p:spPr/>
        <p:txBody>
          <a:bodyPr/>
          <a:lstStyle/>
          <a:p>
            <a:fld id="{3DDFAA72-5DC3-4587-87F2-53D3D6F24F13}" type="slidenum">
              <a:rPr lang="en-GB" smtClean="0"/>
              <a:t>‹#›</a:t>
            </a:fld>
            <a:endParaRPr lang="en-GB" dirty="0"/>
          </a:p>
        </p:txBody>
      </p:sp>
    </p:spTree>
  </p:cSld>
  <p:clrMapOvr>
    <a:masterClrMapping/>
  </p:clrMapOvr>
  <p:transition>
    <p:fade/>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preserve="1">
  <p:cSld name="Map with key">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CAE927CC-7B2D-4E74-91B0-51524AE78482}"/>
              </a:ext>
            </a:extLst>
          </p:cNvPr>
          <p:cNvSpPr/>
          <p:nvPr/>
        </p:nvSpPr>
        <p:spPr>
          <a:xfrm>
            <a:off x="0" y="0"/>
            <a:ext cx="12192000" cy="6858000"/>
          </a:xfrm>
          <a:prstGeom prst="rect">
            <a:avLst/>
          </a:prstGeom>
          <a:solidFill>
            <a:schemeClr val="accent2">
              <a:lumMod val="20000"/>
              <a:lumOff val="80000"/>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l"/>
            <a:endParaRPr lang="en-GB" sz="1600" dirty="0"/>
          </a:p>
        </p:txBody>
      </p:sp>
      <p:pic>
        <p:nvPicPr>
          <p:cNvPr id="13" name="Picture 12">
            <a:extLst>
              <a:ext uri="{FF2B5EF4-FFF2-40B4-BE49-F238E27FC236}">
                <a16:creationId xmlns:a16="http://schemas.microsoft.com/office/drawing/2014/main" id="{9536971E-18CF-4A0C-A142-550582FC18F5}"/>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5212067" y="-889185"/>
            <a:ext cx="6155801" cy="8852086"/>
          </a:xfrm>
          <a:prstGeom prst="rect">
            <a:avLst/>
          </a:prstGeom>
        </p:spPr>
      </p:pic>
      <p:sp>
        <p:nvSpPr>
          <p:cNvPr id="2" name="Title 1">
            <a:extLst>
              <a:ext uri="{FF2B5EF4-FFF2-40B4-BE49-F238E27FC236}">
                <a16:creationId xmlns:a16="http://schemas.microsoft.com/office/drawing/2014/main" id="{27A512AB-DF48-4152-9B49-D297B54FD036}"/>
              </a:ext>
            </a:extLst>
          </p:cNvPr>
          <p:cNvSpPr>
            <a:spLocks noGrp="1"/>
          </p:cNvSpPr>
          <p:nvPr>
            <p:ph type="title" hasCustomPrompt="1"/>
          </p:nvPr>
        </p:nvSpPr>
        <p:spPr>
          <a:xfrm>
            <a:off x="457200" y="457200"/>
            <a:ext cx="4958952" cy="1206000"/>
          </a:xfrm>
          <a:prstGeom prst="rect">
            <a:avLst/>
          </a:prstGeom>
        </p:spPr>
        <p:txBody>
          <a:bodyPr/>
          <a:lstStyle>
            <a:lvl1pPr>
              <a:lnSpc>
                <a:spcPct val="100000"/>
              </a:lnSpc>
              <a:defRPr/>
            </a:lvl1pPr>
          </a:lstStyle>
          <a:p>
            <a:r>
              <a:rPr lang="en-US" dirty="0"/>
              <a:t>Title</a:t>
            </a:r>
            <a:endParaRPr lang="en-GB" dirty="0"/>
          </a:p>
        </p:txBody>
      </p:sp>
      <p:sp>
        <p:nvSpPr>
          <p:cNvPr id="7" name="Text Placeholder 6">
            <a:extLst>
              <a:ext uri="{FF2B5EF4-FFF2-40B4-BE49-F238E27FC236}">
                <a16:creationId xmlns:a16="http://schemas.microsoft.com/office/drawing/2014/main" id="{734E162F-3ECA-4B18-AE92-237AEAD38032}"/>
              </a:ext>
            </a:extLst>
          </p:cNvPr>
          <p:cNvSpPr>
            <a:spLocks noGrp="1"/>
          </p:cNvSpPr>
          <p:nvPr>
            <p:ph type="body" sz="quarter" idx="13" hasCustomPrompt="1"/>
          </p:nvPr>
        </p:nvSpPr>
        <p:spPr>
          <a:xfrm>
            <a:off x="457200" y="1663200"/>
            <a:ext cx="4958952" cy="866775"/>
          </a:xfrm>
        </p:spPr>
        <p:txBody>
          <a:bodyPr/>
          <a:lstStyle>
            <a:lvl1pPr>
              <a:lnSpc>
                <a:spcPct val="100000"/>
              </a:lnSpc>
              <a:defRPr sz="1800" b="1">
                <a:solidFill>
                  <a:schemeClr val="bg2"/>
                </a:solidFill>
              </a:defRPr>
            </a:lvl1pPr>
          </a:lstStyle>
          <a:p>
            <a:pPr lvl="0"/>
            <a:r>
              <a:rPr lang="en-US" dirty="0"/>
              <a:t>Sub-heading</a:t>
            </a:r>
          </a:p>
        </p:txBody>
      </p:sp>
      <p:pic>
        <p:nvPicPr>
          <p:cNvPr id="22" name="Graphic 21">
            <a:extLst>
              <a:ext uri="{FF2B5EF4-FFF2-40B4-BE49-F238E27FC236}">
                <a16:creationId xmlns:a16="http://schemas.microsoft.com/office/drawing/2014/main" id="{0DD105A6-07C1-7745-8980-BEAC1A5FAEC6}"/>
              </a:ext>
            </a:extLst>
          </p:cNvPr>
          <p:cNvPicPr>
            <a:picLocks noChangeAspect="1"/>
          </p:cNvPicPr>
          <p:nvPr/>
        </p:nvPicPr>
        <p:blipFill>
          <a:blip r:embed="rId3" cstate="email">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652625" y="3271978"/>
            <a:ext cx="614363" cy="747920"/>
          </a:xfrm>
          <a:prstGeom prst="rect">
            <a:avLst/>
          </a:prstGeom>
        </p:spPr>
      </p:pic>
      <p:pic>
        <p:nvPicPr>
          <p:cNvPr id="30" name="Picture 29">
            <a:extLst>
              <a:ext uri="{FF2B5EF4-FFF2-40B4-BE49-F238E27FC236}">
                <a16:creationId xmlns:a16="http://schemas.microsoft.com/office/drawing/2014/main" id="{B93F3AAC-315A-F14C-8788-AD03354C4BB9}"/>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444000" y="6286513"/>
            <a:ext cx="11304000" cy="228574"/>
          </a:xfrm>
          <a:prstGeom prst="rect">
            <a:avLst/>
          </a:prstGeom>
        </p:spPr>
      </p:pic>
      <p:pic>
        <p:nvPicPr>
          <p:cNvPr id="5" name="Picture 4">
            <a:extLst>
              <a:ext uri="{FF2B5EF4-FFF2-40B4-BE49-F238E27FC236}">
                <a16:creationId xmlns:a16="http://schemas.microsoft.com/office/drawing/2014/main" id="{2476994E-7D48-9A42-86B0-78326D23CE48}"/>
              </a:ext>
            </a:extLst>
          </p:cNvPr>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457200" y="4188132"/>
            <a:ext cx="3501525" cy="1955807"/>
          </a:xfrm>
          <a:prstGeom prst="rect">
            <a:avLst/>
          </a:prstGeom>
        </p:spPr>
      </p:pic>
      <p:sp>
        <p:nvSpPr>
          <p:cNvPr id="10" name="Footer Placeholder 3">
            <a:extLst>
              <a:ext uri="{FF2B5EF4-FFF2-40B4-BE49-F238E27FC236}">
                <a16:creationId xmlns:a16="http://schemas.microsoft.com/office/drawing/2014/main" id="{5AF3BAED-3CDD-C843-B343-22D640A81FB3}"/>
              </a:ext>
            </a:extLst>
          </p:cNvPr>
          <p:cNvSpPr>
            <a:spLocks noGrp="1"/>
          </p:cNvSpPr>
          <p:nvPr>
            <p:ph type="ftr" sz="quarter" idx="11"/>
          </p:nvPr>
        </p:nvSpPr>
        <p:spPr>
          <a:xfrm>
            <a:off x="547199" y="6483601"/>
            <a:ext cx="4117669" cy="212399"/>
          </a:xfrm>
          <a:prstGeom prst="rect">
            <a:avLst/>
          </a:prstGeom>
        </p:spPr>
        <p:txBody>
          <a:bodyPr/>
          <a:lstStyle/>
          <a:p>
            <a:r>
              <a:rPr lang="en-GB" dirty="0"/>
              <a:t>www.hs2.org.uk</a:t>
            </a:r>
          </a:p>
        </p:txBody>
      </p:sp>
      <p:sp>
        <p:nvSpPr>
          <p:cNvPr id="3" name="Slide Number Placeholder 2"/>
          <p:cNvSpPr>
            <a:spLocks noGrp="1"/>
          </p:cNvSpPr>
          <p:nvPr>
            <p:ph type="sldNum" sz="quarter" idx="14"/>
          </p:nvPr>
        </p:nvSpPr>
        <p:spPr/>
        <p:txBody>
          <a:bodyPr/>
          <a:lstStyle/>
          <a:p>
            <a:fld id="{3DDFAA72-5DC3-4587-87F2-53D3D6F24F13}" type="slidenum">
              <a:rPr lang="en-GB" smtClean="0"/>
              <a:t>‹#›</a:t>
            </a:fld>
            <a:endParaRPr lang="en-GB" dirty="0"/>
          </a:p>
        </p:txBody>
      </p:sp>
    </p:spTree>
    <p:extLst>
      <p:ext uri="{BB962C8B-B14F-4D97-AF65-F5344CB8AC3E}">
        <p14:creationId xmlns:p14="http://schemas.microsoft.com/office/powerpoint/2010/main" val="1360498759"/>
      </p:ext>
    </p:extLst>
  </p:cSld>
  <p:clrMapOvr>
    <a:masterClrMapping/>
  </p:clrMapOvr>
  <p:transition>
    <p:fade/>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Our values">
    <p:spTree>
      <p:nvGrpSpPr>
        <p:cNvPr id="1" name=""/>
        <p:cNvGrpSpPr/>
        <p:nvPr/>
      </p:nvGrpSpPr>
      <p:grpSpPr>
        <a:xfrm>
          <a:off x="0" y="0"/>
          <a:ext cx="0" cy="0"/>
          <a:chOff x="0" y="0"/>
          <a:chExt cx="0" cy="0"/>
        </a:xfrm>
      </p:grpSpPr>
      <p:pic>
        <p:nvPicPr>
          <p:cNvPr id="46" name="Picture 45"/>
          <p:cNvPicPr>
            <a:picLocks/>
          </p:cNvPicPr>
          <p:nvPr/>
        </p:nvPicPr>
        <p:blipFill rotWithShape="1">
          <a:blip r:embed="rId2" cstate="screen">
            <a:extLst>
              <a:ext uri="{28A0092B-C50C-407E-A947-70E740481C1C}">
                <a14:useLocalDpi xmlns:a14="http://schemas.microsoft.com/office/drawing/2010/main"/>
              </a:ext>
            </a:extLst>
          </a:blip>
          <a:srcRect t="-1245"/>
          <a:stretch/>
        </p:blipFill>
        <p:spPr>
          <a:xfrm>
            <a:off x="9036848" y="2330245"/>
            <a:ext cx="2697952" cy="3462587"/>
          </a:xfrm>
          <a:prstGeom prst="rect">
            <a:avLst/>
          </a:prstGeom>
        </p:spPr>
      </p:pic>
      <p:sp>
        <p:nvSpPr>
          <p:cNvPr id="2" name="Title 1"/>
          <p:cNvSpPr>
            <a:spLocks noGrp="1"/>
          </p:cNvSpPr>
          <p:nvPr>
            <p:ph type="title" hasCustomPrompt="1"/>
          </p:nvPr>
        </p:nvSpPr>
        <p:spPr>
          <a:xfrm>
            <a:off x="472943" y="446598"/>
            <a:ext cx="11277600" cy="968474"/>
          </a:xfrm>
          <a:prstGeom prst="rect">
            <a:avLst/>
          </a:prstGeom>
        </p:spPr>
        <p:txBody>
          <a:bodyPr/>
          <a:lstStyle>
            <a:lvl1pPr>
              <a:lnSpc>
                <a:spcPct val="100000"/>
              </a:lnSpc>
              <a:defRPr/>
            </a:lvl1pPr>
          </a:lstStyle>
          <a:p>
            <a:r>
              <a:rPr lang="en-US" dirty="0"/>
              <a:t>Suggested title: Our values</a:t>
            </a:r>
          </a:p>
        </p:txBody>
      </p:sp>
      <p:pic>
        <p:nvPicPr>
          <p:cNvPr id="5" name="Picture 4"/>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6162232" y="2379004"/>
            <a:ext cx="2695945" cy="3415886"/>
          </a:xfrm>
          <a:prstGeom prst="rect">
            <a:avLst/>
          </a:prstGeom>
        </p:spPr>
      </p:pic>
      <p:pic>
        <p:nvPicPr>
          <p:cNvPr id="8" name="Picture 7"/>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445080" y="2336281"/>
            <a:ext cx="2699019" cy="3472408"/>
          </a:xfrm>
          <a:prstGeom prst="rect">
            <a:avLst/>
          </a:prstGeom>
        </p:spPr>
      </p:pic>
      <p:pic>
        <p:nvPicPr>
          <p:cNvPr id="4" name="Picture 3">
            <a:extLst>
              <a:ext uri="{FF2B5EF4-FFF2-40B4-BE49-F238E27FC236}">
                <a16:creationId xmlns:a16="http://schemas.microsoft.com/office/drawing/2014/main" id="{01838CAD-A927-7D44-9B04-19BB0D95EC63}"/>
              </a:ext>
            </a:extLst>
          </p:cNvPr>
          <p:cNvPicPr>
            <a:picLocks noChangeAspect="1"/>
          </p:cNvPicPr>
          <p:nvPr userDrawn="1"/>
        </p:nvPicPr>
        <p:blipFill rotWithShape="1">
          <a:blip r:embed="rId5">
            <a:extLst>
              <a:ext uri="{28A0092B-C50C-407E-A947-70E740481C1C}">
                <a14:useLocalDpi xmlns:a14="http://schemas.microsoft.com/office/drawing/2010/main" val="0"/>
              </a:ext>
            </a:extLst>
          </a:blip>
          <a:srcRect l="21719" r="26063"/>
          <a:stretch/>
        </p:blipFill>
        <p:spPr>
          <a:xfrm>
            <a:off x="3301392" y="2376946"/>
            <a:ext cx="2699491" cy="3410538"/>
          </a:xfrm>
          <a:prstGeom prst="rect">
            <a:avLst/>
          </a:prstGeom>
        </p:spPr>
      </p:pic>
      <p:sp>
        <p:nvSpPr>
          <p:cNvPr id="12" name="Rectangle 11">
            <a:extLst>
              <a:ext uri="{FF2B5EF4-FFF2-40B4-BE49-F238E27FC236}">
                <a16:creationId xmlns:a16="http://schemas.microsoft.com/office/drawing/2014/main" id="{B0970586-B235-0B4C-8965-052406E8533B}"/>
              </a:ext>
            </a:extLst>
          </p:cNvPr>
          <p:cNvSpPr>
            <a:spLocks/>
          </p:cNvSpPr>
          <p:nvPr userDrawn="1"/>
        </p:nvSpPr>
        <p:spPr>
          <a:xfrm>
            <a:off x="9036846" y="1752531"/>
            <a:ext cx="2698977" cy="62441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 b="1" dirty="0">
                <a:solidFill>
                  <a:prstClr val="white"/>
                </a:solidFill>
              </a:rPr>
              <a:t>Safety</a:t>
            </a:r>
          </a:p>
        </p:txBody>
      </p:sp>
      <p:sp>
        <p:nvSpPr>
          <p:cNvPr id="13" name="Rectangle 12">
            <a:extLst>
              <a:ext uri="{FF2B5EF4-FFF2-40B4-BE49-F238E27FC236}">
                <a16:creationId xmlns:a16="http://schemas.microsoft.com/office/drawing/2014/main" id="{B883A5B3-2562-9D44-9A2D-609B578D4970}"/>
              </a:ext>
            </a:extLst>
          </p:cNvPr>
          <p:cNvSpPr/>
          <p:nvPr userDrawn="1"/>
        </p:nvSpPr>
        <p:spPr>
          <a:xfrm>
            <a:off x="6162232" y="1752530"/>
            <a:ext cx="2700000" cy="62441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 b="1" dirty="0">
                <a:solidFill>
                  <a:prstClr val="white"/>
                </a:solidFill>
              </a:rPr>
              <a:t>Respect</a:t>
            </a:r>
          </a:p>
        </p:txBody>
      </p:sp>
      <p:sp>
        <p:nvSpPr>
          <p:cNvPr id="14" name="Rectangle 13">
            <a:extLst>
              <a:ext uri="{FF2B5EF4-FFF2-40B4-BE49-F238E27FC236}">
                <a16:creationId xmlns:a16="http://schemas.microsoft.com/office/drawing/2014/main" id="{C3EBB0E2-ED02-6948-9D0D-19C2D0417C97}"/>
              </a:ext>
            </a:extLst>
          </p:cNvPr>
          <p:cNvSpPr/>
          <p:nvPr userDrawn="1"/>
        </p:nvSpPr>
        <p:spPr>
          <a:xfrm>
            <a:off x="3297337" y="1752529"/>
            <a:ext cx="2703546" cy="624413"/>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 b="1" dirty="0">
                <a:solidFill>
                  <a:schemeClr val="bg1"/>
                </a:solidFill>
              </a:rPr>
              <a:t>Leadership</a:t>
            </a:r>
          </a:p>
        </p:txBody>
      </p:sp>
      <p:sp>
        <p:nvSpPr>
          <p:cNvPr id="15" name="Rectangle 14">
            <a:extLst>
              <a:ext uri="{FF2B5EF4-FFF2-40B4-BE49-F238E27FC236}">
                <a16:creationId xmlns:a16="http://schemas.microsoft.com/office/drawing/2014/main" id="{D5DFDC1D-0E6E-294D-92C3-A8B8C022A9BE}"/>
              </a:ext>
            </a:extLst>
          </p:cNvPr>
          <p:cNvSpPr/>
          <p:nvPr userDrawn="1"/>
        </p:nvSpPr>
        <p:spPr>
          <a:xfrm>
            <a:off x="444589" y="1752528"/>
            <a:ext cx="2700000" cy="581527"/>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 b="1" dirty="0">
                <a:solidFill>
                  <a:schemeClr val="bg1"/>
                </a:solidFill>
              </a:rPr>
              <a:t>Integrity</a:t>
            </a:r>
          </a:p>
        </p:txBody>
      </p:sp>
      <p:sp>
        <p:nvSpPr>
          <p:cNvPr id="16" name="Footer Placeholder 3">
            <a:extLst>
              <a:ext uri="{FF2B5EF4-FFF2-40B4-BE49-F238E27FC236}">
                <a16:creationId xmlns:a16="http://schemas.microsoft.com/office/drawing/2014/main" id="{5AF3BAED-3CDD-C843-B343-22D640A81FB3}"/>
              </a:ext>
            </a:extLst>
          </p:cNvPr>
          <p:cNvSpPr>
            <a:spLocks noGrp="1"/>
          </p:cNvSpPr>
          <p:nvPr>
            <p:ph type="ftr" sz="quarter" idx="11"/>
          </p:nvPr>
        </p:nvSpPr>
        <p:spPr>
          <a:xfrm>
            <a:off x="547199" y="6483601"/>
            <a:ext cx="4117669" cy="212399"/>
          </a:xfrm>
          <a:prstGeom prst="rect">
            <a:avLst/>
          </a:prstGeom>
        </p:spPr>
        <p:txBody>
          <a:bodyPr/>
          <a:lstStyle/>
          <a:p>
            <a:r>
              <a:rPr lang="en-GB" dirty="0"/>
              <a:t>www.hs2.org.uk</a:t>
            </a:r>
          </a:p>
        </p:txBody>
      </p:sp>
      <p:sp>
        <p:nvSpPr>
          <p:cNvPr id="3" name="Slide Number Placeholder 2"/>
          <p:cNvSpPr>
            <a:spLocks noGrp="1"/>
          </p:cNvSpPr>
          <p:nvPr>
            <p:ph type="sldNum" sz="quarter" idx="12"/>
          </p:nvPr>
        </p:nvSpPr>
        <p:spPr/>
        <p:txBody>
          <a:bodyPr/>
          <a:lstStyle/>
          <a:p>
            <a:fld id="{3DDFAA72-5DC3-4587-87F2-53D3D6F24F13}" type="slidenum">
              <a:rPr lang="en-GB" smtClean="0"/>
              <a:t>‹#›</a:t>
            </a:fld>
            <a:endParaRPr lang="en-GB" dirty="0"/>
          </a:p>
        </p:txBody>
      </p:sp>
    </p:spTree>
  </p:cSld>
  <p:clrMapOvr>
    <a:masterClrMapping/>
  </p:clrMapOvr>
  <p:transition>
    <p:fade/>
  </p:transition>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HS2 strategic goals">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7200" y="469392"/>
            <a:ext cx="11277600" cy="968474"/>
          </a:xfrm>
          <a:prstGeom prst="rect">
            <a:avLst/>
          </a:prstGeom>
        </p:spPr>
        <p:txBody>
          <a:bodyPr/>
          <a:lstStyle>
            <a:lvl1pPr>
              <a:lnSpc>
                <a:spcPct val="100000"/>
              </a:lnSpc>
              <a:defRPr/>
            </a:lvl1pPr>
          </a:lstStyle>
          <a:p>
            <a:r>
              <a:rPr lang="en-US" dirty="0"/>
              <a:t>Suggested title: HS2 Strategic goals</a:t>
            </a:r>
          </a:p>
        </p:txBody>
      </p:sp>
      <p:sp>
        <p:nvSpPr>
          <p:cNvPr id="19" name="Footer Placeholder 3">
            <a:extLst>
              <a:ext uri="{FF2B5EF4-FFF2-40B4-BE49-F238E27FC236}">
                <a16:creationId xmlns:a16="http://schemas.microsoft.com/office/drawing/2014/main" id="{5AF3BAED-3CDD-C843-B343-22D640A81FB3}"/>
              </a:ext>
            </a:extLst>
          </p:cNvPr>
          <p:cNvSpPr>
            <a:spLocks noGrp="1"/>
          </p:cNvSpPr>
          <p:nvPr>
            <p:ph type="ftr" sz="quarter" idx="11"/>
          </p:nvPr>
        </p:nvSpPr>
        <p:spPr>
          <a:xfrm>
            <a:off x="547199" y="6483601"/>
            <a:ext cx="4117669" cy="212399"/>
          </a:xfrm>
          <a:prstGeom prst="rect">
            <a:avLst/>
          </a:prstGeom>
        </p:spPr>
        <p:txBody>
          <a:bodyPr/>
          <a:lstStyle/>
          <a:p>
            <a:r>
              <a:rPr lang="en-GB" dirty="0"/>
              <a:t>www.hs2.org.uk</a:t>
            </a:r>
          </a:p>
        </p:txBody>
      </p:sp>
      <p:pic>
        <p:nvPicPr>
          <p:cNvPr id="4" name="Picture 3"/>
          <p:cNvPicPr>
            <a:picLocks noChangeAspect="1"/>
          </p:cNvPicPr>
          <p:nvPr userDrawn="1"/>
        </p:nvPicPr>
        <p:blipFill rotWithShape="1">
          <a:blip r:embed="rId2">
            <a:extLst>
              <a:ext uri="{28A0092B-C50C-407E-A947-70E740481C1C}">
                <a14:useLocalDpi xmlns:a14="http://schemas.microsoft.com/office/drawing/2010/main" val="0"/>
              </a:ext>
            </a:extLst>
          </a:blip>
          <a:srcRect t="29256" b="9256"/>
          <a:stretch/>
        </p:blipFill>
        <p:spPr>
          <a:xfrm>
            <a:off x="610008" y="1606859"/>
            <a:ext cx="10829942" cy="4707750"/>
          </a:xfrm>
          <a:prstGeom prst="rect">
            <a:avLst/>
          </a:prstGeom>
        </p:spPr>
      </p:pic>
      <p:sp>
        <p:nvSpPr>
          <p:cNvPr id="3" name="Slide Number Placeholder 2"/>
          <p:cNvSpPr>
            <a:spLocks noGrp="1"/>
          </p:cNvSpPr>
          <p:nvPr>
            <p:ph type="sldNum" sz="quarter" idx="12"/>
          </p:nvPr>
        </p:nvSpPr>
        <p:spPr/>
        <p:txBody>
          <a:bodyPr/>
          <a:lstStyle/>
          <a:p>
            <a:fld id="{3DDFAA72-5DC3-4587-87F2-53D3D6F24F13}" type="slidenum">
              <a:rPr lang="en-GB" smtClean="0"/>
              <a:t>‹#›</a:t>
            </a:fld>
            <a:endParaRPr lang="en-GB" dirty="0"/>
          </a:p>
        </p:txBody>
      </p:sp>
    </p:spTree>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Title green sub-heading">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4E436B6-F6A6-1846-8109-62EAABBE2FF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44000" y="6286513"/>
            <a:ext cx="11304000" cy="228574"/>
          </a:xfrm>
          <a:prstGeom prst="rect">
            <a:avLst/>
          </a:prstGeom>
        </p:spPr>
      </p:pic>
      <p:sp>
        <p:nvSpPr>
          <p:cNvPr id="8" name="Title 1">
            <a:extLst>
              <a:ext uri="{FF2B5EF4-FFF2-40B4-BE49-F238E27FC236}">
                <a16:creationId xmlns:a16="http://schemas.microsoft.com/office/drawing/2014/main" id="{27A512AB-DF48-4152-9B49-D297B54FD036}"/>
              </a:ext>
            </a:extLst>
          </p:cNvPr>
          <p:cNvSpPr>
            <a:spLocks noGrp="1"/>
          </p:cNvSpPr>
          <p:nvPr>
            <p:ph type="title" hasCustomPrompt="1"/>
          </p:nvPr>
        </p:nvSpPr>
        <p:spPr>
          <a:xfrm>
            <a:off x="457200" y="457200"/>
            <a:ext cx="11277600" cy="943200"/>
          </a:xfrm>
          <a:prstGeom prst="rect">
            <a:avLst/>
          </a:prstGeom>
        </p:spPr>
        <p:txBody>
          <a:bodyPr/>
          <a:lstStyle>
            <a:lvl1pPr>
              <a:lnSpc>
                <a:spcPct val="100000"/>
              </a:lnSpc>
              <a:defRPr/>
            </a:lvl1pPr>
          </a:lstStyle>
          <a:p>
            <a:r>
              <a:rPr lang="en-US" dirty="0"/>
              <a:t>Title</a:t>
            </a:r>
            <a:endParaRPr lang="en-GB" dirty="0"/>
          </a:p>
        </p:txBody>
      </p:sp>
      <p:sp>
        <p:nvSpPr>
          <p:cNvPr id="9" name="Text Placeholder 6">
            <a:extLst>
              <a:ext uri="{FF2B5EF4-FFF2-40B4-BE49-F238E27FC236}">
                <a16:creationId xmlns:a16="http://schemas.microsoft.com/office/drawing/2014/main" id="{734E162F-3ECA-4B18-AE92-237AEAD38032}"/>
              </a:ext>
            </a:extLst>
          </p:cNvPr>
          <p:cNvSpPr>
            <a:spLocks noGrp="1"/>
          </p:cNvSpPr>
          <p:nvPr>
            <p:ph type="body" sz="quarter" idx="13" hasCustomPrompt="1"/>
          </p:nvPr>
        </p:nvSpPr>
        <p:spPr>
          <a:xfrm>
            <a:off x="457200" y="1427035"/>
            <a:ext cx="8697074" cy="505530"/>
          </a:xfrm>
        </p:spPr>
        <p:txBody>
          <a:bodyPr/>
          <a:lstStyle>
            <a:lvl1pPr>
              <a:lnSpc>
                <a:spcPct val="100000"/>
              </a:lnSpc>
              <a:defRPr sz="1800" b="1">
                <a:solidFill>
                  <a:schemeClr val="tx2"/>
                </a:solidFill>
              </a:defRPr>
            </a:lvl1pPr>
          </a:lstStyle>
          <a:p>
            <a:pPr lvl="0"/>
            <a:r>
              <a:rPr lang="en-US" dirty="0"/>
              <a:t>Sub-heading</a:t>
            </a:r>
          </a:p>
        </p:txBody>
      </p:sp>
      <p:sp>
        <p:nvSpPr>
          <p:cNvPr id="15" name="Content Placeholder 2">
            <a:extLst>
              <a:ext uri="{FF2B5EF4-FFF2-40B4-BE49-F238E27FC236}">
                <a16:creationId xmlns:a16="http://schemas.microsoft.com/office/drawing/2014/main" id="{C4415C16-BAD5-9A4D-B8E3-EF78A4FEBE7D}"/>
              </a:ext>
            </a:extLst>
          </p:cNvPr>
          <p:cNvSpPr>
            <a:spLocks noGrp="1"/>
          </p:cNvSpPr>
          <p:nvPr>
            <p:ph idx="1"/>
          </p:nvPr>
        </p:nvSpPr>
        <p:spPr>
          <a:xfrm>
            <a:off x="457200" y="2085654"/>
            <a:ext cx="11277600" cy="4058292"/>
          </a:xfrm>
        </p:spPr>
        <p:txBody>
          <a:bodyPr/>
          <a:lstStyle>
            <a:lvl1pPr>
              <a:lnSpc>
                <a:spcPct val="100000"/>
              </a:lnSpc>
              <a:spcAft>
                <a:spcPts val="600"/>
              </a:spcAft>
              <a:defRPr/>
            </a:lvl1pPr>
            <a:lvl2pPr>
              <a:lnSpc>
                <a:spcPct val="100000"/>
              </a:lnSpc>
              <a:spcAft>
                <a:spcPts val="600"/>
              </a:spcAft>
              <a:buClr>
                <a:schemeClr val="bg2"/>
              </a:buClr>
              <a:defRPr/>
            </a:lvl2pPr>
            <a:lvl3pPr>
              <a:lnSpc>
                <a:spcPct val="100000"/>
              </a:lnSpc>
              <a:spcAft>
                <a:spcPts val="600"/>
              </a:spcAft>
              <a:buClr>
                <a:schemeClr val="bg2"/>
              </a:buClr>
              <a:defRPr/>
            </a:lvl3pPr>
            <a:lvl4pPr>
              <a:lnSpc>
                <a:spcPct val="100000"/>
              </a:lnSpc>
              <a:spcAft>
                <a:spcPts val="600"/>
              </a:spcAft>
              <a:buClr>
                <a:schemeClr val="bg2"/>
              </a:buClr>
              <a:defRPr/>
            </a:lvl4pPr>
            <a:lvl5pPr>
              <a:lnSpc>
                <a:spcPct val="100000"/>
              </a:lnSpc>
              <a:spcAft>
                <a:spcPts val="600"/>
              </a:spcAft>
              <a:buClr>
                <a:schemeClr val="bg2"/>
              </a:buCl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7" name="Footer Placeholder 3">
            <a:extLst>
              <a:ext uri="{FF2B5EF4-FFF2-40B4-BE49-F238E27FC236}">
                <a16:creationId xmlns:a16="http://schemas.microsoft.com/office/drawing/2014/main" id="{5AF3BAED-3CDD-C843-B343-22D640A81FB3}"/>
              </a:ext>
            </a:extLst>
          </p:cNvPr>
          <p:cNvSpPr>
            <a:spLocks noGrp="1"/>
          </p:cNvSpPr>
          <p:nvPr>
            <p:ph type="ftr" sz="quarter" idx="11"/>
          </p:nvPr>
        </p:nvSpPr>
        <p:spPr>
          <a:xfrm>
            <a:off x="547199" y="6483601"/>
            <a:ext cx="4117669" cy="212399"/>
          </a:xfrm>
          <a:prstGeom prst="rect">
            <a:avLst/>
          </a:prstGeom>
        </p:spPr>
        <p:txBody>
          <a:bodyPr/>
          <a:lstStyle/>
          <a:p>
            <a:r>
              <a:rPr lang="en-GB" dirty="0"/>
              <a:t>www.hs2.org.uk</a:t>
            </a:r>
          </a:p>
        </p:txBody>
      </p:sp>
      <p:sp>
        <p:nvSpPr>
          <p:cNvPr id="2" name="Slide Number Placeholder 1"/>
          <p:cNvSpPr>
            <a:spLocks noGrp="1"/>
          </p:cNvSpPr>
          <p:nvPr>
            <p:ph type="sldNum" sz="quarter" idx="14"/>
          </p:nvPr>
        </p:nvSpPr>
        <p:spPr/>
        <p:txBody>
          <a:bodyPr/>
          <a:lstStyle/>
          <a:p>
            <a:fld id="{3DDFAA72-5DC3-4587-87F2-53D3D6F24F13}" type="slidenum">
              <a:rPr lang="en-GB" smtClean="0"/>
              <a:t>‹#›</a:t>
            </a:fld>
            <a:endParaRPr lang="en-GB" dirty="0"/>
          </a:p>
        </p:txBody>
      </p:sp>
    </p:spTree>
  </p:cSld>
  <p:clrMapOvr>
    <a:masterClrMapping/>
  </p:clrMapOvr>
  <p:transition>
    <p:fade/>
  </p:transition>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Our guiding principles">
    <p:spTree>
      <p:nvGrpSpPr>
        <p:cNvPr id="1" name=""/>
        <p:cNvGrpSpPr/>
        <p:nvPr/>
      </p:nvGrpSpPr>
      <p:grpSpPr>
        <a:xfrm>
          <a:off x="0" y="0"/>
          <a:ext cx="0" cy="0"/>
          <a:chOff x="0" y="0"/>
          <a:chExt cx="0" cy="0"/>
        </a:xfrm>
      </p:grpSpPr>
      <p:sp>
        <p:nvSpPr>
          <p:cNvPr id="5" name="Rectangle 4"/>
          <p:cNvSpPr>
            <a:spLocks/>
          </p:cNvSpPr>
          <p:nvPr userDrawn="1"/>
        </p:nvSpPr>
        <p:spPr>
          <a:xfrm>
            <a:off x="457200" y="1902507"/>
            <a:ext cx="2700000" cy="900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a:solidFill>
                  <a:prstClr val="white"/>
                </a:solidFill>
              </a:rPr>
              <a:t>Ensure value </a:t>
            </a:r>
            <a:br>
              <a:rPr lang="en-GB" b="1" dirty="0">
                <a:solidFill>
                  <a:prstClr val="white"/>
                </a:solidFill>
              </a:rPr>
            </a:br>
            <a:r>
              <a:rPr lang="en-GB" b="1" dirty="0">
                <a:solidFill>
                  <a:prstClr val="white"/>
                </a:solidFill>
              </a:rPr>
              <a:t>for money</a:t>
            </a:r>
          </a:p>
        </p:txBody>
      </p:sp>
      <p:sp>
        <p:nvSpPr>
          <p:cNvPr id="6" name="Rectangle 5"/>
          <p:cNvSpPr/>
          <p:nvPr userDrawn="1"/>
        </p:nvSpPr>
        <p:spPr>
          <a:xfrm>
            <a:off x="3314403" y="1902507"/>
            <a:ext cx="2700000" cy="900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a:solidFill>
                  <a:prstClr val="white"/>
                </a:solidFill>
              </a:rPr>
              <a:t>Respect </a:t>
            </a:r>
          </a:p>
          <a:p>
            <a:pPr algn="ctr"/>
            <a:r>
              <a:rPr lang="en-GB" b="1" dirty="0">
                <a:solidFill>
                  <a:prstClr val="white"/>
                </a:solidFill>
              </a:rPr>
              <a:t>communities</a:t>
            </a:r>
          </a:p>
        </p:txBody>
      </p:sp>
      <p:sp>
        <p:nvSpPr>
          <p:cNvPr id="7" name="Rectangle 6"/>
          <p:cNvSpPr/>
          <p:nvPr userDrawn="1"/>
        </p:nvSpPr>
        <p:spPr>
          <a:xfrm>
            <a:off x="6171606" y="1902507"/>
            <a:ext cx="2700000" cy="900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a:solidFill>
                  <a:schemeClr val="bg1"/>
                </a:solidFill>
              </a:rPr>
              <a:t>Champion teamwork and collaboration</a:t>
            </a:r>
          </a:p>
        </p:txBody>
      </p:sp>
      <p:sp>
        <p:nvSpPr>
          <p:cNvPr id="8" name="Rectangle 7"/>
          <p:cNvSpPr/>
          <p:nvPr userDrawn="1"/>
        </p:nvSpPr>
        <p:spPr>
          <a:xfrm>
            <a:off x="9034800" y="1899190"/>
            <a:ext cx="2700000" cy="900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a:solidFill>
                  <a:schemeClr val="bg1"/>
                </a:solidFill>
              </a:rPr>
              <a:t>Create a positive legacy for Britain</a:t>
            </a:r>
          </a:p>
        </p:txBody>
      </p:sp>
      <p:pic>
        <p:nvPicPr>
          <p:cNvPr id="10" name="Picture 9"/>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457200" y="2802507"/>
            <a:ext cx="2700000" cy="2483172"/>
          </a:xfrm>
          <a:prstGeom prst="rect">
            <a:avLst/>
          </a:prstGeom>
        </p:spPr>
      </p:pic>
      <p:pic>
        <p:nvPicPr>
          <p:cNvPr id="11" name="Picture 10"/>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3314403" y="2799190"/>
            <a:ext cx="2694010" cy="2486489"/>
          </a:xfrm>
          <a:prstGeom prst="rect">
            <a:avLst/>
          </a:prstGeom>
        </p:spPr>
      </p:pic>
      <p:pic>
        <p:nvPicPr>
          <p:cNvPr id="12" name="Picture 11"/>
          <p:cNvPicPr>
            <a:picLocks noChangeAspect="1"/>
          </p:cNvPicPr>
          <p:nvPr userDrawn="1"/>
        </p:nvPicPr>
        <p:blipFill rotWithShape="1">
          <a:blip r:embed="rId4" cstate="screen">
            <a:extLst>
              <a:ext uri="{28A0092B-C50C-407E-A947-70E740481C1C}">
                <a14:useLocalDpi xmlns:a14="http://schemas.microsoft.com/office/drawing/2010/main"/>
              </a:ext>
            </a:extLst>
          </a:blip>
          <a:srcRect/>
          <a:stretch/>
        </p:blipFill>
        <p:spPr>
          <a:xfrm>
            <a:off x="6177596" y="2799190"/>
            <a:ext cx="2694009" cy="2486489"/>
          </a:xfrm>
          <a:prstGeom prst="rect">
            <a:avLst/>
          </a:prstGeom>
        </p:spPr>
      </p:pic>
      <p:pic>
        <p:nvPicPr>
          <p:cNvPr id="13" name="Picture 12"/>
          <p:cNvPicPr>
            <a:picLocks noChangeAspect="1"/>
          </p:cNvPicPr>
          <p:nvPr userDrawn="1"/>
        </p:nvPicPr>
        <p:blipFill rotWithShape="1">
          <a:blip r:embed="rId5" cstate="screen">
            <a:extLst>
              <a:ext uri="{28A0092B-C50C-407E-A947-70E740481C1C}">
                <a14:useLocalDpi xmlns:a14="http://schemas.microsoft.com/office/drawing/2010/main"/>
              </a:ext>
            </a:extLst>
          </a:blip>
          <a:srcRect/>
          <a:stretch/>
        </p:blipFill>
        <p:spPr>
          <a:xfrm>
            <a:off x="9034800" y="2799190"/>
            <a:ext cx="2700000" cy="2486489"/>
          </a:xfrm>
          <a:prstGeom prst="rect">
            <a:avLst/>
          </a:prstGeom>
        </p:spPr>
      </p:pic>
      <p:sp>
        <p:nvSpPr>
          <p:cNvPr id="2" name="Title 1"/>
          <p:cNvSpPr>
            <a:spLocks noGrp="1"/>
          </p:cNvSpPr>
          <p:nvPr>
            <p:ph type="title" hasCustomPrompt="1"/>
          </p:nvPr>
        </p:nvSpPr>
        <p:spPr>
          <a:xfrm>
            <a:off x="457200" y="469392"/>
            <a:ext cx="11277600" cy="968474"/>
          </a:xfrm>
          <a:prstGeom prst="rect">
            <a:avLst/>
          </a:prstGeom>
        </p:spPr>
        <p:txBody>
          <a:bodyPr/>
          <a:lstStyle>
            <a:lvl1pPr>
              <a:lnSpc>
                <a:spcPct val="100000"/>
              </a:lnSpc>
              <a:defRPr/>
            </a:lvl1pPr>
          </a:lstStyle>
          <a:p>
            <a:r>
              <a:rPr lang="en-US" dirty="0"/>
              <a:t>Suggested title: Our guiding principles</a:t>
            </a:r>
          </a:p>
        </p:txBody>
      </p:sp>
      <p:sp>
        <p:nvSpPr>
          <p:cNvPr id="15" name="Footer Placeholder 3">
            <a:extLst>
              <a:ext uri="{FF2B5EF4-FFF2-40B4-BE49-F238E27FC236}">
                <a16:creationId xmlns:a16="http://schemas.microsoft.com/office/drawing/2014/main" id="{5AF3BAED-3CDD-C843-B343-22D640A81FB3}"/>
              </a:ext>
            </a:extLst>
          </p:cNvPr>
          <p:cNvSpPr>
            <a:spLocks noGrp="1"/>
          </p:cNvSpPr>
          <p:nvPr>
            <p:ph type="ftr" sz="quarter" idx="11"/>
          </p:nvPr>
        </p:nvSpPr>
        <p:spPr>
          <a:xfrm>
            <a:off x="547199" y="6483601"/>
            <a:ext cx="4117669" cy="212399"/>
          </a:xfrm>
          <a:prstGeom prst="rect">
            <a:avLst/>
          </a:prstGeom>
        </p:spPr>
        <p:txBody>
          <a:bodyPr/>
          <a:lstStyle/>
          <a:p>
            <a:r>
              <a:rPr lang="en-GB" dirty="0"/>
              <a:t>www.hs2.org.uk</a:t>
            </a:r>
          </a:p>
        </p:txBody>
      </p:sp>
      <p:sp>
        <p:nvSpPr>
          <p:cNvPr id="3" name="Slide Number Placeholder 2"/>
          <p:cNvSpPr>
            <a:spLocks noGrp="1"/>
          </p:cNvSpPr>
          <p:nvPr>
            <p:ph type="sldNum" sz="quarter" idx="12"/>
          </p:nvPr>
        </p:nvSpPr>
        <p:spPr/>
        <p:txBody>
          <a:bodyPr/>
          <a:lstStyle/>
          <a:p>
            <a:fld id="{3DDFAA72-5DC3-4587-87F2-53D3D6F24F13}" type="slidenum">
              <a:rPr lang="en-GB" smtClean="0"/>
              <a:t>‹#›</a:t>
            </a:fld>
            <a:endParaRPr lang="en-GB" dirty="0"/>
          </a:p>
        </p:txBody>
      </p:sp>
    </p:spTree>
    <p:extLst>
      <p:ext uri="{BB962C8B-B14F-4D97-AF65-F5344CB8AC3E}">
        <p14:creationId xmlns:p14="http://schemas.microsoft.com/office/powerpoint/2010/main" val="1821118760"/>
      </p:ext>
    </p:extLst>
  </p:cSld>
  <p:clrMapOvr>
    <a:masterClrMapping/>
  </p:clrMapOvr>
  <p:transition>
    <p:fade/>
  </p:transition>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HS2 Design Vision">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7200" y="284085"/>
            <a:ext cx="11277600" cy="1153781"/>
          </a:xfrm>
          <a:prstGeom prst="rect">
            <a:avLst/>
          </a:prstGeom>
        </p:spPr>
        <p:txBody>
          <a:bodyPr/>
          <a:lstStyle>
            <a:lvl1pPr>
              <a:lnSpc>
                <a:spcPct val="100000"/>
              </a:lnSpc>
              <a:defRPr/>
            </a:lvl1pPr>
          </a:lstStyle>
          <a:p>
            <a:r>
              <a:rPr lang="en-US" dirty="0"/>
              <a:t>Suggested title: HS2 Design Vision – 3 key elements</a:t>
            </a:r>
          </a:p>
        </p:txBody>
      </p:sp>
      <p:pic>
        <p:nvPicPr>
          <p:cNvPr id="4" name="Picture 3">
            <a:extLst>
              <a:ext uri="{FF2B5EF4-FFF2-40B4-BE49-F238E27FC236}">
                <a16:creationId xmlns:a16="http://schemas.microsoft.com/office/drawing/2014/main" id="{0F9E33C8-B217-8C4A-8CCF-7FC97C021740}"/>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57200" y="1524000"/>
            <a:ext cx="3324225" cy="4720558"/>
          </a:xfrm>
          <a:prstGeom prst="rect">
            <a:avLst/>
          </a:prstGeom>
        </p:spPr>
      </p:pic>
      <p:pic>
        <p:nvPicPr>
          <p:cNvPr id="16" name="Picture 15">
            <a:extLst>
              <a:ext uri="{FF2B5EF4-FFF2-40B4-BE49-F238E27FC236}">
                <a16:creationId xmlns:a16="http://schemas.microsoft.com/office/drawing/2014/main" id="{9597840F-1983-D94A-AC48-58ECBF39EAC6}"/>
              </a:ext>
            </a:extLst>
          </p:cNvPr>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4562474" y="2460059"/>
            <a:ext cx="6696075" cy="2528729"/>
          </a:xfrm>
          <a:prstGeom prst="rect">
            <a:avLst/>
          </a:prstGeom>
        </p:spPr>
      </p:pic>
      <p:sp>
        <p:nvSpPr>
          <p:cNvPr id="6" name="Footer Placeholder 3">
            <a:extLst>
              <a:ext uri="{FF2B5EF4-FFF2-40B4-BE49-F238E27FC236}">
                <a16:creationId xmlns:a16="http://schemas.microsoft.com/office/drawing/2014/main" id="{5AF3BAED-3CDD-C843-B343-22D640A81FB3}"/>
              </a:ext>
            </a:extLst>
          </p:cNvPr>
          <p:cNvSpPr>
            <a:spLocks noGrp="1"/>
          </p:cNvSpPr>
          <p:nvPr>
            <p:ph type="ftr" sz="quarter" idx="11"/>
          </p:nvPr>
        </p:nvSpPr>
        <p:spPr>
          <a:xfrm>
            <a:off x="547199" y="6483601"/>
            <a:ext cx="4117669" cy="212399"/>
          </a:xfrm>
          <a:prstGeom prst="rect">
            <a:avLst/>
          </a:prstGeom>
        </p:spPr>
        <p:txBody>
          <a:bodyPr/>
          <a:lstStyle/>
          <a:p>
            <a:r>
              <a:rPr lang="en-GB" dirty="0"/>
              <a:t>www.hs2.org.uk</a:t>
            </a:r>
          </a:p>
        </p:txBody>
      </p:sp>
      <p:sp>
        <p:nvSpPr>
          <p:cNvPr id="3" name="Slide Number Placeholder 2"/>
          <p:cNvSpPr>
            <a:spLocks noGrp="1"/>
          </p:cNvSpPr>
          <p:nvPr>
            <p:ph type="sldNum" sz="quarter" idx="12"/>
          </p:nvPr>
        </p:nvSpPr>
        <p:spPr/>
        <p:txBody>
          <a:bodyPr/>
          <a:lstStyle/>
          <a:p>
            <a:fld id="{3DDFAA72-5DC3-4587-87F2-53D3D6F24F13}" type="slidenum">
              <a:rPr lang="en-GB" smtClean="0"/>
              <a:t>‹#›</a:t>
            </a:fld>
            <a:endParaRPr lang="en-GB" dirty="0"/>
          </a:p>
        </p:txBody>
      </p:sp>
    </p:spTree>
    <p:extLst>
      <p:ext uri="{BB962C8B-B14F-4D97-AF65-F5344CB8AC3E}">
        <p14:creationId xmlns:p14="http://schemas.microsoft.com/office/powerpoint/2010/main" val="3179658300"/>
      </p:ext>
    </p:extLst>
  </p:cSld>
  <p:clrMapOvr>
    <a:masterClrMapping/>
  </p:clrMapOvr>
  <p:transition>
    <p:fade/>
  </p:transition>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HS2 Design Vision overview">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7200" y="469392"/>
            <a:ext cx="11277600" cy="968474"/>
          </a:xfrm>
          <a:prstGeom prst="rect">
            <a:avLst/>
          </a:prstGeom>
        </p:spPr>
        <p:txBody>
          <a:bodyPr/>
          <a:lstStyle>
            <a:lvl1pPr>
              <a:lnSpc>
                <a:spcPct val="100000"/>
              </a:lnSpc>
              <a:defRPr/>
            </a:lvl1pPr>
          </a:lstStyle>
          <a:p>
            <a:r>
              <a:rPr lang="en-US" dirty="0"/>
              <a:t>Suggested title: HS2 Design Vision</a:t>
            </a:r>
          </a:p>
        </p:txBody>
      </p:sp>
      <p:pic>
        <p:nvPicPr>
          <p:cNvPr id="5" name="Picture 4">
            <a:extLst>
              <a:ext uri="{FF2B5EF4-FFF2-40B4-BE49-F238E27FC236}">
                <a16:creationId xmlns:a16="http://schemas.microsoft.com/office/drawing/2014/main" id="{256079CE-8AC0-614A-A630-C24CA41C8FF1}"/>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2606033" y="1142982"/>
            <a:ext cx="6397912" cy="5253282"/>
          </a:xfrm>
          <a:prstGeom prst="rect">
            <a:avLst/>
          </a:prstGeom>
        </p:spPr>
      </p:pic>
      <p:sp>
        <p:nvSpPr>
          <p:cNvPr id="6" name="Footer Placeholder 3">
            <a:extLst>
              <a:ext uri="{FF2B5EF4-FFF2-40B4-BE49-F238E27FC236}">
                <a16:creationId xmlns:a16="http://schemas.microsoft.com/office/drawing/2014/main" id="{5AF3BAED-3CDD-C843-B343-22D640A81FB3}"/>
              </a:ext>
            </a:extLst>
          </p:cNvPr>
          <p:cNvSpPr>
            <a:spLocks noGrp="1"/>
          </p:cNvSpPr>
          <p:nvPr>
            <p:ph type="ftr" sz="quarter" idx="11"/>
          </p:nvPr>
        </p:nvSpPr>
        <p:spPr>
          <a:xfrm>
            <a:off x="547199" y="6483601"/>
            <a:ext cx="4117669" cy="212399"/>
          </a:xfrm>
          <a:prstGeom prst="rect">
            <a:avLst/>
          </a:prstGeom>
        </p:spPr>
        <p:txBody>
          <a:bodyPr/>
          <a:lstStyle/>
          <a:p>
            <a:r>
              <a:rPr lang="en-GB" dirty="0"/>
              <a:t>www.hs2.org.uk</a:t>
            </a:r>
          </a:p>
        </p:txBody>
      </p:sp>
      <p:sp>
        <p:nvSpPr>
          <p:cNvPr id="3" name="Slide Number Placeholder 2"/>
          <p:cNvSpPr>
            <a:spLocks noGrp="1"/>
          </p:cNvSpPr>
          <p:nvPr>
            <p:ph type="sldNum" sz="quarter" idx="12"/>
          </p:nvPr>
        </p:nvSpPr>
        <p:spPr/>
        <p:txBody>
          <a:bodyPr/>
          <a:lstStyle/>
          <a:p>
            <a:fld id="{3DDFAA72-5DC3-4587-87F2-53D3D6F24F13}" type="slidenum">
              <a:rPr lang="en-GB" smtClean="0"/>
              <a:t>‹#›</a:t>
            </a:fld>
            <a:endParaRPr lang="en-GB" dirty="0"/>
          </a:p>
        </p:txBody>
      </p:sp>
    </p:spTree>
    <p:extLst>
      <p:ext uri="{BB962C8B-B14F-4D97-AF65-F5344CB8AC3E}">
        <p14:creationId xmlns:p14="http://schemas.microsoft.com/office/powerpoint/2010/main" val="2396204428"/>
      </p:ext>
    </p:extLst>
  </p:cSld>
  <p:clrMapOvr>
    <a:masterClrMapping/>
  </p:clrMapOvr>
  <p:transition>
    <p:fade/>
  </p:transition>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Our golden thread">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7200" y="469392"/>
            <a:ext cx="11355859" cy="713408"/>
          </a:xfrm>
          <a:prstGeom prst="rect">
            <a:avLst/>
          </a:prstGeom>
        </p:spPr>
        <p:txBody>
          <a:bodyPr/>
          <a:lstStyle>
            <a:lvl1pPr>
              <a:lnSpc>
                <a:spcPct val="100000"/>
              </a:lnSpc>
              <a:defRPr/>
            </a:lvl1pPr>
          </a:lstStyle>
          <a:p>
            <a:r>
              <a:rPr lang="en-US" dirty="0"/>
              <a:t>Suggested title: Our golden thread</a:t>
            </a:r>
          </a:p>
        </p:txBody>
      </p:sp>
      <p:grpSp>
        <p:nvGrpSpPr>
          <p:cNvPr id="4" name="Group 3">
            <a:extLst>
              <a:ext uri="{FF2B5EF4-FFF2-40B4-BE49-F238E27FC236}">
                <a16:creationId xmlns:a16="http://schemas.microsoft.com/office/drawing/2014/main" id="{4D6F1C80-B67F-0D47-A99A-9236D04064ED}"/>
              </a:ext>
            </a:extLst>
          </p:cNvPr>
          <p:cNvGrpSpPr/>
          <p:nvPr userDrawn="1"/>
        </p:nvGrpSpPr>
        <p:grpSpPr>
          <a:xfrm>
            <a:off x="2809578" y="1442751"/>
            <a:ext cx="8713081" cy="4716647"/>
            <a:chOff x="3021719" y="1375257"/>
            <a:chExt cx="8713081" cy="4716647"/>
          </a:xfrm>
        </p:grpSpPr>
        <p:grpSp>
          <p:nvGrpSpPr>
            <p:cNvPr id="16" name="Group 15">
              <a:extLst>
                <a:ext uri="{FF2B5EF4-FFF2-40B4-BE49-F238E27FC236}">
                  <a16:creationId xmlns:a16="http://schemas.microsoft.com/office/drawing/2014/main" id="{94BD7D76-A036-B64A-81A8-408BD31ADA15}"/>
                </a:ext>
              </a:extLst>
            </p:cNvPr>
            <p:cNvGrpSpPr/>
            <p:nvPr/>
          </p:nvGrpSpPr>
          <p:grpSpPr>
            <a:xfrm>
              <a:off x="4120920" y="5401106"/>
              <a:ext cx="5556697" cy="291875"/>
              <a:chOff x="1331640" y="6022348"/>
              <a:chExt cx="5556697" cy="291875"/>
            </a:xfrm>
          </p:grpSpPr>
          <p:cxnSp>
            <p:nvCxnSpPr>
              <p:cNvPr id="67" name="Straight Arrow Connector 66">
                <a:extLst>
                  <a:ext uri="{FF2B5EF4-FFF2-40B4-BE49-F238E27FC236}">
                    <a16:creationId xmlns:a16="http://schemas.microsoft.com/office/drawing/2014/main" id="{6B926F85-9F0D-A742-AE1B-5DC0B3682997}"/>
                  </a:ext>
                </a:extLst>
              </p:cNvPr>
              <p:cNvCxnSpPr/>
              <p:nvPr/>
            </p:nvCxnSpPr>
            <p:spPr>
              <a:xfrm>
                <a:off x="4118326" y="6129432"/>
                <a:ext cx="0" cy="184791"/>
              </a:xfrm>
              <a:prstGeom prst="straightConnector1">
                <a:avLst/>
              </a:prstGeom>
              <a:ln w="28575">
                <a:solidFill>
                  <a:schemeClr val="bg1">
                    <a:lumMod val="50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68" name="Straight Arrow Connector 67">
                <a:extLst>
                  <a:ext uri="{FF2B5EF4-FFF2-40B4-BE49-F238E27FC236}">
                    <a16:creationId xmlns:a16="http://schemas.microsoft.com/office/drawing/2014/main" id="{B38805A8-EA99-1943-B1BB-3ED7958A070F}"/>
                  </a:ext>
                </a:extLst>
              </p:cNvPr>
              <p:cNvCxnSpPr/>
              <p:nvPr/>
            </p:nvCxnSpPr>
            <p:spPr>
              <a:xfrm>
                <a:off x="1331640" y="6122536"/>
                <a:ext cx="5556697" cy="0"/>
              </a:xfrm>
              <a:prstGeom prst="straightConnector1">
                <a:avLst/>
              </a:prstGeom>
              <a:ln w="28575">
                <a:solidFill>
                  <a:schemeClr val="bg1">
                    <a:lumMod val="50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69" name="Straight Arrow Connector 68">
                <a:extLst>
                  <a:ext uri="{FF2B5EF4-FFF2-40B4-BE49-F238E27FC236}">
                    <a16:creationId xmlns:a16="http://schemas.microsoft.com/office/drawing/2014/main" id="{514834F9-1D4B-F84A-8D39-F0387E996C71}"/>
                  </a:ext>
                </a:extLst>
              </p:cNvPr>
              <p:cNvCxnSpPr/>
              <p:nvPr/>
            </p:nvCxnSpPr>
            <p:spPr>
              <a:xfrm>
                <a:off x="2267744" y="6022352"/>
                <a:ext cx="0" cy="92395"/>
              </a:xfrm>
              <a:prstGeom prst="straightConnector1">
                <a:avLst/>
              </a:prstGeom>
              <a:ln w="28575">
                <a:solidFill>
                  <a:schemeClr val="bg1">
                    <a:lumMod val="50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70" name="Straight Arrow Connector 69">
                <a:extLst>
                  <a:ext uri="{FF2B5EF4-FFF2-40B4-BE49-F238E27FC236}">
                    <a16:creationId xmlns:a16="http://schemas.microsoft.com/office/drawing/2014/main" id="{A4845ADF-5801-4543-857A-9AC28A695C84}"/>
                  </a:ext>
                </a:extLst>
              </p:cNvPr>
              <p:cNvCxnSpPr/>
              <p:nvPr/>
            </p:nvCxnSpPr>
            <p:spPr>
              <a:xfrm>
                <a:off x="1331640" y="6022351"/>
                <a:ext cx="0" cy="107081"/>
              </a:xfrm>
              <a:prstGeom prst="straightConnector1">
                <a:avLst/>
              </a:prstGeom>
              <a:ln w="28575">
                <a:solidFill>
                  <a:schemeClr val="bg1">
                    <a:lumMod val="50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71" name="Straight Arrow Connector 70">
                <a:extLst>
                  <a:ext uri="{FF2B5EF4-FFF2-40B4-BE49-F238E27FC236}">
                    <a16:creationId xmlns:a16="http://schemas.microsoft.com/office/drawing/2014/main" id="{284F2BD1-4CD7-EA48-91FA-2245EE7B7CD6}"/>
                  </a:ext>
                </a:extLst>
              </p:cNvPr>
              <p:cNvCxnSpPr/>
              <p:nvPr/>
            </p:nvCxnSpPr>
            <p:spPr>
              <a:xfrm>
                <a:off x="3205294" y="6022353"/>
                <a:ext cx="0" cy="92395"/>
              </a:xfrm>
              <a:prstGeom prst="straightConnector1">
                <a:avLst/>
              </a:prstGeom>
              <a:ln w="28575">
                <a:solidFill>
                  <a:schemeClr val="bg1">
                    <a:lumMod val="50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72" name="Straight Arrow Connector 71">
                <a:extLst>
                  <a:ext uri="{FF2B5EF4-FFF2-40B4-BE49-F238E27FC236}">
                    <a16:creationId xmlns:a16="http://schemas.microsoft.com/office/drawing/2014/main" id="{58FE2C81-100E-B04A-A6FB-049F172D712D}"/>
                  </a:ext>
                </a:extLst>
              </p:cNvPr>
              <p:cNvCxnSpPr/>
              <p:nvPr/>
            </p:nvCxnSpPr>
            <p:spPr>
              <a:xfrm>
                <a:off x="4118326" y="6022351"/>
                <a:ext cx="0" cy="92395"/>
              </a:xfrm>
              <a:prstGeom prst="straightConnector1">
                <a:avLst/>
              </a:prstGeom>
              <a:ln w="28575">
                <a:solidFill>
                  <a:schemeClr val="bg1">
                    <a:lumMod val="50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73" name="Straight Arrow Connector 72">
                <a:extLst>
                  <a:ext uri="{FF2B5EF4-FFF2-40B4-BE49-F238E27FC236}">
                    <a16:creationId xmlns:a16="http://schemas.microsoft.com/office/drawing/2014/main" id="{634E0952-0FDF-CE46-A4A2-838C84EA255A}"/>
                  </a:ext>
                </a:extLst>
              </p:cNvPr>
              <p:cNvCxnSpPr/>
              <p:nvPr/>
            </p:nvCxnSpPr>
            <p:spPr>
              <a:xfrm>
                <a:off x="5041931" y="6022350"/>
                <a:ext cx="0" cy="92395"/>
              </a:xfrm>
              <a:prstGeom prst="straightConnector1">
                <a:avLst/>
              </a:prstGeom>
              <a:ln w="28575">
                <a:solidFill>
                  <a:schemeClr val="bg1">
                    <a:lumMod val="50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74" name="Straight Arrow Connector 73">
                <a:extLst>
                  <a:ext uri="{FF2B5EF4-FFF2-40B4-BE49-F238E27FC236}">
                    <a16:creationId xmlns:a16="http://schemas.microsoft.com/office/drawing/2014/main" id="{AF160F5D-EB61-254C-909E-F2F66C6FBA40}"/>
                  </a:ext>
                </a:extLst>
              </p:cNvPr>
              <p:cNvCxnSpPr/>
              <p:nvPr/>
            </p:nvCxnSpPr>
            <p:spPr>
              <a:xfrm>
                <a:off x="5963130" y="6022349"/>
                <a:ext cx="0" cy="92395"/>
              </a:xfrm>
              <a:prstGeom prst="straightConnector1">
                <a:avLst/>
              </a:prstGeom>
              <a:ln w="28575">
                <a:solidFill>
                  <a:schemeClr val="bg1">
                    <a:lumMod val="50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75" name="Straight Arrow Connector 74">
                <a:extLst>
                  <a:ext uri="{FF2B5EF4-FFF2-40B4-BE49-F238E27FC236}">
                    <a16:creationId xmlns:a16="http://schemas.microsoft.com/office/drawing/2014/main" id="{C04C2354-AB50-F942-9E80-26A6589D5604}"/>
                  </a:ext>
                </a:extLst>
              </p:cNvPr>
              <p:cNvCxnSpPr/>
              <p:nvPr/>
            </p:nvCxnSpPr>
            <p:spPr>
              <a:xfrm>
                <a:off x="6888337" y="6022348"/>
                <a:ext cx="0" cy="107084"/>
              </a:xfrm>
              <a:prstGeom prst="straightConnector1">
                <a:avLst/>
              </a:prstGeom>
              <a:ln w="28575">
                <a:solidFill>
                  <a:schemeClr val="bg1">
                    <a:lumMod val="50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sp>
          <p:nvSpPr>
            <p:cNvPr id="35" name="Rectangle 34">
              <a:extLst>
                <a:ext uri="{FF2B5EF4-FFF2-40B4-BE49-F238E27FC236}">
                  <a16:creationId xmlns:a16="http://schemas.microsoft.com/office/drawing/2014/main" id="{03E02C4C-F928-1547-B0B9-517DFEC3D76A}"/>
                </a:ext>
              </a:extLst>
            </p:cNvPr>
            <p:cNvSpPr/>
            <p:nvPr/>
          </p:nvSpPr>
          <p:spPr>
            <a:xfrm>
              <a:off x="3679294" y="1467494"/>
              <a:ext cx="1260000" cy="360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dirty="0">
                  <a:solidFill>
                    <a:prstClr val="white"/>
                  </a:solidFill>
                </a:rPr>
                <a:t>Vision</a:t>
              </a:r>
            </a:p>
          </p:txBody>
        </p:sp>
        <p:sp>
          <p:nvSpPr>
            <p:cNvPr id="36" name="Rectangle 35">
              <a:extLst>
                <a:ext uri="{FF2B5EF4-FFF2-40B4-BE49-F238E27FC236}">
                  <a16:creationId xmlns:a16="http://schemas.microsoft.com/office/drawing/2014/main" id="{23315FAA-BC47-C44B-8165-4C32FA6BBD1A}"/>
                </a:ext>
              </a:extLst>
            </p:cNvPr>
            <p:cNvSpPr/>
            <p:nvPr/>
          </p:nvSpPr>
          <p:spPr>
            <a:xfrm>
              <a:off x="3679294" y="2012285"/>
              <a:ext cx="1260000" cy="360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dirty="0">
                  <a:solidFill>
                    <a:prstClr val="white"/>
                  </a:solidFill>
                </a:rPr>
                <a:t>Mission</a:t>
              </a:r>
            </a:p>
          </p:txBody>
        </p:sp>
        <p:sp>
          <p:nvSpPr>
            <p:cNvPr id="37" name="Rectangle 36">
              <a:extLst>
                <a:ext uri="{FF2B5EF4-FFF2-40B4-BE49-F238E27FC236}">
                  <a16:creationId xmlns:a16="http://schemas.microsoft.com/office/drawing/2014/main" id="{D5A402EB-3ABC-814A-97AB-982C8F88B0D1}"/>
                </a:ext>
              </a:extLst>
            </p:cNvPr>
            <p:cNvSpPr/>
            <p:nvPr/>
          </p:nvSpPr>
          <p:spPr>
            <a:xfrm>
              <a:off x="3679294" y="2544134"/>
              <a:ext cx="1260000" cy="360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dirty="0">
                  <a:solidFill>
                    <a:prstClr val="white"/>
                  </a:solidFill>
                </a:rPr>
                <a:t>Values</a:t>
              </a:r>
            </a:p>
          </p:txBody>
        </p:sp>
        <p:sp>
          <p:nvSpPr>
            <p:cNvPr id="38" name="Rectangle 37">
              <a:extLst>
                <a:ext uri="{FF2B5EF4-FFF2-40B4-BE49-F238E27FC236}">
                  <a16:creationId xmlns:a16="http://schemas.microsoft.com/office/drawing/2014/main" id="{F565498C-8344-AB49-9CC4-17EDB18A3EE7}"/>
                </a:ext>
              </a:extLst>
            </p:cNvPr>
            <p:cNvSpPr/>
            <p:nvPr/>
          </p:nvSpPr>
          <p:spPr>
            <a:xfrm>
              <a:off x="4985342" y="2904174"/>
              <a:ext cx="1260000" cy="360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dirty="0">
                  <a:solidFill>
                    <a:prstClr val="white"/>
                  </a:solidFill>
                </a:rPr>
                <a:t>Integrity</a:t>
              </a:r>
            </a:p>
          </p:txBody>
        </p:sp>
        <p:sp>
          <p:nvSpPr>
            <p:cNvPr id="39" name="Rectangle 38">
              <a:extLst>
                <a:ext uri="{FF2B5EF4-FFF2-40B4-BE49-F238E27FC236}">
                  <a16:creationId xmlns:a16="http://schemas.microsoft.com/office/drawing/2014/main" id="{0C4B796C-EBE9-8D4A-800F-4E50B8644B0E}"/>
                </a:ext>
              </a:extLst>
            </p:cNvPr>
            <p:cNvSpPr/>
            <p:nvPr/>
          </p:nvSpPr>
          <p:spPr>
            <a:xfrm>
              <a:off x="6272882" y="2903586"/>
              <a:ext cx="1260000" cy="360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n-GB" sz="1600" dirty="0">
                  <a:solidFill>
                    <a:prstClr val="white"/>
                  </a:solidFill>
                </a:rPr>
                <a:t>Leadership</a:t>
              </a:r>
            </a:p>
          </p:txBody>
        </p:sp>
        <p:sp>
          <p:nvSpPr>
            <p:cNvPr id="40" name="Rectangle 39">
              <a:extLst>
                <a:ext uri="{FF2B5EF4-FFF2-40B4-BE49-F238E27FC236}">
                  <a16:creationId xmlns:a16="http://schemas.microsoft.com/office/drawing/2014/main" id="{03F60022-BBE2-B044-9CD3-DA53B5AF70B1}"/>
                </a:ext>
              </a:extLst>
            </p:cNvPr>
            <p:cNvSpPr/>
            <p:nvPr/>
          </p:nvSpPr>
          <p:spPr>
            <a:xfrm>
              <a:off x="7565187" y="2904174"/>
              <a:ext cx="1260000" cy="360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dirty="0">
                  <a:solidFill>
                    <a:prstClr val="white"/>
                  </a:solidFill>
                </a:rPr>
                <a:t>Respect</a:t>
              </a:r>
            </a:p>
          </p:txBody>
        </p:sp>
        <p:sp>
          <p:nvSpPr>
            <p:cNvPr id="43" name="Rectangle 42">
              <a:extLst>
                <a:ext uri="{FF2B5EF4-FFF2-40B4-BE49-F238E27FC236}">
                  <a16:creationId xmlns:a16="http://schemas.microsoft.com/office/drawing/2014/main" id="{BF61D622-DE88-FD4C-87A3-D26BDF543236}"/>
                </a:ext>
              </a:extLst>
            </p:cNvPr>
            <p:cNvSpPr/>
            <p:nvPr/>
          </p:nvSpPr>
          <p:spPr>
            <a:xfrm>
              <a:off x="3679292" y="3447456"/>
              <a:ext cx="6419775" cy="360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dirty="0">
                  <a:solidFill>
                    <a:prstClr val="white"/>
                  </a:solidFill>
                </a:rPr>
                <a:t>Strategic goals</a:t>
              </a:r>
            </a:p>
          </p:txBody>
        </p:sp>
        <p:sp>
          <p:nvSpPr>
            <p:cNvPr id="44" name="Rectangle 43">
              <a:extLst>
                <a:ext uri="{FF2B5EF4-FFF2-40B4-BE49-F238E27FC236}">
                  <a16:creationId xmlns:a16="http://schemas.microsoft.com/office/drawing/2014/main" id="{ACAD7D7E-634C-5545-A60B-47B6F866BBC0}"/>
                </a:ext>
              </a:extLst>
            </p:cNvPr>
            <p:cNvSpPr/>
            <p:nvPr/>
          </p:nvSpPr>
          <p:spPr>
            <a:xfrm>
              <a:off x="3679291" y="3992247"/>
              <a:ext cx="6419775" cy="61206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dirty="0">
                  <a:solidFill>
                    <a:prstClr val="white"/>
                  </a:solidFill>
                </a:rPr>
                <a:t>Strategic goal (6) – Health and safety</a:t>
              </a:r>
            </a:p>
            <a:p>
              <a:pPr algn="ctr"/>
              <a:r>
                <a:rPr lang="en-GB" sz="1200" dirty="0">
                  <a:solidFill>
                    <a:prstClr val="white"/>
                  </a:solidFill>
                </a:rPr>
                <a:t>HS2 will create a railway designed, built and operated </a:t>
              </a:r>
              <a:br>
                <a:rPr lang="en-GB" sz="1200" dirty="0">
                  <a:solidFill>
                    <a:prstClr val="white"/>
                  </a:solidFill>
                </a:rPr>
              </a:br>
              <a:r>
                <a:rPr lang="en-GB" sz="1200" dirty="0">
                  <a:solidFill>
                    <a:prstClr val="white"/>
                  </a:solidFill>
                </a:rPr>
                <a:t>to the highest health, safety and security standards.</a:t>
              </a:r>
            </a:p>
          </p:txBody>
        </p:sp>
        <p:grpSp>
          <p:nvGrpSpPr>
            <p:cNvPr id="45" name="Group 44">
              <a:extLst>
                <a:ext uri="{FF2B5EF4-FFF2-40B4-BE49-F238E27FC236}">
                  <a16:creationId xmlns:a16="http://schemas.microsoft.com/office/drawing/2014/main" id="{329E2C8E-108C-8F48-8287-E2939C2EFB53}"/>
                </a:ext>
              </a:extLst>
            </p:cNvPr>
            <p:cNvGrpSpPr/>
            <p:nvPr/>
          </p:nvGrpSpPr>
          <p:grpSpPr>
            <a:xfrm>
              <a:off x="3679294" y="4789106"/>
              <a:ext cx="6419775" cy="612000"/>
              <a:chOff x="816521" y="5337280"/>
              <a:chExt cx="6419775" cy="612000"/>
            </a:xfrm>
            <a:solidFill>
              <a:schemeClr val="accent1"/>
            </a:solidFill>
          </p:grpSpPr>
          <p:sp>
            <p:nvSpPr>
              <p:cNvPr id="60" name="Rectangle 59">
                <a:extLst>
                  <a:ext uri="{FF2B5EF4-FFF2-40B4-BE49-F238E27FC236}">
                    <a16:creationId xmlns:a16="http://schemas.microsoft.com/office/drawing/2014/main" id="{521B7D28-819E-8E48-A2A1-828EB74AE09E}"/>
                  </a:ext>
                </a:extLst>
              </p:cNvPr>
              <p:cNvSpPr/>
              <p:nvPr/>
            </p:nvSpPr>
            <p:spPr>
              <a:xfrm>
                <a:off x="816521" y="5337280"/>
                <a:ext cx="900000" cy="612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900" dirty="0">
                    <a:solidFill>
                      <a:prstClr val="white"/>
                    </a:solidFill>
                  </a:rPr>
                  <a:t>Workforce safety</a:t>
                </a:r>
              </a:p>
            </p:txBody>
          </p:sp>
          <p:sp>
            <p:nvSpPr>
              <p:cNvPr id="61" name="Rectangle 60">
                <a:extLst>
                  <a:ext uri="{FF2B5EF4-FFF2-40B4-BE49-F238E27FC236}">
                    <a16:creationId xmlns:a16="http://schemas.microsoft.com/office/drawing/2014/main" id="{5C4D939C-4A64-294B-9503-11DB0B97119A}"/>
                  </a:ext>
                </a:extLst>
              </p:cNvPr>
              <p:cNvSpPr/>
              <p:nvPr/>
            </p:nvSpPr>
            <p:spPr>
              <a:xfrm>
                <a:off x="1736483" y="5337280"/>
                <a:ext cx="900000" cy="612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900" dirty="0">
                    <a:solidFill>
                      <a:prstClr val="white"/>
                    </a:solidFill>
                  </a:rPr>
                  <a:t>Public and neighbour safety</a:t>
                </a:r>
              </a:p>
            </p:txBody>
          </p:sp>
          <p:sp>
            <p:nvSpPr>
              <p:cNvPr id="62" name="Rectangle 61">
                <a:extLst>
                  <a:ext uri="{FF2B5EF4-FFF2-40B4-BE49-F238E27FC236}">
                    <a16:creationId xmlns:a16="http://schemas.microsoft.com/office/drawing/2014/main" id="{6C4142E2-2BB3-A844-8E4C-BC7B1D9212E9}"/>
                  </a:ext>
                </a:extLst>
              </p:cNvPr>
              <p:cNvSpPr/>
              <p:nvPr/>
            </p:nvSpPr>
            <p:spPr>
              <a:xfrm>
                <a:off x="2656445" y="5337280"/>
                <a:ext cx="900000" cy="612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n-GB" sz="900" dirty="0">
                    <a:solidFill>
                      <a:prstClr val="white"/>
                    </a:solidFill>
                  </a:rPr>
                  <a:t>Occupational health and wellbeing</a:t>
                </a:r>
              </a:p>
            </p:txBody>
          </p:sp>
          <p:sp>
            <p:nvSpPr>
              <p:cNvPr id="63" name="Rectangle 62">
                <a:extLst>
                  <a:ext uri="{FF2B5EF4-FFF2-40B4-BE49-F238E27FC236}">
                    <a16:creationId xmlns:a16="http://schemas.microsoft.com/office/drawing/2014/main" id="{4509ECD6-333B-7C45-956B-0623C76ED0E5}"/>
                  </a:ext>
                </a:extLst>
              </p:cNvPr>
              <p:cNvSpPr/>
              <p:nvPr/>
            </p:nvSpPr>
            <p:spPr>
              <a:xfrm>
                <a:off x="3576407" y="5337280"/>
                <a:ext cx="900000" cy="612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900" dirty="0">
                    <a:solidFill>
                      <a:prstClr val="white"/>
                    </a:solidFill>
                  </a:rPr>
                  <a:t>Safe design</a:t>
                </a:r>
              </a:p>
            </p:txBody>
          </p:sp>
          <p:sp>
            <p:nvSpPr>
              <p:cNvPr id="64" name="Rectangle 63">
                <a:extLst>
                  <a:ext uri="{FF2B5EF4-FFF2-40B4-BE49-F238E27FC236}">
                    <a16:creationId xmlns:a16="http://schemas.microsoft.com/office/drawing/2014/main" id="{8635ED31-D8EB-BB43-AA1D-D123750F9A3D}"/>
                  </a:ext>
                </a:extLst>
              </p:cNvPr>
              <p:cNvSpPr/>
              <p:nvPr/>
            </p:nvSpPr>
            <p:spPr>
              <a:xfrm>
                <a:off x="4496369" y="5337280"/>
                <a:ext cx="900000" cy="612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n-GB" sz="900" dirty="0">
                    <a:solidFill>
                      <a:prstClr val="white"/>
                    </a:solidFill>
                  </a:rPr>
                  <a:t>Safe supply chain management</a:t>
                </a:r>
              </a:p>
            </p:txBody>
          </p:sp>
          <p:sp>
            <p:nvSpPr>
              <p:cNvPr id="65" name="Rectangle 64">
                <a:extLst>
                  <a:ext uri="{FF2B5EF4-FFF2-40B4-BE49-F238E27FC236}">
                    <a16:creationId xmlns:a16="http://schemas.microsoft.com/office/drawing/2014/main" id="{7270A0EF-6946-E343-8388-FFCDB371B0E4}"/>
                  </a:ext>
                </a:extLst>
              </p:cNvPr>
              <p:cNvSpPr/>
              <p:nvPr/>
            </p:nvSpPr>
            <p:spPr>
              <a:xfrm>
                <a:off x="5416331" y="5337280"/>
                <a:ext cx="900000" cy="612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900" dirty="0">
                    <a:solidFill>
                      <a:prstClr val="white"/>
                    </a:solidFill>
                  </a:rPr>
                  <a:t>Operations safety</a:t>
                </a:r>
              </a:p>
            </p:txBody>
          </p:sp>
          <p:sp>
            <p:nvSpPr>
              <p:cNvPr id="66" name="Rectangle 65">
                <a:extLst>
                  <a:ext uri="{FF2B5EF4-FFF2-40B4-BE49-F238E27FC236}">
                    <a16:creationId xmlns:a16="http://schemas.microsoft.com/office/drawing/2014/main" id="{D1F04E1A-A37B-6C4D-BBD2-2ABF4A082D09}"/>
                  </a:ext>
                </a:extLst>
              </p:cNvPr>
              <p:cNvSpPr/>
              <p:nvPr/>
            </p:nvSpPr>
            <p:spPr>
              <a:xfrm>
                <a:off x="6336296" y="5337280"/>
                <a:ext cx="900000" cy="612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900" dirty="0">
                    <a:solidFill>
                      <a:prstClr val="white"/>
                    </a:solidFill>
                  </a:rPr>
                  <a:t>SMART assurance</a:t>
                </a:r>
              </a:p>
            </p:txBody>
          </p:sp>
        </p:grpSp>
        <p:cxnSp>
          <p:nvCxnSpPr>
            <p:cNvPr id="46" name="Straight Arrow Connector 45">
              <a:extLst>
                <a:ext uri="{FF2B5EF4-FFF2-40B4-BE49-F238E27FC236}">
                  <a16:creationId xmlns:a16="http://schemas.microsoft.com/office/drawing/2014/main" id="{71552A48-C240-2542-A21A-7C09E56FBF4C}"/>
                </a:ext>
              </a:extLst>
            </p:cNvPr>
            <p:cNvCxnSpPr>
              <a:cxnSpLocks/>
            </p:cNvCxnSpPr>
            <p:nvPr/>
          </p:nvCxnSpPr>
          <p:spPr>
            <a:xfrm>
              <a:off x="4309294" y="1827494"/>
              <a:ext cx="0" cy="184791"/>
            </a:xfrm>
            <a:prstGeom prst="straightConnector1">
              <a:avLst/>
            </a:prstGeom>
            <a:ln w="28575">
              <a:solidFill>
                <a:schemeClr val="bg1">
                  <a:lumMod val="50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47" name="Straight Arrow Connector 46">
              <a:extLst>
                <a:ext uri="{FF2B5EF4-FFF2-40B4-BE49-F238E27FC236}">
                  <a16:creationId xmlns:a16="http://schemas.microsoft.com/office/drawing/2014/main" id="{91A5F3E8-4676-3E4A-B212-2ABFD89DCA40}"/>
                </a:ext>
              </a:extLst>
            </p:cNvPr>
            <p:cNvCxnSpPr/>
            <p:nvPr/>
          </p:nvCxnSpPr>
          <p:spPr>
            <a:xfrm>
              <a:off x="4309294" y="2359343"/>
              <a:ext cx="0" cy="184791"/>
            </a:xfrm>
            <a:prstGeom prst="straightConnector1">
              <a:avLst/>
            </a:prstGeom>
            <a:ln w="28575">
              <a:solidFill>
                <a:schemeClr val="bg1">
                  <a:lumMod val="50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48" name="Straight Arrow Connector 47">
              <a:extLst>
                <a:ext uri="{FF2B5EF4-FFF2-40B4-BE49-F238E27FC236}">
                  <a16:creationId xmlns:a16="http://schemas.microsoft.com/office/drawing/2014/main" id="{AC9E740B-4655-324D-9AAC-0D2E5D73900B}"/>
                </a:ext>
              </a:extLst>
            </p:cNvPr>
            <p:cNvCxnSpPr/>
            <p:nvPr/>
          </p:nvCxnSpPr>
          <p:spPr>
            <a:xfrm>
              <a:off x="4931656" y="2724134"/>
              <a:ext cx="4554676" cy="0"/>
            </a:xfrm>
            <a:prstGeom prst="straightConnector1">
              <a:avLst/>
            </a:prstGeom>
            <a:ln w="28575">
              <a:solidFill>
                <a:schemeClr val="bg1">
                  <a:lumMod val="50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49" name="Straight Arrow Connector 48">
              <a:extLst>
                <a:ext uri="{FF2B5EF4-FFF2-40B4-BE49-F238E27FC236}">
                  <a16:creationId xmlns:a16="http://schemas.microsoft.com/office/drawing/2014/main" id="{FE10AFEA-65A9-0741-A893-60F2099D1D2C}"/>
                </a:ext>
              </a:extLst>
            </p:cNvPr>
            <p:cNvCxnSpPr/>
            <p:nvPr/>
          </p:nvCxnSpPr>
          <p:spPr>
            <a:xfrm>
              <a:off x="9471741" y="2724134"/>
              <a:ext cx="0" cy="184791"/>
            </a:xfrm>
            <a:prstGeom prst="straightConnector1">
              <a:avLst/>
            </a:prstGeom>
            <a:ln w="28575">
              <a:solidFill>
                <a:schemeClr val="bg1">
                  <a:lumMod val="50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50" name="Straight Arrow Connector 49">
              <a:extLst>
                <a:ext uri="{FF2B5EF4-FFF2-40B4-BE49-F238E27FC236}">
                  <a16:creationId xmlns:a16="http://schemas.microsoft.com/office/drawing/2014/main" id="{882744B5-2757-E645-ADE6-A02C2AD95962}"/>
                </a:ext>
              </a:extLst>
            </p:cNvPr>
            <p:cNvCxnSpPr/>
            <p:nvPr/>
          </p:nvCxnSpPr>
          <p:spPr>
            <a:xfrm>
              <a:off x="8196389" y="2724134"/>
              <a:ext cx="0" cy="184791"/>
            </a:xfrm>
            <a:prstGeom prst="straightConnector1">
              <a:avLst/>
            </a:prstGeom>
            <a:ln w="28575">
              <a:solidFill>
                <a:schemeClr val="bg1">
                  <a:lumMod val="50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51" name="Straight Arrow Connector 50">
              <a:extLst>
                <a:ext uri="{FF2B5EF4-FFF2-40B4-BE49-F238E27FC236}">
                  <a16:creationId xmlns:a16="http://schemas.microsoft.com/office/drawing/2014/main" id="{46C877D9-7D67-ED42-ACF8-BF478E200B9B}"/>
                </a:ext>
              </a:extLst>
            </p:cNvPr>
            <p:cNvCxnSpPr/>
            <p:nvPr/>
          </p:nvCxnSpPr>
          <p:spPr>
            <a:xfrm>
              <a:off x="6906445" y="2724134"/>
              <a:ext cx="0" cy="184791"/>
            </a:xfrm>
            <a:prstGeom prst="straightConnector1">
              <a:avLst/>
            </a:prstGeom>
            <a:ln w="28575">
              <a:solidFill>
                <a:schemeClr val="bg1">
                  <a:lumMod val="50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52" name="Straight Arrow Connector 51">
              <a:extLst>
                <a:ext uri="{FF2B5EF4-FFF2-40B4-BE49-F238E27FC236}">
                  <a16:creationId xmlns:a16="http://schemas.microsoft.com/office/drawing/2014/main" id="{976EBD5B-E8B5-8A40-82AD-41053D481C80}"/>
                </a:ext>
              </a:extLst>
            </p:cNvPr>
            <p:cNvCxnSpPr/>
            <p:nvPr/>
          </p:nvCxnSpPr>
          <p:spPr>
            <a:xfrm>
              <a:off x="5616501" y="2724134"/>
              <a:ext cx="0" cy="184791"/>
            </a:xfrm>
            <a:prstGeom prst="straightConnector1">
              <a:avLst/>
            </a:prstGeom>
            <a:ln w="28575">
              <a:solidFill>
                <a:schemeClr val="bg1">
                  <a:lumMod val="50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56" name="Rectangle 55">
              <a:extLst>
                <a:ext uri="{FF2B5EF4-FFF2-40B4-BE49-F238E27FC236}">
                  <a16:creationId xmlns:a16="http://schemas.microsoft.com/office/drawing/2014/main" id="{D2902FDE-A7F4-4F4C-9DCB-3430770C0FD3}"/>
                </a:ext>
              </a:extLst>
            </p:cNvPr>
            <p:cNvSpPr/>
            <p:nvPr/>
          </p:nvSpPr>
          <p:spPr>
            <a:xfrm>
              <a:off x="8848615" y="2904174"/>
              <a:ext cx="1260000" cy="360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dirty="0">
                  <a:solidFill>
                    <a:prstClr val="white"/>
                  </a:solidFill>
                </a:rPr>
                <a:t>Safety</a:t>
              </a:r>
            </a:p>
          </p:txBody>
        </p:sp>
        <p:cxnSp>
          <p:nvCxnSpPr>
            <p:cNvPr id="57" name="Straight Arrow Connector 56">
              <a:extLst>
                <a:ext uri="{FF2B5EF4-FFF2-40B4-BE49-F238E27FC236}">
                  <a16:creationId xmlns:a16="http://schemas.microsoft.com/office/drawing/2014/main" id="{7EE0FF77-3A0B-594E-86D4-EC7E8F8BE644}"/>
                </a:ext>
              </a:extLst>
            </p:cNvPr>
            <p:cNvCxnSpPr>
              <a:cxnSpLocks/>
            </p:cNvCxnSpPr>
            <p:nvPr/>
          </p:nvCxnSpPr>
          <p:spPr>
            <a:xfrm>
              <a:off x="4297529" y="2904134"/>
              <a:ext cx="0" cy="543322"/>
            </a:xfrm>
            <a:prstGeom prst="straightConnector1">
              <a:avLst/>
            </a:prstGeom>
            <a:ln w="28575">
              <a:solidFill>
                <a:schemeClr val="bg1">
                  <a:lumMod val="50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58" name="Straight Arrow Connector 57">
              <a:extLst>
                <a:ext uri="{FF2B5EF4-FFF2-40B4-BE49-F238E27FC236}">
                  <a16:creationId xmlns:a16="http://schemas.microsoft.com/office/drawing/2014/main" id="{915314F8-2FA0-F347-A828-E1A801B4CC78}"/>
                </a:ext>
              </a:extLst>
            </p:cNvPr>
            <p:cNvCxnSpPr/>
            <p:nvPr/>
          </p:nvCxnSpPr>
          <p:spPr>
            <a:xfrm>
              <a:off x="6879158" y="3807456"/>
              <a:ext cx="0" cy="184791"/>
            </a:xfrm>
            <a:prstGeom prst="straightConnector1">
              <a:avLst/>
            </a:prstGeom>
            <a:ln w="28575">
              <a:solidFill>
                <a:schemeClr val="bg1">
                  <a:lumMod val="50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59" name="Straight Arrow Connector 58">
              <a:extLst>
                <a:ext uri="{FF2B5EF4-FFF2-40B4-BE49-F238E27FC236}">
                  <a16:creationId xmlns:a16="http://schemas.microsoft.com/office/drawing/2014/main" id="{62ED2F85-1D68-8D46-BD90-C0602062654E}"/>
                </a:ext>
              </a:extLst>
            </p:cNvPr>
            <p:cNvCxnSpPr/>
            <p:nvPr/>
          </p:nvCxnSpPr>
          <p:spPr>
            <a:xfrm>
              <a:off x="6878615" y="4604315"/>
              <a:ext cx="0" cy="184791"/>
            </a:xfrm>
            <a:prstGeom prst="straightConnector1">
              <a:avLst/>
            </a:prstGeom>
            <a:ln w="28575">
              <a:solidFill>
                <a:schemeClr val="bg1">
                  <a:lumMod val="50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8" name="Rectangle 27">
              <a:extLst>
                <a:ext uri="{FF2B5EF4-FFF2-40B4-BE49-F238E27FC236}">
                  <a16:creationId xmlns:a16="http://schemas.microsoft.com/office/drawing/2014/main" id="{57992F1A-A148-2C43-A295-301C062ED755}"/>
                </a:ext>
              </a:extLst>
            </p:cNvPr>
            <p:cNvSpPr/>
            <p:nvPr/>
          </p:nvSpPr>
          <p:spPr>
            <a:xfrm>
              <a:off x="3021719" y="1375257"/>
              <a:ext cx="467912" cy="4716647"/>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GB" sz="1600" dirty="0">
                  <a:solidFill>
                    <a:prstClr val="white"/>
                  </a:solidFill>
                </a:rPr>
                <a:t>Health and safety brand</a:t>
              </a:r>
            </a:p>
          </p:txBody>
        </p:sp>
        <p:cxnSp>
          <p:nvCxnSpPr>
            <p:cNvPr id="29" name="Straight Arrow Connector 28">
              <a:extLst>
                <a:ext uri="{FF2B5EF4-FFF2-40B4-BE49-F238E27FC236}">
                  <a16:creationId xmlns:a16="http://schemas.microsoft.com/office/drawing/2014/main" id="{7ECBEEEC-74C9-AA40-B03F-7177AD0F93E6}"/>
                </a:ext>
              </a:extLst>
            </p:cNvPr>
            <p:cNvCxnSpPr/>
            <p:nvPr/>
          </p:nvCxnSpPr>
          <p:spPr>
            <a:xfrm>
              <a:off x="3478974" y="1688034"/>
              <a:ext cx="200317" cy="0"/>
            </a:xfrm>
            <a:prstGeom prst="straightConnector1">
              <a:avLst/>
            </a:prstGeom>
            <a:ln w="28575">
              <a:solidFill>
                <a:schemeClr val="bg1">
                  <a:lumMod val="50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30" name="Straight Arrow Connector 29">
              <a:extLst>
                <a:ext uri="{FF2B5EF4-FFF2-40B4-BE49-F238E27FC236}">
                  <a16:creationId xmlns:a16="http://schemas.microsoft.com/office/drawing/2014/main" id="{210A0E33-1DD0-AC47-B99A-D71E1722838E}"/>
                </a:ext>
              </a:extLst>
            </p:cNvPr>
            <p:cNvCxnSpPr/>
            <p:nvPr/>
          </p:nvCxnSpPr>
          <p:spPr>
            <a:xfrm>
              <a:off x="3478974" y="2231214"/>
              <a:ext cx="200317" cy="0"/>
            </a:xfrm>
            <a:prstGeom prst="straightConnector1">
              <a:avLst/>
            </a:prstGeom>
            <a:ln w="28575">
              <a:solidFill>
                <a:schemeClr val="bg1">
                  <a:lumMod val="50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31" name="Straight Arrow Connector 30">
              <a:extLst>
                <a:ext uri="{FF2B5EF4-FFF2-40B4-BE49-F238E27FC236}">
                  <a16:creationId xmlns:a16="http://schemas.microsoft.com/office/drawing/2014/main" id="{42B52F8F-BA6E-214A-86C7-E329E35B1863}"/>
                </a:ext>
              </a:extLst>
            </p:cNvPr>
            <p:cNvCxnSpPr/>
            <p:nvPr/>
          </p:nvCxnSpPr>
          <p:spPr>
            <a:xfrm>
              <a:off x="3478974" y="2763063"/>
              <a:ext cx="200317" cy="0"/>
            </a:xfrm>
            <a:prstGeom prst="straightConnector1">
              <a:avLst/>
            </a:prstGeom>
            <a:ln w="28575">
              <a:solidFill>
                <a:schemeClr val="bg1">
                  <a:lumMod val="50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32" name="Straight Arrow Connector 31">
              <a:extLst>
                <a:ext uri="{FF2B5EF4-FFF2-40B4-BE49-F238E27FC236}">
                  <a16:creationId xmlns:a16="http://schemas.microsoft.com/office/drawing/2014/main" id="{7C8EEAEE-DB10-704C-A216-CD42B4F419AC}"/>
                </a:ext>
              </a:extLst>
            </p:cNvPr>
            <p:cNvCxnSpPr/>
            <p:nvPr/>
          </p:nvCxnSpPr>
          <p:spPr>
            <a:xfrm>
              <a:off x="3478974" y="3650459"/>
              <a:ext cx="200317" cy="0"/>
            </a:xfrm>
            <a:prstGeom prst="straightConnector1">
              <a:avLst/>
            </a:prstGeom>
            <a:ln w="28575">
              <a:solidFill>
                <a:schemeClr val="bg1">
                  <a:lumMod val="50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33" name="Straight Arrow Connector 32">
              <a:extLst>
                <a:ext uri="{FF2B5EF4-FFF2-40B4-BE49-F238E27FC236}">
                  <a16:creationId xmlns:a16="http://schemas.microsoft.com/office/drawing/2014/main" id="{532B366C-0CD2-7B40-BF1A-8167512B9878}"/>
                </a:ext>
              </a:extLst>
            </p:cNvPr>
            <p:cNvCxnSpPr/>
            <p:nvPr/>
          </p:nvCxnSpPr>
          <p:spPr>
            <a:xfrm>
              <a:off x="3478974" y="4337210"/>
              <a:ext cx="200317" cy="0"/>
            </a:xfrm>
            <a:prstGeom prst="straightConnector1">
              <a:avLst/>
            </a:prstGeom>
            <a:ln w="28575">
              <a:solidFill>
                <a:schemeClr val="bg1">
                  <a:lumMod val="50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34" name="Straight Arrow Connector 33">
              <a:extLst>
                <a:ext uri="{FF2B5EF4-FFF2-40B4-BE49-F238E27FC236}">
                  <a16:creationId xmlns:a16="http://schemas.microsoft.com/office/drawing/2014/main" id="{7D7D253D-3004-8546-B148-1C50E9ED6A66}"/>
                </a:ext>
              </a:extLst>
            </p:cNvPr>
            <p:cNvCxnSpPr/>
            <p:nvPr/>
          </p:nvCxnSpPr>
          <p:spPr>
            <a:xfrm>
              <a:off x="3478974" y="5134035"/>
              <a:ext cx="200317" cy="0"/>
            </a:xfrm>
            <a:prstGeom prst="straightConnector1">
              <a:avLst/>
            </a:prstGeom>
            <a:ln w="28575">
              <a:solidFill>
                <a:schemeClr val="bg1">
                  <a:lumMod val="50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grpSp>
          <p:nvGrpSpPr>
            <p:cNvPr id="24" name="Group 23">
              <a:extLst>
                <a:ext uri="{FF2B5EF4-FFF2-40B4-BE49-F238E27FC236}">
                  <a16:creationId xmlns:a16="http://schemas.microsoft.com/office/drawing/2014/main" id="{49CD591C-5201-684C-B57F-44E9A52BFCAF}"/>
                </a:ext>
              </a:extLst>
            </p:cNvPr>
            <p:cNvGrpSpPr/>
            <p:nvPr/>
          </p:nvGrpSpPr>
          <p:grpSpPr>
            <a:xfrm>
              <a:off x="10099069" y="3213984"/>
              <a:ext cx="1635731" cy="2838992"/>
              <a:chOff x="7328870" y="4437658"/>
              <a:chExt cx="1635731" cy="2838992"/>
            </a:xfrm>
          </p:grpSpPr>
          <p:cxnSp>
            <p:nvCxnSpPr>
              <p:cNvPr id="25" name="Straight Arrow Connector 24">
                <a:extLst>
                  <a:ext uri="{FF2B5EF4-FFF2-40B4-BE49-F238E27FC236}">
                    <a16:creationId xmlns:a16="http://schemas.microsoft.com/office/drawing/2014/main" id="{E7F89B95-C52B-314C-BDE2-8C990E9CE66E}"/>
                  </a:ext>
                </a:extLst>
              </p:cNvPr>
              <p:cNvCxnSpPr/>
              <p:nvPr/>
            </p:nvCxnSpPr>
            <p:spPr>
              <a:xfrm>
                <a:off x="7328870" y="6318780"/>
                <a:ext cx="426375" cy="0"/>
              </a:xfrm>
              <a:prstGeom prst="straightConnector1">
                <a:avLst/>
              </a:prstGeom>
              <a:ln w="28575">
                <a:solidFill>
                  <a:schemeClr val="bg1">
                    <a:lumMod val="50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6" name="Isosceles Triangle 64">
                <a:extLst>
                  <a:ext uri="{FF2B5EF4-FFF2-40B4-BE49-F238E27FC236}">
                    <a16:creationId xmlns:a16="http://schemas.microsoft.com/office/drawing/2014/main" id="{87A94151-5508-0249-B5D4-42A2FC3E4E36}"/>
                  </a:ext>
                </a:extLst>
              </p:cNvPr>
              <p:cNvSpPr/>
              <p:nvPr/>
            </p:nvSpPr>
            <p:spPr>
              <a:xfrm>
                <a:off x="7429028" y="5030584"/>
                <a:ext cx="1535573" cy="2246066"/>
              </a:xfrm>
              <a:prstGeom prst="triangle">
                <a:avLst>
                  <a:gd name="adj" fmla="val 48907"/>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en-GB" sz="1200" dirty="0">
                    <a:solidFill>
                      <a:prstClr val="white"/>
                    </a:solidFill>
                  </a:rPr>
                  <a:t>Measure</a:t>
                </a:r>
              </a:p>
            </p:txBody>
          </p:sp>
          <p:sp>
            <p:nvSpPr>
              <p:cNvPr id="27" name="Rectangle 26">
                <a:extLst>
                  <a:ext uri="{FF2B5EF4-FFF2-40B4-BE49-F238E27FC236}">
                    <a16:creationId xmlns:a16="http://schemas.microsoft.com/office/drawing/2014/main" id="{9EDFF3C7-26C2-5340-B997-4A2D9367341E}"/>
                  </a:ext>
                </a:extLst>
              </p:cNvPr>
              <p:cNvSpPr/>
              <p:nvPr/>
            </p:nvSpPr>
            <p:spPr>
              <a:xfrm>
                <a:off x="7566814" y="4437658"/>
                <a:ext cx="1260000" cy="593472"/>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dirty="0">
                    <a:solidFill>
                      <a:prstClr val="white"/>
                    </a:solidFill>
                  </a:rPr>
                  <a:t>Balanced scorecard</a:t>
                </a:r>
              </a:p>
            </p:txBody>
          </p:sp>
        </p:grpSp>
        <p:sp>
          <p:nvSpPr>
            <p:cNvPr id="21" name="Rectangle 20">
              <a:extLst>
                <a:ext uri="{FF2B5EF4-FFF2-40B4-BE49-F238E27FC236}">
                  <a16:creationId xmlns:a16="http://schemas.microsoft.com/office/drawing/2014/main" id="{34190859-D65B-444D-AF9D-6FC7E5A0F77D}"/>
                </a:ext>
              </a:extLst>
            </p:cNvPr>
            <p:cNvSpPr/>
            <p:nvPr/>
          </p:nvSpPr>
          <p:spPr>
            <a:xfrm>
              <a:off x="3679291" y="5692976"/>
              <a:ext cx="6439957" cy="360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dirty="0">
                  <a:solidFill>
                    <a:prstClr val="white"/>
                  </a:solidFill>
                </a:rPr>
                <a:t>Our health and safety commitments </a:t>
              </a:r>
            </a:p>
          </p:txBody>
        </p:sp>
        <p:cxnSp>
          <p:nvCxnSpPr>
            <p:cNvPr id="19" name="Straight Arrow Connector 18">
              <a:extLst>
                <a:ext uri="{FF2B5EF4-FFF2-40B4-BE49-F238E27FC236}">
                  <a16:creationId xmlns:a16="http://schemas.microsoft.com/office/drawing/2014/main" id="{01B4D52C-2BD9-104F-A852-4A0F9C9C84A4}"/>
                </a:ext>
              </a:extLst>
            </p:cNvPr>
            <p:cNvCxnSpPr/>
            <p:nvPr/>
          </p:nvCxnSpPr>
          <p:spPr>
            <a:xfrm>
              <a:off x="3489631" y="5872976"/>
              <a:ext cx="200317" cy="0"/>
            </a:xfrm>
            <a:prstGeom prst="straightConnector1">
              <a:avLst/>
            </a:prstGeom>
            <a:ln w="28575">
              <a:solidFill>
                <a:schemeClr val="bg1">
                  <a:lumMod val="50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grpSp>
      <p:sp>
        <p:nvSpPr>
          <p:cNvPr id="55" name="Footer Placeholder 3">
            <a:extLst>
              <a:ext uri="{FF2B5EF4-FFF2-40B4-BE49-F238E27FC236}">
                <a16:creationId xmlns:a16="http://schemas.microsoft.com/office/drawing/2014/main" id="{5AF3BAED-3CDD-C843-B343-22D640A81FB3}"/>
              </a:ext>
            </a:extLst>
          </p:cNvPr>
          <p:cNvSpPr>
            <a:spLocks noGrp="1"/>
          </p:cNvSpPr>
          <p:nvPr>
            <p:ph type="ftr" sz="quarter" idx="11"/>
          </p:nvPr>
        </p:nvSpPr>
        <p:spPr>
          <a:xfrm>
            <a:off x="547199" y="6483601"/>
            <a:ext cx="4117669" cy="212399"/>
          </a:xfrm>
          <a:prstGeom prst="rect">
            <a:avLst/>
          </a:prstGeom>
        </p:spPr>
        <p:txBody>
          <a:bodyPr/>
          <a:lstStyle/>
          <a:p>
            <a:r>
              <a:rPr lang="en-GB" dirty="0"/>
              <a:t>www.hs2.org.uk</a:t>
            </a:r>
          </a:p>
        </p:txBody>
      </p:sp>
      <p:sp>
        <p:nvSpPr>
          <p:cNvPr id="3" name="Slide Number Placeholder 2"/>
          <p:cNvSpPr>
            <a:spLocks noGrp="1"/>
          </p:cNvSpPr>
          <p:nvPr>
            <p:ph type="sldNum" sz="quarter" idx="12"/>
          </p:nvPr>
        </p:nvSpPr>
        <p:spPr/>
        <p:txBody>
          <a:bodyPr/>
          <a:lstStyle/>
          <a:p>
            <a:fld id="{3DDFAA72-5DC3-4587-87F2-53D3D6F24F13}" type="slidenum">
              <a:rPr lang="en-GB" smtClean="0"/>
              <a:t>‹#›</a:t>
            </a:fld>
            <a:endParaRPr lang="en-GB" dirty="0"/>
          </a:p>
        </p:txBody>
      </p:sp>
    </p:spTree>
    <p:extLst>
      <p:ext uri="{BB962C8B-B14F-4D97-AF65-F5344CB8AC3E}">
        <p14:creationId xmlns:p14="http://schemas.microsoft.com/office/powerpoint/2010/main" val="1510112941"/>
      </p:ext>
    </p:extLst>
  </p:cSld>
  <p:clrMapOvr>
    <a:masterClrMapping/>
  </p:clrMapOvr>
  <p:transition>
    <p:fade/>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Final slide blu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34C005FE-6EE6-4AD6-AA65-C3D76F2CC0BF}"/>
              </a:ext>
            </a:extLst>
          </p:cNvPr>
          <p:cNvSpPr/>
          <p:nvPr userDrawn="1"/>
        </p:nvSpPr>
        <p:spPr>
          <a:xfrm>
            <a:off x="0" y="0"/>
            <a:ext cx="121920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l"/>
            <a:endParaRPr lang="en-GB" sz="1600" dirty="0"/>
          </a:p>
        </p:txBody>
      </p:sp>
      <p:sp>
        <p:nvSpPr>
          <p:cNvPr id="4" name="Footer Placeholder 3">
            <a:extLst>
              <a:ext uri="{FF2B5EF4-FFF2-40B4-BE49-F238E27FC236}">
                <a16:creationId xmlns:a16="http://schemas.microsoft.com/office/drawing/2014/main" id="{02252CBB-B4E6-4B04-823C-39084CB39AA8}"/>
              </a:ext>
            </a:extLst>
          </p:cNvPr>
          <p:cNvSpPr>
            <a:spLocks noGrp="1"/>
          </p:cNvSpPr>
          <p:nvPr>
            <p:ph type="ftr" sz="quarter" idx="11"/>
          </p:nvPr>
        </p:nvSpPr>
        <p:spPr>
          <a:xfrm>
            <a:off x="547199" y="6483601"/>
            <a:ext cx="4117669" cy="212399"/>
          </a:xfrm>
          <a:prstGeom prst="rect">
            <a:avLst/>
          </a:prstGeom>
        </p:spPr>
        <p:txBody>
          <a:bodyPr/>
          <a:lstStyle>
            <a:lvl1pPr>
              <a:defRPr>
                <a:solidFill>
                  <a:schemeClr val="bg1"/>
                </a:solidFill>
              </a:defRPr>
            </a:lvl1pPr>
          </a:lstStyle>
          <a:p>
            <a:r>
              <a:rPr lang="en-GB" dirty="0"/>
              <a:t>www.hs2.org.uk</a:t>
            </a:r>
          </a:p>
        </p:txBody>
      </p:sp>
      <p:sp>
        <p:nvSpPr>
          <p:cNvPr id="7" name="Text Placeholder 6">
            <a:extLst>
              <a:ext uri="{FF2B5EF4-FFF2-40B4-BE49-F238E27FC236}">
                <a16:creationId xmlns:a16="http://schemas.microsoft.com/office/drawing/2014/main" id="{2004614A-3D8F-4D6F-9611-A24244E522D7}"/>
              </a:ext>
            </a:extLst>
          </p:cNvPr>
          <p:cNvSpPr>
            <a:spLocks noGrp="1"/>
          </p:cNvSpPr>
          <p:nvPr>
            <p:ph type="body" sz="quarter" idx="13" hasCustomPrompt="1"/>
          </p:nvPr>
        </p:nvSpPr>
        <p:spPr>
          <a:xfrm>
            <a:off x="457200" y="2221200"/>
            <a:ext cx="11208058" cy="2665125"/>
          </a:xfrm>
        </p:spPr>
        <p:txBody>
          <a:bodyPr/>
          <a:lstStyle>
            <a:lvl1pPr algn="l">
              <a:lnSpc>
                <a:spcPct val="100000"/>
              </a:lnSpc>
              <a:spcAft>
                <a:spcPts val="600"/>
              </a:spcAft>
              <a:defRPr sz="5000" b="1" i="0">
                <a:solidFill>
                  <a:schemeClr val="bg1"/>
                </a:solidFill>
                <a:latin typeface="+mn-lt"/>
              </a:defRPr>
            </a:lvl1pPr>
            <a:lvl2pPr marL="0" indent="0" algn="l">
              <a:lnSpc>
                <a:spcPct val="100000"/>
              </a:lnSpc>
              <a:spcBef>
                <a:spcPts val="2400"/>
              </a:spcBef>
              <a:spcAft>
                <a:spcPts val="600"/>
              </a:spcAft>
              <a:buNone/>
              <a:defRPr sz="2400" b="1" i="0" baseline="0">
                <a:solidFill>
                  <a:schemeClr val="bg1"/>
                </a:solidFill>
                <a:latin typeface="+mn-lt"/>
              </a:defRPr>
            </a:lvl2pPr>
          </a:lstStyle>
          <a:p>
            <a:pPr lvl="0"/>
            <a:r>
              <a:rPr lang="en-US" dirty="0"/>
              <a:t>Suggested title: Questions / Q&amp;A / Thank you</a:t>
            </a:r>
          </a:p>
          <a:p>
            <a:pPr lvl="1"/>
            <a:r>
              <a:rPr lang="en-US" dirty="0"/>
              <a:t>Click to add sub-heading</a:t>
            </a:r>
          </a:p>
        </p:txBody>
      </p:sp>
      <p:grpSp>
        <p:nvGrpSpPr>
          <p:cNvPr id="8" name="Group 7">
            <a:extLst>
              <a:ext uri="{FF2B5EF4-FFF2-40B4-BE49-F238E27FC236}">
                <a16:creationId xmlns:a16="http://schemas.microsoft.com/office/drawing/2014/main" id="{5BDE19CA-F81F-4F8A-848A-FA67F6BDB154}"/>
              </a:ext>
            </a:extLst>
          </p:cNvPr>
          <p:cNvGrpSpPr/>
          <p:nvPr userDrawn="1"/>
        </p:nvGrpSpPr>
        <p:grpSpPr>
          <a:xfrm>
            <a:off x="457200" y="6328800"/>
            <a:ext cx="11277600" cy="154800"/>
            <a:chOff x="457200" y="6328800"/>
            <a:chExt cx="11277600" cy="154800"/>
          </a:xfrm>
        </p:grpSpPr>
        <p:cxnSp>
          <p:nvCxnSpPr>
            <p:cNvPr id="9" name="Straight Connector 8">
              <a:extLst>
                <a:ext uri="{FF2B5EF4-FFF2-40B4-BE49-F238E27FC236}">
                  <a16:creationId xmlns:a16="http://schemas.microsoft.com/office/drawing/2014/main" id="{3E94EA5A-CCEB-4EFF-93C7-62AE4E738600}"/>
                </a:ext>
              </a:extLst>
            </p:cNvPr>
            <p:cNvCxnSpPr/>
            <p:nvPr userDrawn="1"/>
          </p:nvCxnSpPr>
          <p:spPr>
            <a:xfrm>
              <a:off x="457200" y="6400800"/>
              <a:ext cx="11277600" cy="0"/>
            </a:xfrm>
            <a:prstGeom prst="line">
              <a:avLst/>
            </a:prstGeom>
            <a:ln w="44450"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9F68D6AB-1980-4A0C-BDCD-D59AB6F5FEBA}"/>
                </a:ext>
              </a:extLst>
            </p:cNvPr>
            <p:cNvCxnSpPr>
              <a:cxnSpLocks/>
            </p:cNvCxnSpPr>
            <p:nvPr userDrawn="1"/>
          </p:nvCxnSpPr>
          <p:spPr>
            <a:xfrm>
              <a:off x="457200" y="6328800"/>
              <a:ext cx="0" cy="154800"/>
            </a:xfrm>
            <a:prstGeom prst="line">
              <a:avLst/>
            </a:prstGeom>
            <a:ln w="44450"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F51F07F6-8E44-46AF-ACA6-FC3958339B24}"/>
                </a:ext>
              </a:extLst>
            </p:cNvPr>
            <p:cNvCxnSpPr>
              <a:cxnSpLocks/>
            </p:cNvCxnSpPr>
            <p:nvPr userDrawn="1"/>
          </p:nvCxnSpPr>
          <p:spPr>
            <a:xfrm>
              <a:off x="11734800" y="6328800"/>
              <a:ext cx="0" cy="154800"/>
            </a:xfrm>
            <a:prstGeom prst="line">
              <a:avLst/>
            </a:prstGeom>
            <a:ln w="44450" cap="rnd">
              <a:solidFill>
                <a:schemeClr val="bg1"/>
              </a:solidFill>
            </a:ln>
          </p:spPr>
          <p:style>
            <a:lnRef idx="1">
              <a:schemeClr val="accent1"/>
            </a:lnRef>
            <a:fillRef idx="0">
              <a:schemeClr val="accent1"/>
            </a:fillRef>
            <a:effectRef idx="0">
              <a:schemeClr val="accent1"/>
            </a:effectRef>
            <a:fontRef idx="minor">
              <a:schemeClr val="tx1"/>
            </a:fontRef>
          </p:style>
        </p:cxnSp>
      </p:grpSp>
      <p:pic>
        <p:nvPicPr>
          <p:cNvPr id="5" name="Picture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57200" y="474525"/>
            <a:ext cx="1632293" cy="608400"/>
          </a:xfrm>
          <a:prstGeom prst="rect">
            <a:avLst/>
          </a:prstGeom>
        </p:spPr>
      </p:pic>
      <p:sp>
        <p:nvSpPr>
          <p:cNvPr id="3" name="Slide Number Placeholder 2"/>
          <p:cNvSpPr>
            <a:spLocks noGrp="1"/>
          </p:cNvSpPr>
          <p:nvPr>
            <p:ph type="sldNum" sz="quarter" idx="14"/>
          </p:nvPr>
        </p:nvSpPr>
        <p:spPr/>
        <p:txBody>
          <a:bodyPr/>
          <a:lstStyle/>
          <a:p>
            <a:fld id="{3DDFAA72-5DC3-4587-87F2-53D3D6F24F13}" type="slidenum">
              <a:rPr lang="en-GB" smtClean="0"/>
              <a:t>‹#›</a:t>
            </a:fld>
            <a:endParaRPr lang="en-GB" dirty="0"/>
          </a:p>
        </p:txBody>
      </p:sp>
    </p:spTree>
    <p:extLst>
      <p:ext uri="{BB962C8B-B14F-4D97-AF65-F5344CB8AC3E}">
        <p14:creationId xmlns:p14="http://schemas.microsoft.com/office/powerpoint/2010/main" val="80152017"/>
      </p:ext>
    </p:extLst>
  </p:cSld>
  <p:clrMapOvr>
    <a:masterClrMapping/>
  </p:clrMapOvr>
  <p:transition>
    <p:fade/>
  </p:transition>
</p:sldLayout>
</file>

<file path=ppt/slideLayouts/slideLayout45.xml><?xml version="1.0" encoding="utf-8"?>
<p:sldLayout xmlns:a="http://schemas.openxmlformats.org/drawingml/2006/main" xmlns:r="http://schemas.openxmlformats.org/officeDocument/2006/relationships" xmlns:p="http://schemas.openxmlformats.org/presentationml/2006/main" showMasterSp="0" type="title" preserve="1">
  <p:cSld name="Final slide whit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D7ED04F-D75B-4E27-9BD7-FCD6C3E29D18}"/>
              </a:ext>
            </a:extLst>
          </p:cNvPr>
          <p:cNvSpPr>
            <a:spLocks noGrp="1"/>
          </p:cNvSpPr>
          <p:nvPr>
            <p:ph type="ctrTitle" hasCustomPrompt="1"/>
          </p:nvPr>
        </p:nvSpPr>
        <p:spPr>
          <a:xfrm>
            <a:off x="457200" y="2343696"/>
            <a:ext cx="11225814" cy="846113"/>
          </a:xfrm>
          <a:prstGeom prst="rect">
            <a:avLst/>
          </a:prstGeom>
        </p:spPr>
        <p:txBody>
          <a:bodyPr anchor="t"/>
          <a:lstStyle>
            <a:lvl1pPr algn="l">
              <a:defRPr sz="5000">
                <a:solidFill>
                  <a:schemeClr val="tx1"/>
                </a:solidFill>
              </a:defRPr>
            </a:lvl1pPr>
          </a:lstStyle>
          <a:p>
            <a:r>
              <a:rPr lang="en-US" dirty="0"/>
              <a:t>Suggested title: Questions / Q&amp;A / Thank you</a:t>
            </a:r>
          </a:p>
        </p:txBody>
      </p:sp>
      <p:sp>
        <p:nvSpPr>
          <p:cNvPr id="3" name="Subtitle 2">
            <a:extLst>
              <a:ext uri="{FF2B5EF4-FFF2-40B4-BE49-F238E27FC236}">
                <a16:creationId xmlns:a16="http://schemas.microsoft.com/office/drawing/2014/main" id="{DB07B812-FB6A-477C-A589-733D5079CE05}"/>
              </a:ext>
            </a:extLst>
          </p:cNvPr>
          <p:cNvSpPr>
            <a:spLocks noGrp="1"/>
          </p:cNvSpPr>
          <p:nvPr>
            <p:ph type="subTitle" idx="1" hasCustomPrompt="1"/>
          </p:nvPr>
        </p:nvSpPr>
        <p:spPr>
          <a:xfrm>
            <a:off x="457199" y="3643469"/>
            <a:ext cx="11225814" cy="899888"/>
          </a:xfrm>
        </p:spPr>
        <p:txBody>
          <a:bodyPr/>
          <a:lstStyle>
            <a:lvl1pPr marL="0" indent="0" algn="l">
              <a:buNone/>
              <a:defRPr sz="2400" b="1">
                <a:solidFill>
                  <a:schemeClr val="bg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add sub-heading</a:t>
            </a:r>
            <a:endParaRPr lang="en-GB" dirty="0"/>
          </a:p>
        </p:txBody>
      </p:sp>
      <p:grpSp>
        <p:nvGrpSpPr>
          <p:cNvPr id="9" name="Group 4">
            <a:extLst>
              <a:ext uri="{FF2B5EF4-FFF2-40B4-BE49-F238E27FC236}">
                <a16:creationId xmlns:a16="http://schemas.microsoft.com/office/drawing/2014/main" id="{37430850-897C-49AE-AC19-9DED89782524}"/>
              </a:ext>
            </a:extLst>
          </p:cNvPr>
          <p:cNvGrpSpPr>
            <a:grpSpLocks noChangeAspect="1"/>
          </p:cNvGrpSpPr>
          <p:nvPr/>
        </p:nvGrpSpPr>
        <p:grpSpPr bwMode="auto">
          <a:xfrm>
            <a:off x="457200" y="457200"/>
            <a:ext cx="1638000" cy="609661"/>
            <a:chOff x="277" y="288"/>
            <a:chExt cx="4863" cy="1810"/>
          </a:xfrm>
          <a:solidFill>
            <a:schemeClr val="tx1"/>
          </a:solidFill>
        </p:grpSpPr>
        <p:sp>
          <p:nvSpPr>
            <p:cNvPr id="11" name="Freeform 5">
              <a:extLst>
                <a:ext uri="{FF2B5EF4-FFF2-40B4-BE49-F238E27FC236}">
                  <a16:creationId xmlns:a16="http://schemas.microsoft.com/office/drawing/2014/main" id="{211E13FD-206C-4112-8C63-18DB462C42D4}"/>
                </a:ext>
              </a:extLst>
            </p:cNvPr>
            <p:cNvSpPr>
              <a:spLocks/>
            </p:cNvSpPr>
            <p:nvPr userDrawn="1"/>
          </p:nvSpPr>
          <p:spPr bwMode="auto">
            <a:xfrm>
              <a:off x="277" y="303"/>
              <a:ext cx="1927" cy="1772"/>
            </a:xfrm>
            <a:custGeom>
              <a:avLst/>
              <a:gdLst>
                <a:gd name="T0" fmla="*/ 830 w 1019"/>
                <a:gd name="T1" fmla="*/ 18 h 937"/>
                <a:gd name="T2" fmla="*/ 830 w 1019"/>
                <a:gd name="T3" fmla="*/ 370 h 937"/>
                <a:gd name="T4" fmla="*/ 190 w 1019"/>
                <a:gd name="T5" fmla="*/ 370 h 937"/>
                <a:gd name="T6" fmla="*/ 190 w 1019"/>
                <a:gd name="T7" fmla="*/ 18 h 937"/>
                <a:gd name="T8" fmla="*/ 172 w 1019"/>
                <a:gd name="T9" fmla="*/ 0 h 937"/>
                <a:gd name="T10" fmla="*/ 18 w 1019"/>
                <a:gd name="T11" fmla="*/ 0 h 937"/>
                <a:gd name="T12" fmla="*/ 0 w 1019"/>
                <a:gd name="T13" fmla="*/ 18 h 937"/>
                <a:gd name="T14" fmla="*/ 0 w 1019"/>
                <a:gd name="T15" fmla="*/ 919 h 937"/>
                <a:gd name="T16" fmla="*/ 18 w 1019"/>
                <a:gd name="T17" fmla="*/ 937 h 937"/>
                <a:gd name="T18" fmla="*/ 172 w 1019"/>
                <a:gd name="T19" fmla="*/ 937 h 937"/>
                <a:gd name="T20" fmla="*/ 190 w 1019"/>
                <a:gd name="T21" fmla="*/ 919 h 937"/>
                <a:gd name="T22" fmla="*/ 190 w 1019"/>
                <a:gd name="T23" fmla="*/ 560 h 937"/>
                <a:gd name="T24" fmla="*/ 830 w 1019"/>
                <a:gd name="T25" fmla="*/ 560 h 937"/>
                <a:gd name="T26" fmla="*/ 830 w 1019"/>
                <a:gd name="T27" fmla="*/ 919 h 937"/>
                <a:gd name="T28" fmla="*/ 848 w 1019"/>
                <a:gd name="T29" fmla="*/ 937 h 937"/>
                <a:gd name="T30" fmla="*/ 1001 w 1019"/>
                <a:gd name="T31" fmla="*/ 937 h 937"/>
                <a:gd name="T32" fmla="*/ 1019 w 1019"/>
                <a:gd name="T33" fmla="*/ 919 h 937"/>
                <a:gd name="T34" fmla="*/ 1019 w 1019"/>
                <a:gd name="T35" fmla="*/ 18 h 937"/>
                <a:gd name="T36" fmla="*/ 1001 w 1019"/>
                <a:gd name="T37" fmla="*/ 0 h 937"/>
                <a:gd name="T38" fmla="*/ 848 w 1019"/>
                <a:gd name="T39" fmla="*/ 0 h 937"/>
                <a:gd name="T40" fmla="*/ 830 w 1019"/>
                <a:gd name="T41" fmla="*/ 18 h 9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019" h="937">
                  <a:moveTo>
                    <a:pt x="830" y="18"/>
                  </a:moveTo>
                  <a:cubicBezTo>
                    <a:pt x="830" y="370"/>
                    <a:pt x="830" y="370"/>
                    <a:pt x="830" y="370"/>
                  </a:cubicBezTo>
                  <a:cubicBezTo>
                    <a:pt x="190" y="370"/>
                    <a:pt x="190" y="370"/>
                    <a:pt x="190" y="370"/>
                  </a:cubicBezTo>
                  <a:cubicBezTo>
                    <a:pt x="190" y="18"/>
                    <a:pt x="190" y="18"/>
                    <a:pt x="190" y="18"/>
                  </a:cubicBezTo>
                  <a:cubicBezTo>
                    <a:pt x="190" y="8"/>
                    <a:pt x="182" y="0"/>
                    <a:pt x="172" y="0"/>
                  </a:cubicBezTo>
                  <a:cubicBezTo>
                    <a:pt x="18" y="0"/>
                    <a:pt x="18" y="0"/>
                    <a:pt x="18" y="0"/>
                  </a:cubicBezTo>
                  <a:cubicBezTo>
                    <a:pt x="8" y="0"/>
                    <a:pt x="0" y="8"/>
                    <a:pt x="0" y="18"/>
                  </a:cubicBezTo>
                  <a:cubicBezTo>
                    <a:pt x="0" y="919"/>
                    <a:pt x="0" y="919"/>
                    <a:pt x="0" y="919"/>
                  </a:cubicBezTo>
                  <a:cubicBezTo>
                    <a:pt x="0" y="928"/>
                    <a:pt x="8" y="937"/>
                    <a:pt x="18" y="937"/>
                  </a:cubicBezTo>
                  <a:cubicBezTo>
                    <a:pt x="172" y="937"/>
                    <a:pt x="172" y="937"/>
                    <a:pt x="172" y="937"/>
                  </a:cubicBezTo>
                  <a:cubicBezTo>
                    <a:pt x="182" y="937"/>
                    <a:pt x="190" y="928"/>
                    <a:pt x="190" y="919"/>
                  </a:cubicBezTo>
                  <a:cubicBezTo>
                    <a:pt x="190" y="560"/>
                    <a:pt x="190" y="560"/>
                    <a:pt x="190" y="560"/>
                  </a:cubicBezTo>
                  <a:cubicBezTo>
                    <a:pt x="830" y="560"/>
                    <a:pt x="830" y="560"/>
                    <a:pt x="830" y="560"/>
                  </a:cubicBezTo>
                  <a:cubicBezTo>
                    <a:pt x="830" y="919"/>
                    <a:pt x="830" y="919"/>
                    <a:pt x="830" y="919"/>
                  </a:cubicBezTo>
                  <a:cubicBezTo>
                    <a:pt x="830" y="928"/>
                    <a:pt x="838" y="937"/>
                    <a:pt x="848" y="937"/>
                  </a:cubicBezTo>
                  <a:cubicBezTo>
                    <a:pt x="1001" y="937"/>
                    <a:pt x="1001" y="937"/>
                    <a:pt x="1001" y="937"/>
                  </a:cubicBezTo>
                  <a:cubicBezTo>
                    <a:pt x="1011" y="937"/>
                    <a:pt x="1019" y="928"/>
                    <a:pt x="1019" y="919"/>
                  </a:cubicBezTo>
                  <a:cubicBezTo>
                    <a:pt x="1019" y="18"/>
                    <a:pt x="1019" y="18"/>
                    <a:pt x="1019" y="18"/>
                  </a:cubicBezTo>
                  <a:cubicBezTo>
                    <a:pt x="1019" y="8"/>
                    <a:pt x="1011" y="0"/>
                    <a:pt x="1001" y="0"/>
                  </a:cubicBezTo>
                  <a:cubicBezTo>
                    <a:pt x="848" y="0"/>
                    <a:pt x="848" y="0"/>
                    <a:pt x="848" y="0"/>
                  </a:cubicBezTo>
                  <a:cubicBezTo>
                    <a:pt x="838" y="0"/>
                    <a:pt x="830" y="8"/>
                    <a:pt x="830" y="18"/>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dirty="0">
                <a:solidFill>
                  <a:schemeClr val="tx1"/>
                </a:solidFill>
              </a:endParaRPr>
            </a:p>
          </p:txBody>
        </p:sp>
        <p:sp>
          <p:nvSpPr>
            <p:cNvPr id="12" name="Freeform 6">
              <a:extLst>
                <a:ext uri="{FF2B5EF4-FFF2-40B4-BE49-F238E27FC236}">
                  <a16:creationId xmlns:a16="http://schemas.microsoft.com/office/drawing/2014/main" id="{1289EA2F-C60B-4E0C-B9D4-2EF490146190}"/>
                </a:ext>
              </a:extLst>
            </p:cNvPr>
            <p:cNvSpPr>
              <a:spLocks/>
            </p:cNvSpPr>
            <p:nvPr userDrawn="1"/>
          </p:nvSpPr>
          <p:spPr bwMode="auto">
            <a:xfrm>
              <a:off x="3977" y="288"/>
              <a:ext cx="1163" cy="1787"/>
            </a:xfrm>
            <a:custGeom>
              <a:avLst/>
              <a:gdLst>
                <a:gd name="T0" fmla="*/ 86 w 615"/>
                <a:gd name="T1" fmla="*/ 254 h 945"/>
                <a:gd name="T2" fmla="*/ 14 w 615"/>
                <a:gd name="T3" fmla="*/ 120 h 945"/>
                <a:gd name="T4" fmla="*/ 18 w 615"/>
                <a:gd name="T5" fmla="*/ 98 h 945"/>
                <a:gd name="T6" fmla="*/ 74 w 615"/>
                <a:gd name="T7" fmla="*/ 55 h 945"/>
                <a:gd name="T8" fmla="*/ 163 w 615"/>
                <a:gd name="T9" fmla="*/ 16 h 945"/>
                <a:gd name="T10" fmla="*/ 277 w 615"/>
                <a:gd name="T11" fmla="*/ 0 h 945"/>
                <a:gd name="T12" fmla="*/ 408 w 615"/>
                <a:gd name="T13" fmla="*/ 22 h 945"/>
                <a:gd name="T14" fmla="*/ 508 w 615"/>
                <a:gd name="T15" fmla="*/ 84 h 945"/>
                <a:gd name="T16" fmla="*/ 571 w 615"/>
                <a:gd name="T17" fmla="*/ 181 h 945"/>
                <a:gd name="T18" fmla="*/ 593 w 615"/>
                <a:gd name="T19" fmla="*/ 304 h 945"/>
                <a:gd name="T20" fmla="*/ 582 w 615"/>
                <a:gd name="T21" fmla="*/ 385 h 945"/>
                <a:gd name="T22" fmla="*/ 554 w 615"/>
                <a:gd name="T23" fmla="*/ 454 h 945"/>
                <a:gd name="T24" fmla="*/ 512 w 615"/>
                <a:gd name="T25" fmla="*/ 517 h 945"/>
                <a:gd name="T26" fmla="*/ 460 w 615"/>
                <a:gd name="T27" fmla="*/ 576 h 945"/>
                <a:gd name="T28" fmla="*/ 288 w 615"/>
                <a:gd name="T29" fmla="*/ 758 h 945"/>
                <a:gd name="T30" fmla="*/ 596 w 615"/>
                <a:gd name="T31" fmla="*/ 758 h 945"/>
                <a:gd name="T32" fmla="*/ 615 w 615"/>
                <a:gd name="T33" fmla="*/ 776 h 945"/>
                <a:gd name="T34" fmla="*/ 615 w 615"/>
                <a:gd name="T35" fmla="*/ 927 h 945"/>
                <a:gd name="T36" fmla="*/ 596 w 615"/>
                <a:gd name="T37" fmla="*/ 945 h 945"/>
                <a:gd name="T38" fmla="*/ 18 w 615"/>
                <a:gd name="T39" fmla="*/ 945 h 945"/>
                <a:gd name="T40" fmla="*/ 0 w 615"/>
                <a:gd name="T41" fmla="*/ 927 h 945"/>
                <a:gd name="T42" fmla="*/ 0 w 615"/>
                <a:gd name="T43" fmla="*/ 806 h 945"/>
                <a:gd name="T44" fmla="*/ 9 w 615"/>
                <a:gd name="T45" fmla="*/ 783 h 945"/>
                <a:gd name="T46" fmla="*/ 320 w 615"/>
                <a:gd name="T47" fmla="*/ 461 h 945"/>
                <a:gd name="T48" fmla="*/ 373 w 615"/>
                <a:gd name="T49" fmla="*/ 389 h 945"/>
                <a:gd name="T50" fmla="*/ 390 w 615"/>
                <a:gd name="T51" fmla="*/ 314 h 945"/>
                <a:gd name="T52" fmla="*/ 381 w 615"/>
                <a:gd name="T53" fmla="*/ 264 h 945"/>
                <a:gd name="T54" fmla="*/ 356 w 615"/>
                <a:gd name="T55" fmla="*/ 225 h 945"/>
                <a:gd name="T56" fmla="*/ 316 w 615"/>
                <a:gd name="T57" fmla="*/ 199 h 945"/>
                <a:gd name="T58" fmla="*/ 265 w 615"/>
                <a:gd name="T59" fmla="*/ 190 h 945"/>
                <a:gd name="T60" fmla="*/ 210 w 615"/>
                <a:gd name="T61" fmla="*/ 197 h 945"/>
                <a:gd name="T62" fmla="*/ 165 w 615"/>
                <a:gd name="T63" fmla="*/ 218 h 945"/>
                <a:gd name="T64" fmla="*/ 127 w 615"/>
                <a:gd name="T65" fmla="*/ 248 h 945"/>
                <a:gd name="T66" fmla="*/ 114 w 615"/>
                <a:gd name="T67" fmla="*/ 259 h 945"/>
                <a:gd name="T68" fmla="*/ 86 w 615"/>
                <a:gd name="T69" fmla="*/ 254 h 9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15" h="945">
                  <a:moveTo>
                    <a:pt x="86" y="254"/>
                  </a:moveTo>
                  <a:cubicBezTo>
                    <a:pt x="14" y="120"/>
                    <a:pt x="14" y="120"/>
                    <a:pt x="14" y="120"/>
                  </a:cubicBezTo>
                  <a:cubicBezTo>
                    <a:pt x="10" y="112"/>
                    <a:pt x="12" y="103"/>
                    <a:pt x="18" y="98"/>
                  </a:cubicBezTo>
                  <a:cubicBezTo>
                    <a:pt x="34" y="83"/>
                    <a:pt x="53" y="68"/>
                    <a:pt x="74" y="55"/>
                  </a:cubicBezTo>
                  <a:cubicBezTo>
                    <a:pt x="100" y="39"/>
                    <a:pt x="130" y="26"/>
                    <a:pt x="163" y="16"/>
                  </a:cubicBezTo>
                  <a:cubicBezTo>
                    <a:pt x="196" y="5"/>
                    <a:pt x="235" y="0"/>
                    <a:pt x="277" y="0"/>
                  </a:cubicBezTo>
                  <a:cubicBezTo>
                    <a:pt x="325" y="0"/>
                    <a:pt x="369" y="7"/>
                    <a:pt x="408" y="22"/>
                  </a:cubicBezTo>
                  <a:cubicBezTo>
                    <a:pt x="447" y="37"/>
                    <a:pt x="480" y="58"/>
                    <a:pt x="508" y="84"/>
                  </a:cubicBezTo>
                  <a:cubicBezTo>
                    <a:pt x="535" y="111"/>
                    <a:pt x="556" y="144"/>
                    <a:pt x="571" y="181"/>
                  </a:cubicBezTo>
                  <a:cubicBezTo>
                    <a:pt x="585" y="218"/>
                    <a:pt x="593" y="259"/>
                    <a:pt x="593" y="304"/>
                  </a:cubicBezTo>
                  <a:cubicBezTo>
                    <a:pt x="593" y="333"/>
                    <a:pt x="589" y="360"/>
                    <a:pt x="582" y="385"/>
                  </a:cubicBezTo>
                  <a:cubicBezTo>
                    <a:pt x="576" y="409"/>
                    <a:pt x="566" y="433"/>
                    <a:pt x="554" y="454"/>
                  </a:cubicBezTo>
                  <a:cubicBezTo>
                    <a:pt x="542" y="476"/>
                    <a:pt x="528" y="497"/>
                    <a:pt x="512" y="517"/>
                  </a:cubicBezTo>
                  <a:cubicBezTo>
                    <a:pt x="496" y="537"/>
                    <a:pt x="479" y="557"/>
                    <a:pt x="460" y="576"/>
                  </a:cubicBezTo>
                  <a:cubicBezTo>
                    <a:pt x="288" y="758"/>
                    <a:pt x="288" y="758"/>
                    <a:pt x="288" y="758"/>
                  </a:cubicBezTo>
                  <a:cubicBezTo>
                    <a:pt x="596" y="758"/>
                    <a:pt x="596" y="758"/>
                    <a:pt x="596" y="758"/>
                  </a:cubicBezTo>
                  <a:cubicBezTo>
                    <a:pt x="606" y="758"/>
                    <a:pt x="615" y="766"/>
                    <a:pt x="615" y="776"/>
                  </a:cubicBezTo>
                  <a:cubicBezTo>
                    <a:pt x="615" y="927"/>
                    <a:pt x="615" y="927"/>
                    <a:pt x="615" y="927"/>
                  </a:cubicBezTo>
                  <a:cubicBezTo>
                    <a:pt x="615" y="937"/>
                    <a:pt x="606" y="945"/>
                    <a:pt x="596" y="945"/>
                  </a:cubicBezTo>
                  <a:cubicBezTo>
                    <a:pt x="18" y="945"/>
                    <a:pt x="18" y="945"/>
                    <a:pt x="18" y="945"/>
                  </a:cubicBezTo>
                  <a:cubicBezTo>
                    <a:pt x="8" y="945"/>
                    <a:pt x="0" y="937"/>
                    <a:pt x="0" y="927"/>
                  </a:cubicBezTo>
                  <a:cubicBezTo>
                    <a:pt x="0" y="806"/>
                    <a:pt x="0" y="806"/>
                    <a:pt x="0" y="806"/>
                  </a:cubicBezTo>
                  <a:cubicBezTo>
                    <a:pt x="0" y="797"/>
                    <a:pt x="3" y="789"/>
                    <a:pt x="9" y="783"/>
                  </a:cubicBezTo>
                  <a:cubicBezTo>
                    <a:pt x="320" y="461"/>
                    <a:pt x="320" y="461"/>
                    <a:pt x="320" y="461"/>
                  </a:cubicBezTo>
                  <a:cubicBezTo>
                    <a:pt x="343" y="437"/>
                    <a:pt x="361" y="413"/>
                    <a:pt x="373" y="389"/>
                  </a:cubicBezTo>
                  <a:cubicBezTo>
                    <a:pt x="384" y="365"/>
                    <a:pt x="390" y="340"/>
                    <a:pt x="390" y="314"/>
                  </a:cubicBezTo>
                  <a:cubicBezTo>
                    <a:pt x="390" y="295"/>
                    <a:pt x="387" y="279"/>
                    <a:pt x="381" y="264"/>
                  </a:cubicBezTo>
                  <a:cubicBezTo>
                    <a:pt x="375" y="249"/>
                    <a:pt x="367" y="236"/>
                    <a:pt x="356" y="225"/>
                  </a:cubicBezTo>
                  <a:cubicBezTo>
                    <a:pt x="345" y="214"/>
                    <a:pt x="332" y="205"/>
                    <a:pt x="316" y="199"/>
                  </a:cubicBezTo>
                  <a:cubicBezTo>
                    <a:pt x="301" y="193"/>
                    <a:pt x="284" y="190"/>
                    <a:pt x="265" y="190"/>
                  </a:cubicBezTo>
                  <a:cubicBezTo>
                    <a:pt x="245" y="190"/>
                    <a:pt x="226" y="192"/>
                    <a:pt x="210" y="197"/>
                  </a:cubicBezTo>
                  <a:cubicBezTo>
                    <a:pt x="194" y="203"/>
                    <a:pt x="179" y="209"/>
                    <a:pt x="165" y="218"/>
                  </a:cubicBezTo>
                  <a:cubicBezTo>
                    <a:pt x="151" y="227"/>
                    <a:pt x="139" y="237"/>
                    <a:pt x="127" y="248"/>
                  </a:cubicBezTo>
                  <a:cubicBezTo>
                    <a:pt x="122" y="252"/>
                    <a:pt x="118" y="256"/>
                    <a:pt x="114" y="259"/>
                  </a:cubicBezTo>
                  <a:cubicBezTo>
                    <a:pt x="106" y="267"/>
                    <a:pt x="92" y="264"/>
                    <a:pt x="86" y="254"/>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dirty="0">
                <a:solidFill>
                  <a:schemeClr val="tx1"/>
                </a:solidFill>
              </a:endParaRPr>
            </a:p>
          </p:txBody>
        </p:sp>
        <p:sp>
          <p:nvSpPr>
            <p:cNvPr id="13" name="Freeform 7">
              <a:extLst>
                <a:ext uri="{FF2B5EF4-FFF2-40B4-BE49-F238E27FC236}">
                  <a16:creationId xmlns:a16="http://schemas.microsoft.com/office/drawing/2014/main" id="{F565173A-6152-495C-8886-801CC0843EA4}"/>
                </a:ext>
              </a:extLst>
            </p:cNvPr>
            <p:cNvSpPr>
              <a:spLocks/>
            </p:cNvSpPr>
            <p:nvPr userDrawn="1"/>
          </p:nvSpPr>
          <p:spPr bwMode="auto">
            <a:xfrm>
              <a:off x="2442" y="290"/>
              <a:ext cx="1365" cy="1808"/>
            </a:xfrm>
            <a:custGeom>
              <a:avLst/>
              <a:gdLst>
                <a:gd name="T0" fmla="*/ 640 w 722"/>
                <a:gd name="T1" fmla="*/ 466 h 956"/>
                <a:gd name="T2" fmla="*/ 444 w 722"/>
                <a:gd name="T3" fmla="*/ 387 h 956"/>
                <a:gd name="T4" fmla="*/ 327 w 722"/>
                <a:gd name="T5" fmla="*/ 364 h 956"/>
                <a:gd name="T6" fmla="*/ 242 w 722"/>
                <a:gd name="T7" fmla="*/ 320 h 956"/>
                <a:gd name="T8" fmla="*/ 242 w 722"/>
                <a:gd name="T9" fmla="*/ 246 h 956"/>
                <a:gd name="T10" fmla="*/ 319 w 722"/>
                <a:gd name="T11" fmla="*/ 196 h 956"/>
                <a:gd name="T12" fmla="*/ 507 w 722"/>
                <a:gd name="T13" fmla="*/ 210 h 956"/>
                <a:gd name="T14" fmla="*/ 608 w 722"/>
                <a:gd name="T15" fmla="*/ 259 h 956"/>
                <a:gd name="T16" fmla="*/ 635 w 722"/>
                <a:gd name="T17" fmla="*/ 251 h 956"/>
                <a:gd name="T18" fmla="*/ 706 w 722"/>
                <a:gd name="T19" fmla="*/ 119 h 956"/>
                <a:gd name="T20" fmla="*/ 709 w 722"/>
                <a:gd name="T21" fmla="*/ 110 h 956"/>
                <a:gd name="T22" fmla="*/ 626 w 722"/>
                <a:gd name="T23" fmla="*/ 53 h 956"/>
                <a:gd name="T24" fmla="*/ 465 w 722"/>
                <a:gd name="T25" fmla="*/ 5 h 956"/>
                <a:gd name="T26" fmla="*/ 247 w 722"/>
                <a:gd name="T27" fmla="*/ 18 h 956"/>
                <a:gd name="T28" fmla="*/ 60 w 722"/>
                <a:gd name="T29" fmla="*/ 167 h 956"/>
                <a:gd name="T30" fmla="*/ 52 w 722"/>
                <a:gd name="T31" fmla="*/ 404 h 956"/>
                <a:gd name="T32" fmla="*/ 193 w 722"/>
                <a:gd name="T33" fmla="*/ 535 h 956"/>
                <a:gd name="T34" fmla="*/ 351 w 722"/>
                <a:gd name="T35" fmla="*/ 572 h 956"/>
                <a:gd name="T36" fmla="*/ 482 w 722"/>
                <a:gd name="T37" fmla="*/ 608 h 956"/>
                <a:gd name="T38" fmla="*/ 521 w 722"/>
                <a:gd name="T39" fmla="*/ 670 h 956"/>
                <a:gd name="T40" fmla="*/ 479 w 722"/>
                <a:gd name="T41" fmla="*/ 740 h 956"/>
                <a:gd name="T42" fmla="*/ 366 w 722"/>
                <a:gd name="T43" fmla="*/ 767 h 956"/>
                <a:gd name="T44" fmla="*/ 218 w 722"/>
                <a:gd name="T45" fmla="*/ 739 h 956"/>
                <a:gd name="T46" fmla="*/ 112 w 722"/>
                <a:gd name="T47" fmla="*/ 678 h 956"/>
                <a:gd name="T48" fmla="*/ 86 w 722"/>
                <a:gd name="T49" fmla="*/ 680 h 956"/>
                <a:gd name="T50" fmla="*/ 84 w 722"/>
                <a:gd name="T51" fmla="*/ 683 h 956"/>
                <a:gd name="T52" fmla="*/ 4 w 722"/>
                <a:gd name="T53" fmla="*/ 815 h 956"/>
                <a:gd name="T54" fmla="*/ 11 w 722"/>
                <a:gd name="T55" fmla="*/ 841 h 956"/>
                <a:gd name="T56" fmla="*/ 171 w 722"/>
                <a:gd name="T57" fmla="*/ 925 h 956"/>
                <a:gd name="T58" fmla="*/ 366 w 722"/>
                <a:gd name="T59" fmla="*/ 956 h 956"/>
                <a:gd name="T60" fmla="*/ 613 w 722"/>
                <a:gd name="T61" fmla="*/ 881 h 956"/>
                <a:gd name="T62" fmla="*/ 722 w 722"/>
                <a:gd name="T63" fmla="*/ 650 h 9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722" h="956">
                  <a:moveTo>
                    <a:pt x="700" y="543"/>
                  </a:moveTo>
                  <a:cubicBezTo>
                    <a:pt x="685" y="513"/>
                    <a:pt x="665" y="487"/>
                    <a:pt x="640" y="466"/>
                  </a:cubicBezTo>
                  <a:cubicBezTo>
                    <a:pt x="615" y="445"/>
                    <a:pt x="585" y="428"/>
                    <a:pt x="552" y="416"/>
                  </a:cubicBezTo>
                  <a:cubicBezTo>
                    <a:pt x="518" y="403"/>
                    <a:pt x="482" y="393"/>
                    <a:pt x="444" y="387"/>
                  </a:cubicBezTo>
                  <a:cubicBezTo>
                    <a:pt x="396" y="378"/>
                    <a:pt x="396" y="378"/>
                    <a:pt x="396" y="378"/>
                  </a:cubicBezTo>
                  <a:cubicBezTo>
                    <a:pt x="371" y="374"/>
                    <a:pt x="348" y="369"/>
                    <a:pt x="327" y="364"/>
                  </a:cubicBezTo>
                  <a:cubicBezTo>
                    <a:pt x="307" y="359"/>
                    <a:pt x="289" y="353"/>
                    <a:pt x="274" y="345"/>
                  </a:cubicBezTo>
                  <a:cubicBezTo>
                    <a:pt x="260" y="338"/>
                    <a:pt x="249" y="330"/>
                    <a:pt x="242" y="320"/>
                  </a:cubicBezTo>
                  <a:cubicBezTo>
                    <a:pt x="235" y="310"/>
                    <a:pt x="231" y="299"/>
                    <a:pt x="231" y="285"/>
                  </a:cubicBezTo>
                  <a:cubicBezTo>
                    <a:pt x="231" y="270"/>
                    <a:pt x="235" y="257"/>
                    <a:pt x="242" y="246"/>
                  </a:cubicBezTo>
                  <a:cubicBezTo>
                    <a:pt x="249" y="234"/>
                    <a:pt x="259" y="224"/>
                    <a:pt x="272" y="216"/>
                  </a:cubicBezTo>
                  <a:cubicBezTo>
                    <a:pt x="285" y="207"/>
                    <a:pt x="301" y="200"/>
                    <a:pt x="319" y="196"/>
                  </a:cubicBezTo>
                  <a:cubicBezTo>
                    <a:pt x="338" y="191"/>
                    <a:pt x="359" y="189"/>
                    <a:pt x="382" y="189"/>
                  </a:cubicBezTo>
                  <a:cubicBezTo>
                    <a:pt x="427" y="189"/>
                    <a:pt x="469" y="196"/>
                    <a:pt x="507" y="210"/>
                  </a:cubicBezTo>
                  <a:cubicBezTo>
                    <a:pt x="543" y="223"/>
                    <a:pt x="577" y="240"/>
                    <a:pt x="608" y="259"/>
                  </a:cubicBezTo>
                  <a:cubicBezTo>
                    <a:pt x="608" y="259"/>
                    <a:pt x="608" y="259"/>
                    <a:pt x="608" y="259"/>
                  </a:cubicBezTo>
                  <a:cubicBezTo>
                    <a:pt x="611" y="260"/>
                    <a:pt x="614" y="262"/>
                    <a:pt x="618" y="262"/>
                  </a:cubicBezTo>
                  <a:cubicBezTo>
                    <a:pt x="625" y="262"/>
                    <a:pt x="632" y="257"/>
                    <a:pt x="635" y="251"/>
                  </a:cubicBezTo>
                  <a:cubicBezTo>
                    <a:pt x="635" y="251"/>
                    <a:pt x="635" y="251"/>
                    <a:pt x="635" y="251"/>
                  </a:cubicBezTo>
                  <a:cubicBezTo>
                    <a:pt x="706" y="119"/>
                    <a:pt x="706" y="119"/>
                    <a:pt x="706" y="119"/>
                  </a:cubicBezTo>
                  <a:cubicBezTo>
                    <a:pt x="706" y="119"/>
                    <a:pt x="706" y="119"/>
                    <a:pt x="706" y="119"/>
                  </a:cubicBezTo>
                  <a:cubicBezTo>
                    <a:pt x="708" y="116"/>
                    <a:pt x="709" y="113"/>
                    <a:pt x="709" y="110"/>
                  </a:cubicBezTo>
                  <a:cubicBezTo>
                    <a:pt x="709" y="103"/>
                    <a:pt x="705" y="97"/>
                    <a:pt x="700" y="93"/>
                  </a:cubicBezTo>
                  <a:cubicBezTo>
                    <a:pt x="675" y="78"/>
                    <a:pt x="651" y="64"/>
                    <a:pt x="626" y="53"/>
                  </a:cubicBezTo>
                  <a:cubicBezTo>
                    <a:pt x="600" y="41"/>
                    <a:pt x="573" y="30"/>
                    <a:pt x="547" y="23"/>
                  </a:cubicBezTo>
                  <a:cubicBezTo>
                    <a:pt x="520" y="15"/>
                    <a:pt x="493" y="9"/>
                    <a:pt x="465" y="5"/>
                  </a:cubicBezTo>
                  <a:cubicBezTo>
                    <a:pt x="438" y="1"/>
                    <a:pt x="408" y="0"/>
                    <a:pt x="378" y="0"/>
                  </a:cubicBezTo>
                  <a:cubicBezTo>
                    <a:pt x="333" y="0"/>
                    <a:pt x="288" y="6"/>
                    <a:pt x="247" y="18"/>
                  </a:cubicBezTo>
                  <a:cubicBezTo>
                    <a:pt x="206" y="31"/>
                    <a:pt x="168" y="50"/>
                    <a:pt x="137" y="74"/>
                  </a:cubicBezTo>
                  <a:cubicBezTo>
                    <a:pt x="105" y="99"/>
                    <a:pt x="79" y="130"/>
                    <a:pt x="60" y="167"/>
                  </a:cubicBezTo>
                  <a:cubicBezTo>
                    <a:pt x="41" y="205"/>
                    <a:pt x="31" y="248"/>
                    <a:pt x="31" y="297"/>
                  </a:cubicBezTo>
                  <a:cubicBezTo>
                    <a:pt x="31" y="339"/>
                    <a:pt x="38" y="373"/>
                    <a:pt x="52" y="404"/>
                  </a:cubicBezTo>
                  <a:cubicBezTo>
                    <a:pt x="65" y="435"/>
                    <a:pt x="84" y="462"/>
                    <a:pt x="108" y="483"/>
                  </a:cubicBezTo>
                  <a:cubicBezTo>
                    <a:pt x="132" y="504"/>
                    <a:pt x="160" y="522"/>
                    <a:pt x="193" y="535"/>
                  </a:cubicBezTo>
                  <a:cubicBezTo>
                    <a:pt x="224" y="547"/>
                    <a:pt x="260" y="557"/>
                    <a:pt x="298" y="563"/>
                  </a:cubicBezTo>
                  <a:cubicBezTo>
                    <a:pt x="351" y="572"/>
                    <a:pt x="351" y="572"/>
                    <a:pt x="351" y="572"/>
                  </a:cubicBezTo>
                  <a:cubicBezTo>
                    <a:pt x="380" y="578"/>
                    <a:pt x="406" y="583"/>
                    <a:pt x="428" y="589"/>
                  </a:cubicBezTo>
                  <a:cubicBezTo>
                    <a:pt x="449" y="594"/>
                    <a:pt x="468" y="601"/>
                    <a:pt x="482" y="608"/>
                  </a:cubicBezTo>
                  <a:cubicBezTo>
                    <a:pt x="495" y="616"/>
                    <a:pt x="505" y="624"/>
                    <a:pt x="512" y="634"/>
                  </a:cubicBezTo>
                  <a:cubicBezTo>
                    <a:pt x="518" y="643"/>
                    <a:pt x="521" y="657"/>
                    <a:pt x="521" y="670"/>
                  </a:cubicBezTo>
                  <a:cubicBezTo>
                    <a:pt x="521" y="685"/>
                    <a:pt x="518" y="698"/>
                    <a:pt x="511" y="710"/>
                  </a:cubicBezTo>
                  <a:cubicBezTo>
                    <a:pt x="503" y="722"/>
                    <a:pt x="492" y="732"/>
                    <a:pt x="479" y="740"/>
                  </a:cubicBezTo>
                  <a:cubicBezTo>
                    <a:pt x="465" y="749"/>
                    <a:pt x="448" y="756"/>
                    <a:pt x="429" y="760"/>
                  </a:cubicBezTo>
                  <a:cubicBezTo>
                    <a:pt x="410" y="765"/>
                    <a:pt x="389" y="767"/>
                    <a:pt x="366" y="767"/>
                  </a:cubicBezTo>
                  <a:cubicBezTo>
                    <a:pt x="340" y="767"/>
                    <a:pt x="314" y="764"/>
                    <a:pt x="289" y="759"/>
                  </a:cubicBezTo>
                  <a:cubicBezTo>
                    <a:pt x="264" y="754"/>
                    <a:pt x="240" y="747"/>
                    <a:pt x="218" y="739"/>
                  </a:cubicBezTo>
                  <a:cubicBezTo>
                    <a:pt x="195" y="730"/>
                    <a:pt x="174" y="720"/>
                    <a:pt x="155" y="708"/>
                  </a:cubicBezTo>
                  <a:cubicBezTo>
                    <a:pt x="139" y="699"/>
                    <a:pt x="125" y="689"/>
                    <a:pt x="112" y="678"/>
                  </a:cubicBezTo>
                  <a:cubicBezTo>
                    <a:pt x="112" y="678"/>
                    <a:pt x="112" y="679"/>
                    <a:pt x="112" y="679"/>
                  </a:cubicBezTo>
                  <a:cubicBezTo>
                    <a:pt x="104" y="673"/>
                    <a:pt x="93" y="673"/>
                    <a:pt x="86" y="680"/>
                  </a:cubicBezTo>
                  <a:cubicBezTo>
                    <a:pt x="85" y="681"/>
                    <a:pt x="85" y="682"/>
                    <a:pt x="84" y="683"/>
                  </a:cubicBezTo>
                  <a:cubicBezTo>
                    <a:pt x="84" y="683"/>
                    <a:pt x="84" y="683"/>
                    <a:pt x="84" y="683"/>
                  </a:cubicBezTo>
                  <a:cubicBezTo>
                    <a:pt x="4" y="815"/>
                    <a:pt x="4" y="815"/>
                    <a:pt x="4" y="815"/>
                  </a:cubicBezTo>
                  <a:cubicBezTo>
                    <a:pt x="4" y="815"/>
                    <a:pt x="4" y="815"/>
                    <a:pt x="4" y="815"/>
                  </a:cubicBezTo>
                  <a:cubicBezTo>
                    <a:pt x="0" y="822"/>
                    <a:pt x="1" y="832"/>
                    <a:pt x="7" y="838"/>
                  </a:cubicBezTo>
                  <a:cubicBezTo>
                    <a:pt x="8" y="839"/>
                    <a:pt x="9" y="840"/>
                    <a:pt x="11" y="841"/>
                  </a:cubicBezTo>
                  <a:cubicBezTo>
                    <a:pt x="32" y="858"/>
                    <a:pt x="55" y="874"/>
                    <a:pt x="81" y="888"/>
                  </a:cubicBezTo>
                  <a:cubicBezTo>
                    <a:pt x="109" y="903"/>
                    <a:pt x="140" y="915"/>
                    <a:pt x="171" y="925"/>
                  </a:cubicBezTo>
                  <a:cubicBezTo>
                    <a:pt x="202" y="935"/>
                    <a:pt x="234" y="943"/>
                    <a:pt x="267" y="948"/>
                  </a:cubicBezTo>
                  <a:cubicBezTo>
                    <a:pt x="300" y="953"/>
                    <a:pt x="333" y="956"/>
                    <a:pt x="366" y="956"/>
                  </a:cubicBezTo>
                  <a:cubicBezTo>
                    <a:pt x="412" y="956"/>
                    <a:pt x="457" y="949"/>
                    <a:pt x="499" y="937"/>
                  </a:cubicBezTo>
                  <a:cubicBezTo>
                    <a:pt x="542" y="925"/>
                    <a:pt x="580" y="906"/>
                    <a:pt x="613" y="881"/>
                  </a:cubicBezTo>
                  <a:cubicBezTo>
                    <a:pt x="646" y="856"/>
                    <a:pt x="672" y="824"/>
                    <a:pt x="692" y="786"/>
                  </a:cubicBezTo>
                  <a:cubicBezTo>
                    <a:pt x="712" y="747"/>
                    <a:pt x="722" y="702"/>
                    <a:pt x="722" y="650"/>
                  </a:cubicBezTo>
                  <a:cubicBezTo>
                    <a:pt x="722" y="610"/>
                    <a:pt x="714" y="574"/>
                    <a:pt x="700" y="543"/>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dirty="0">
                <a:solidFill>
                  <a:schemeClr val="tx1"/>
                </a:solidFill>
              </a:endParaRPr>
            </a:p>
          </p:txBody>
        </p:sp>
      </p:grpSp>
      <p:sp>
        <p:nvSpPr>
          <p:cNvPr id="8" name="Footer Placeholder 3">
            <a:extLst>
              <a:ext uri="{FF2B5EF4-FFF2-40B4-BE49-F238E27FC236}">
                <a16:creationId xmlns:a16="http://schemas.microsoft.com/office/drawing/2014/main" id="{5AF3BAED-3CDD-C843-B343-22D640A81FB3}"/>
              </a:ext>
            </a:extLst>
          </p:cNvPr>
          <p:cNvSpPr>
            <a:spLocks noGrp="1"/>
          </p:cNvSpPr>
          <p:nvPr>
            <p:ph type="ftr" sz="quarter" idx="11"/>
          </p:nvPr>
        </p:nvSpPr>
        <p:spPr>
          <a:xfrm>
            <a:off x="547199" y="6483601"/>
            <a:ext cx="4117669" cy="212399"/>
          </a:xfrm>
          <a:prstGeom prst="rect">
            <a:avLst/>
          </a:prstGeom>
        </p:spPr>
        <p:txBody>
          <a:bodyPr/>
          <a:lstStyle/>
          <a:p>
            <a:r>
              <a:rPr lang="en-GB" dirty="0"/>
              <a:t>www.hs2.org.uk</a:t>
            </a:r>
          </a:p>
        </p:txBody>
      </p:sp>
      <p:pic>
        <p:nvPicPr>
          <p:cNvPr id="10" name="Picture 9">
            <a:extLst>
              <a:ext uri="{FF2B5EF4-FFF2-40B4-BE49-F238E27FC236}">
                <a16:creationId xmlns:a16="http://schemas.microsoft.com/office/drawing/2014/main" id="{703B5DF3-3FDB-0144-81B9-087C2CE69589}"/>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44000" y="6286513"/>
            <a:ext cx="11304000" cy="228574"/>
          </a:xfrm>
          <a:prstGeom prst="rect">
            <a:avLst/>
          </a:prstGeom>
        </p:spPr>
      </p:pic>
      <p:sp>
        <p:nvSpPr>
          <p:cNvPr id="4" name="Slide Number Placeholder 3"/>
          <p:cNvSpPr>
            <a:spLocks noGrp="1"/>
          </p:cNvSpPr>
          <p:nvPr>
            <p:ph type="sldNum" sz="quarter" idx="12"/>
          </p:nvPr>
        </p:nvSpPr>
        <p:spPr/>
        <p:txBody>
          <a:bodyPr/>
          <a:lstStyle/>
          <a:p>
            <a:fld id="{3DDFAA72-5DC3-4587-87F2-53D3D6F24F13}" type="slidenum">
              <a:rPr lang="en-GB" smtClean="0"/>
              <a:t>‹#›</a:t>
            </a:fld>
            <a:endParaRPr lang="en-GB" dirty="0"/>
          </a:p>
        </p:txBody>
      </p:sp>
    </p:spTree>
    <p:extLst>
      <p:ext uri="{BB962C8B-B14F-4D97-AF65-F5344CB8AC3E}">
        <p14:creationId xmlns:p14="http://schemas.microsoft.com/office/powerpoint/2010/main" val="3915277874"/>
      </p:ext>
    </p:extLst>
  </p:cSld>
  <p:clrMapOvr>
    <a:masterClrMapping/>
  </p:clrMapOvr>
  <p:transition>
    <p:fade/>
  </p:transition>
</p:sldLayout>
</file>

<file path=ppt/slideLayouts/slideLayout46.xml><?xml version="1.0" encoding="utf-8"?>
<p:sldLayout xmlns:a="http://schemas.openxmlformats.org/drawingml/2006/main" xmlns:r="http://schemas.openxmlformats.org/officeDocument/2006/relationships" xmlns:p="http://schemas.openxmlformats.org/presentationml/2006/main" showMasterSp="0" preserve="1" userDrawn="1">
  <p:cSld name="HS2 Title">
    <p:spTree>
      <p:nvGrpSpPr>
        <p:cNvPr id="1" name=""/>
        <p:cNvGrpSpPr/>
        <p:nvPr/>
      </p:nvGrpSpPr>
      <p:grpSpPr>
        <a:xfrm>
          <a:off x="0" y="0"/>
          <a:ext cx="0" cy="0"/>
          <a:chOff x="0" y="0"/>
          <a:chExt cx="0" cy="0"/>
        </a:xfrm>
      </p:grpSpPr>
      <p:pic>
        <p:nvPicPr>
          <p:cNvPr id="1026"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a:stretch/>
        </p:blipFill>
        <p:spPr bwMode="auto">
          <a:xfrm>
            <a:off x="-1" y="0"/>
            <a:ext cx="12178253" cy="6864280"/>
          </a:xfrm>
          <a:prstGeom prst="rect">
            <a:avLst/>
          </a:prstGeom>
          <a:noFill/>
          <a:extLst>
            <a:ext uri="{909E8E84-426E-40dd-AFC4-6F175D3DCCD1}">
              <a14:hiddenFill xmlns="" xmlns:a14="http://schemas.microsoft.com/office/drawing/2010/main">
                <a:solidFill>
                  <a:srgbClr val="FFFFFF"/>
                </a:solidFill>
              </a14:hiddenFill>
            </a:ext>
          </a:extLst>
        </p:spPr>
      </p:pic>
      <p:sp>
        <p:nvSpPr>
          <p:cNvPr id="2" name="Rectangle 1">
            <a:extLst>
              <a:ext uri="{FF2B5EF4-FFF2-40B4-BE49-F238E27FC236}">
                <a16:creationId xmlns:a16="http://schemas.microsoft.com/office/drawing/2014/main" id="{3DBBE057-4CFB-AC4E-93C8-01FCBB1193BB}"/>
              </a:ext>
            </a:extLst>
          </p:cNvPr>
          <p:cNvSpPr/>
          <p:nvPr userDrawn="1"/>
        </p:nvSpPr>
        <p:spPr>
          <a:xfrm>
            <a:off x="3020296" y="6334780"/>
            <a:ext cx="8204554" cy="477054"/>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400" b="0" i="0" baseline="0" dirty="0">
                <a:solidFill>
                  <a:schemeClr val="bg1"/>
                </a:solidFill>
                <a:latin typeface="+mn-lt"/>
                <a:ea typeface="Open Sans Condensed Light" panose="020B0306030504020204" pitchFamily="34" charset="0"/>
                <a:cs typeface="Open Sans Condensed Light" panose="020B0306030504020204" pitchFamily="34" charset="0"/>
              </a:rPr>
              <a:t>EPIC ENGINEERS WORKSHOP - </a:t>
            </a:r>
            <a:r>
              <a:rPr lang="en-US" sz="2400" b="1" dirty="0">
                <a:solidFill>
                  <a:schemeClr val="bg1"/>
                </a:solidFill>
              </a:rPr>
              <a:t>TUNNEL STRUCTURES</a:t>
            </a:r>
          </a:p>
        </p:txBody>
      </p:sp>
    </p:spTree>
    <p:extLst>
      <p:ext uri="{BB962C8B-B14F-4D97-AF65-F5344CB8AC3E}">
        <p14:creationId xmlns:p14="http://schemas.microsoft.com/office/powerpoint/2010/main" val="4103040425"/>
      </p:ext>
    </p:extLst>
  </p:cSld>
  <p:clrMapOvr>
    <a:masterClrMapping/>
  </p:clrMapOvr>
  <p:transition>
    <p:fade/>
  </p:transition>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pic>
        <p:nvPicPr>
          <p:cNvPr id="1027" name="Picture 3" descr="C:\Users\gemma.blackman\AppData\Local\Microsoft\Windows\Temporary Internet Files\Content.Outlook\BP02L1TK\HS2 PPTBannerDarkBlue (2).jp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12192000" cy="1869440"/>
          </a:xfrm>
          <a:prstGeom prst="rect">
            <a:avLst/>
          </a:prstGeom>
          <a:noFill/>
          <a:extLst>
            <a:ext uri="{909E8E84-426E-40dd-AFC4-6F175D3DCCD1}">
              <a14:hiddenFill xmlns="" xmlns:a14="http://schemas.microsoft.com/office/drawing/2010/main">
                <a:solidFill>
                  <a:srgbClr val="FFFFFF"/>
                </a:solidFill>
              </a14:hiddenFill>
            </a:ext>
          </a:extLst>
        </p:spPr>
      </p:pic>
      <p:sp>
        <p:nvSpPr>
          <p:cNvPr id="4" name="TextBox 3">
            <a:extLst>
              <a:ext uri="{FF2B5EF4-FFF2-40B4-BE49-F238E27FC236}">
                <a16:creationId xmlns:a16="http://schemas.microsoft.com/office/drawing/2014/main" id="{E5684D44-EF23-CC46-8BBE-F649F4E5DBA2}"/>
              </a:ext>
            </a:extLst>
          </p:cNvPr>
          <p:cNvSpPr txBox="1"/>
          <p:nvPr userDrawn="1"/>
        </p:nvSpPr>
        <p:spPr>
          <a:xfrm>
            <a:off x="2529908" y="1452855"/>
            <a:ext cx="10160000" cy="311421"/>
          </a:xfrm>
          <a:prstGeom prst="rect">
            <a:avLst/>
          </a:prstGeom>
          <a:noFill/>
        </p:spPr>
        <p:txBody>
          <a:bodyPr wrap="square" lIns="0" tIns="0" rIns="0" bIns="0" rtlCol="0" anchor="ctr">
            <a:noAutofit/>
          </a:bodyPr>
          <a:lstStyle/>
          <a:p>
            <a:pPr algn="l"/>
            <a:r>
              <a:rPr lang="en-US" sz="3000" dirty="0">
                <a:solidFill>
                  <a:schemeClr val="bg1"/>
                </a:solidFill>
                <a:latin typeface="Arial" panose="020B0604020202020204" pitchFamily="34" charset="0"/>
                <a:ea typeface="Open Sans Condensed Light" panose="020B0306030504020204" pitchFamily="34" charset="0"/>
                <a:cs typeface="Arial" panose="020B0604020202020204" pitchFamily="34" charset="0"/>
              </a:rPr>
              <a:t>EPIC ENGINEERING: </a:t>
            </a:r>
            <a:r>
              <a:rPr lang="en-US" sz="3000" b="1" dirty="0">
                <a:solidFill>
                  <a:schemeClr val="bg1"/>
                </a:solidFill>
                <a:latin typeface="Arial" panose="020B0604020202020204" pitchFamily="34" charset="0"/>
                <a:ea typeface="Open Sans Condensed Light" panose="020B0306030504020204" pitchFamily="34" charset="0"/>
                <a:cs typeface="Arial" panose="020B0604020202020204" pitchFamily="34" charset="0"/>
              </a:rPr>
              <a:t>JOIN THE TEAM</a:t>
            </a:r>
            <a:endParaRPr lang="en-US" sz="3000" dirty="0">
              <a:solidFill>
                <a:schemeClr val="bg1"/>
              </a:solidFill>
              <a:latin typeface="Arial" panose="020B0604020202020204" pitchFamily="34" charset="0"/>
              <a:ea typeface="Open Sans Condensed Light" panose="020B0306030504020204" pitchFamily="34" charset="0"/>
              <a:cs typeface="Arial" panose="020B0604020202020204" pitchFamily="34" charset="0"/>
            </a:endParaRPr>
          </a:p>
        </p:txBody>
      </p:sp>
    </p:spTree>
    <p:extLst>
      <p:ext uri="{BB962C8B-B14F-4D97-AF65-F5344CB8AC3E}">
        <p14:creationId xmlns:p14="http://schemas.microsoft.com/office/powerpoint/2010/main" val="1054741266"/>
      </p:ext>
    </p:extLst>
  </p:cSld>
  <p:clrMapOvr>
    <a:masterClrMapping/>
  </p:clrMapOvr>
  <p:transition>
    <p:fade/>
  </p:transition>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Title purple sub-heading">
    <p:spTree>
      <p:nvGrpSpPr>
        <p:cNvPr id="1" name=""/>
        <p:cNvGrpSpPr/>
        <p:nvPr/>
      </p:nvGrpSpPr>
      <p:grpSpPr>
        <a:xfrm>
          <a:off x="0" y="0"/>
          <a:ext cx="0" cy="0"/>
          <a:chOff x="0" y="0"/>
          <a:chExt cx="0" cy="0"/>
        </a:xfrm>
      </p:grpSpPr>
      <p:pic>
        <p:nvPicPr>
          <p:cNvPr id="4" name="Picture 3" descr="C:\Users\gemma.blackman\AppData\Local\Microsoft\Windows\Temporary Internet Files\Content.Outlook\BP02L1TK\HS2 PPTBannerDarkBlue (2).jp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12192000" cy="1869440"/>
          </a:xfrm>
          <a:prstGeom prst="rect">
            <a:avLst/>
          </a:prstGeom>
          <a:noFill/>
          <a:extLst>
            <a:ext uri="{909E8E84-426E-40dd-AFC4-6F175D3DCCD1}">
              <a14:hiddenFill xmlns="" xmlns:a14="http://schemas.microsoft.com/office/drawing/2010/main">
                <a:solidFill>
                  <a:srgbClr val="FFFFFF"/>
                </a:solidFill>
              </a14:hiddenFill>
            </a:ext>
          </a:extLst>
        </p:spPr>
      </p:pic>
      <p:sp>
        <p:nvSpPr>
          <p:cNvPr id="5" name="TextBox 4">
            <a:extLst>
              <a:ext uri="{FF2B5EF4-FFF2-40B4-BE49-F238E27FC236}">
                <a16:creationId xmlns:a16="http://schemas.microsoft.com/office/drawing/2014/main" id="{895CFABD-E41D-694B-AE86-B7ABC04971FE}"/>
              </a:ext>
            </a:extLst>
          </p:cNvPr>
          <p:cNvSpPr txBox="1"/>
          <p:nvPr userDrawn="1"/>
        </p:nvSpPr>
        <p:spPr>
          <a:xfrm>
            <a:off x="2529908" y="1452855"/>
            <a:ext cx="10160000" cy="311421"/>
          </a:xfrm>
          <a:prstGeom prst="rect">
            <a:avLst/>
          </a:prstGeom>
          <a:noFill/>
        </p:spPr>
        <p:txBody>
          <a:bodyPr wrap="square" lIns="0" tIns="0" rIns="0" bIns="0" rtlCol="0" anchor="ctr">
            <a:noAutofit/>
          </a:bodyPr>
          <a:lstStyle/>
          <a:p>
            <a:pPr algn="l"/>
            <a:r>
              <a:rPr lang="en-US" sz="3000" dirty="0">
                <a:solidFill>
                  <a:schemeClr val="bg1"/>
                </a:solidFill>
                <a:latin typeface="Arial" panose="020B0604020202020204" pitchFamily="34" charset="0"/>
                <a:ea typeface="Open Sans Condensed Light" panose="020B0306030504020204" pitchFamily="34" charset="0"/>
                <a:cs typeface="Arial" panose="020B0604020202020204" pitchFamily="34" charset="0"/>
              </a:rPr>
              <a:t>EPIC ENGINEERING: </a:t>
            </a:r>
            <a:r>
              <a:rPr lang="en-US" sz="3000" b="1" dirty="0">
                <a:solidFill>
                  <a:schemeClr val="bg1"/>
                </a:solidFill>
                <a:latin typeface="Arial" panose="020B0604020202020204" pitchFamily="34" charset="0"/>
                <a:ea typeface="Open Sans Condensed Light" panose="020B0306030504020204" pitchFamily="34" charset="0"/>
                <a:cs typeface="Arial" panose="020B0604020202020204" pitchFamily="34" charset="0"/>
              </a:rPr>
              <a:t>JOIN THE TEAM</a:t>
            </a:r>
            <a:endParaRPr lang="en-US" sz="3000" dirty="0">
              <a:solidFill>
                <a:schemeClr val="bg1"/>
              </a:solidFill>
              <a:latin typeface="Arial" panose="020B0604020202020204" pitchFamily="34" charset="0"/>
              <a:ea typeface="Open Sans Condensed Light" panose="020B0306030504020204" pitchFamily="34" charset="0"/>
              <a:cs typeface="Arial" panose="020B0604020202020204" pitchFamily="34" charset="0"/>
            </a:endParaRPr>
          </a:p>
        </p:txBody>
      </p:sp>
    </p:spTree>
    <p:extLst>
      <p:ext uri="{BB962C8B-B14F-4D97-AF65-F5344CB8AC3E}">
        <p14:creationId xmlns:p14="http://schemas.microsoft.com/office/powerpoint/2010/main" val="3369120261"/>
      </p:ext>
    </p:extLst>
  </p:cSld>
  <p:clrMapOvr>
    <a:masterClrMapping/>
  </p:clrMapOvr>
  <p:transition>
    <p:fade/>
  </p:transition>
</p:sldLayout>
</file>

<file path=ppt/slideLayouts/slideLayout49.xml><?xml version="1.0" encoding="utf-8"?>
<p:sldLayout xmlns:a="http://schemas.openxmlformats.org/drawingml/2006/main" xmlns:r="http://schemas.openxmlformats.org/officeDocument/2006/relationships" xmlns:p="http://schemas.openxmlformats.org/presentationml/2006/main" showMasterSp="0" preserve="1" userDrawn="1">
  <p:cSld name="Title green sub-heading">
    <p:spTree>
      <p:nvGrpSpPr>
        <p:cNvPr id="1" name=""/>
        <p:cNvGrpSpPr/>
        <p:nvPr/>
      </p:nvGrpSpPr>
      <p:grpSpPr>
        <a:xfrm>
          <a:off x="0" y="0"/>
          <a:ext cx="0" cy="0"/>
          <a:chOff x="0" y="0"/>
          <a:chExt cx="0" cy="0"/>
        </a:xfrm>
      </p:grpSpPr>
      <p:pic>
        <p:nvPicPr>
          <p:cNvPr id="11" name="Picture 3" descr="C:\Users\gemma.blackman\AppData\Local\Microsoft\Windows\Temporary Internet Files\Content.Outlook\BP02L1TK\HS2 PPTBannerDarkBlue (2).jp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12192000" cy="1869440"/>
          </a:xfrm>
          <a:prstGeom prst="rect">
            <a:avLst/>
          </a:prstGeom>
          <a:noFill/>
          <a:extLst>
            <a:ext uri="{909E8E84-426E-40dd-AFC4-6F175D3DCCD1}">
              <a14:hiddenFill xmlns="" xmlns:a14="http://schemas.microsoft.com/office/drawing/2010/main">
                <a:solidFill>
                  <a:srgbClr val="FFFFFF"/>
                </a:solidFill>
              </a14:hiddenFill>
            </a:ext>
          </a:extLst>
        </p:spPr>
      </p:pic>
      <p:pic>
        <p:nvPicPr>
          <p:cNvPr id="16" name="Picture 15">
            <a:extLst>
              <a:ext uri="{FF2B5EF4-FFF2-40B4-BE49-F238E27FC236}">
                <a16:creationId xmlns:a16="http://schemas.microsoft.com/office/drawing/2014/main" id="{F4E436B6-F6A6-1846-8109-62EAABBE2FF0}"/>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444000" y="6286513"/>
            <a:ext cx="11304000" cy="228574"/>
          </a:xfrm>
          <a:prstGeom prst="rect">
            <a:avLst/>
          </a:prstGeom>
        </p:spPr>
      </p:pic>
      <p:sp>
        <p:nvSpPr>
          <p:cNvPr id="15" name="Content Placeholder 2">
            <a:extLst>
              <a:ext uri="{FF2B5EF4-FFF2-40B4-BE49-F238E27FC236}">
                <a16:creationId xmlns:a16="http://schemas.microsoft.com/office/drawing/2014/main" id="{C4415C16-BAD5-9A4D-B8E3-EF78A4FEBE7D}"/>
              </a:ext>
            </a:extLst>
          </p:cNvPr>
          <p:cNvSpPr>
            <a:spLocks noGrp="1"/>
          </p:cNvSpPr>
          <p:nvPr>
            <p:ph idx="1"/>
          </p:nvPr>
        </p:nvSpPr>
        <p:spPr>
          <a:xfrm>
            <a:off x="457200" y="2085654"/>
            <a:ext cx="11277600" cy="4058292"/>
          </a:xfrm>
        </p:spPr>
        <p:txBody>
          <a:bodyPr/>
          <a:lstStyle>
            <a:lvl1pPr>
              <a:lnSpc>
                <a:spcPct val="100000"/>
              </a:lnSpc>
              <a:spcAft>
                <a:spcPts val="600"/>
              </a:spcAft>
              <a:defRPr/>
            </a:lvl1pPr>
            <a:lvl2pPr>
              <a:lnSpc>
                <a:spcPct val="100000"/>
              </a:lnSpc>
              <a:spcAft>
                <a:spcPts val="600"/>
              </a:spcAft>
              <a:buClr>
                <a:schemeClr val="bg2"/>
              </a:buClr>
              <a:defRPr/>
            </a:lvl2pPr>
            <a:lvl3pPr>
              <a:lnSpc>
                <a:spcPct val="100000"/>
              </a:lnSpc>
              <a:spcAft>
                <a:spcPts val="600"/>
              </a:spcAft>
              <a:buClr>
                <a:schemeClr val="bg2"/>
              </a:buClr>
              <a:defRPr/>
            </a:lvl3pPr>
            <a:lvl4pPr>
              <a:lnSpc>
                <a:spcPct val="100000"/>
              </a:lnSpc>
              <a:spcAft>
                <a:spcPts val="600"/>
              </a:spcAft>
              <a:buClr>
                <a:schemeClr val="bg2"/>
              </a:buClr>
              <a:defRPr/>
            </a:lvl4pPr>
            <a:lvl5pPr>
              <a:lnSpc>
                <a:spcPct val="100000"/>
              </a:lnSpc>
              <a:spcAft>
                <a:spcPts val="600"/>
              </a:spcAft>
              <a:buClr>
                <a:schemeClr val="bg2"/>
              </a:buClr>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7" name="Footer Placeholder 3">
            <a:extLst>
              <a:ext uri="{FF2B5EF4-FFF2-40B4-BE49-F238E27FC236}">
                <a16:creationId xmlns:a16="http://schemas.microsoft.com/office/drawing/2014/main" id="{5AF3BAED-3CDD-C843-B343-22D640A81FB3}"/>
              </a:ext>
            </a:extLst>
          </p:cNvPr>
          <p:cNvSpPr>
            <a:spLocks noGrp="1"/>
          </p:cNvSpPr>
          <p:nvPr>
            <p:ph type="ftr" sz="quarter" idx="11"/>
          </p:nvPr>
        </p:nvSpPr>
        <p:spPr>
          <a:xfrm>
            <a:off x="547199" y="6483601"/>
            <a:ext cx="4117669" cy="212399"/>
          </a:xfrm>
          <a:prstGeom prst="rect">
            <a:avLst/>
          </a:prstGeom>
        </p:spPr>
        <p:txBody>
          <a:bodyPr/>
          <a:lstStyle/>
          <a:p>
            <a:r>
              <a:rPr lang="en-GB" dirty="0"/>
              <a:t>www.hs2.org.uk</a:t>
            </a:r>
          </a:p>
        </p:txBody>
      </p:sp>
      <p:sp>
        <p:nvSpPr>
          <p:cNvPr id="2" name="Slide Number Placeholder 1"/>
          <p:cNvSpPr>
            <a:spLocks noGrp="1"/>
          </p:cNvSpPr>
          <p:nvPr>
            <p:ph type="sldNum" sz="quarter" idx="14"/>
          </p:nvPr>
        </p:nvSpPr>
        <p:spPr>
          <a:xfrm>
            <a:off x="10901779" y="6483601"/>
            <a:ext cx="744984" cy="212399"/>
          </a:xfrm>
          <a:prstGeom prst="rect">
            <a:avLst/>
          </a:prstGeom>
        </p:spPr>
        <p:txBody>
          <a:bodyPr/>
          <a:lstStyle/>
          <a:p>
            <a:fld id="{3DDFAA72-5DC3-4587-87F2-53D3D6F24F13}" type="slidenum">
              <a:rPr lang="en-GB" smtClean="0"/>
              <a:t>‹#›</a:t>
            </a:fld>
            <a:endParaRPr lang="en-GB" dirty="0"/>
          </a:p>
        </p:txBody>
      </p:sp>
      <p:sp>
        <p:nvSpPr>
          <p:cNvPr id="12" name="TextBox 11">
            <a:extLst>
              <a:ext uri="{FF2B5EF4-FFF2-40B4-BE49-F238E27FC236}">
                <a16:creationId xmlns:a16="http://schemas.microsoft.com/office/drawing/2014/main" id="{CD037C5C-2A96-0944-838B-4C009933E229}"/>
              </a:ext>
            </a:extLst>
          </p:cNvPr>
          <p:cNvSpPr txBox="1"/>
          <p:nvPr userDrawn="1"/>
        </p:nvSpPr>
        <p:spPr>
          <a:xfrm>
            <a:off x="2529908" y="1452855"/>
            <a:ext cx="10160000" cy="311421"/>
          </a:xfrm>
          <a:prstGeom prst="rect">
            <a:avLst/>
          </a:prstGeom>
          <a:noFill/>
        </p:spPr>
        <p:txBody>
          <a:bodyPr wrap="square" lIns="0" tIns="0" rIns="0" bIns="0" rtlCol="0" anchor="ctr">
            <a:noAutofit/>
          </a:bodyPr>
          <a:lstStyle/>
          <a:p>
            <a:pPr algn="l"/>
            <a:r>
              <a:rPr lang="en-US" sz="3000" dirty="0">
                <a:solidFill>
                  <a:schemeClr val="bg1"/>
                </a:solidFill>
                <a:latin typeface="Arial" panose="020B0604020202020204" pitchFamily="34" charset="0"/>
                <a:ea typeface="Open Sans Condensed Light" panose="020B0306030504020204" pitchFamily="34" charset="0"/>
                <a:cs typeface="Arial" panose="020B0604020202020204" pitchFamily="34" charset="0"/>
              </a:rPr>
              <a:t>EPIC ENGINEERING: </a:t>
            </a:r>
            <a:r>
              <a:rPr lang="en-US" sz="3000" b="1" dirty="0">
                <a:solidFill>
                  <a:schemeClr val="bg1"/>
                </a:solidFill>
                <a:latin typeface="Arial" panose="020B0604020202020204" pitchFamily="34" charset="0"/>
                <a:ea typeface="Open Sans Condensed Light" panose="020B0306030504020204" pitchFamily="34" charset="0"/>
                <a:cs typeface="Arial" panose="020B0604020202020204" pitchFamily="34" charset="0"/>
              </a:rPr>
              <a:t>JOIN THE TEAM</a:t>
            </a:r>
            <a:endParaRPr lang="en-US" sz="3000" dirty="0">
              <a:solidFill>
                <a:schemeClr val="bg1"/>
              </a:solidFill>
              <a:latin typeface="Arial" panose="020B0604020202020204" pitchFamily="34" charset="0"/>
              <a:ea typeface="Open Sans Condensed Light" panose="020B0306030504020204" pitchFamily="34" charset="0"/>
              <a:cs typeface="Arial" panose="020B0604020202020204" pitchFamily="34" charset="0"/>
            </a:endParaRPr>
          </a:p>
        </p:txBody>
      </p:sp>
    </p:spTree>
    <p:extLst>
      <p:ext uri="{BB962C8B-B14F-4D97-AF65-F5344CB8AC3E}">
        <p14:creationId xmlns:p14="http://schemas.microsoft.com/office/powerpoint/2010/main" val="3913524923"/>
      </p:ext>
    </p:extLst>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Single column shor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2FAC5E-FF51-4048-B942-3DE7D03FCE03}"/>
              </a:ext>
            </a:extLst>
          </p:cNvPr>
          <p:cNvSpPr>
            <a:spLocks noGrp="1"/>
          </p:cNvSpPr>
          <p:nvPr>
            <p:ph type="title" hasCustomPrompt="1"/>
          </p:nvPr>
        </p:nvSpPr>
        <p:spPr>
          <a:xfrm>
            <a:off x="457200" y="457200"/>
            <a:ext cx="4350544" cy="1233488"/>
          </a:xfrm>
          <a:prstGeom prst="rect">
            <a:avLst/>
          </a:prstGeom>
        </p:spPr>
        <p:txBody>
          <a:bodyPr/>
          <a:lstStyle>
            <a:lvl1pPr>
              <a:lnSpc>
                <a:spcPct val="100000"/>
              </a:lnSpc>
              <a:defRPr/>
            </a:lvl1pPr>
          </a:lstStyle>
          <a:p>
            <a:r>
              <a:rPr lang="en-US" dirty="0"/>
              <a:t>Title</a:t>
            </a:r>
            <a:endParaRPr lang="en-GB" dirty="0"/>
          </a:p>
        </p:txBody>
      </p:sp>
      <p:sp>
        <p:nvSpPr>
          <p:cNvPr id="3" name="Content Placeholder 2">
            <a:extLst>
              <a:ext uri="{FF2B5EF4-FFF2-40B4-BE49-F238E27FC236}">
                <a16:creationId xmlns:a16="http://schemas.microsoft.com/office/drawing/2014/main" id="{7EC6B012-86FA-4327-9ACE-99229DA9AF21}"/>
              </a:ext>
            </a:extLst>
          </p:cNvPr>
          <p:cNvSpPr>
            <a:spLocks noGrp="1"/>
          </p:cNvSpPr>
          <p:nvPr>
            <p:ph sz="half" idx="1"/>
          </p:nvPr>
        </p:nvSpPr>
        <p:spPr>
          <a:xfrm>
            <a:off x="457198" y="1977462"/>
            <a:ext cx="4350545" cy="4145936"/>
          </a:xfrm>
        </p:spPr>
        <p:txBody>
          <a:bodyPr/>
          <a:lstStyle>
            <a:lvl1pPr>
              <a:lnSpc>
                <a:spcPct val="100000"/>
              </a:lnSpc>
              <a:spcAft>
                <a:spcPts val="600"/>
              </a:spcAft>
              <a:defRPr/>
            </a:lvl1pPr>
            <a:lvl2pPr>
              <a:lnSpc>
                <a:spcPct val="100000"/>
              </a:lnSpc>
              <a:spcAft>
                <a:spcPts val="600"/>
              </a:spcAft>
              <a:buClr>
                <a:schemeClr val="bg2"/>
              </a:buClr>
              <a:defRPr/>
            </a:lvl2pPr>
            <a:lvl3pPr>
              <a:lnSpc>
                <a:spcPct val="100000"/>
              </a:lnSpc>
              <a:spcAft>
                <a:spcPts val="600"/>
              </a:spcAft>
              <a:buClr>
                <a:schemeClr val="bg2"/>
              </a:buClr>
              <a:defRPr/>
            </a:lvl3pPr>
            <a:lvl4pPr>
              <a:lnSpc>
                <a:spcPct val="100000"/>
              </a:lnSpc>
              <a:spcAft>
                <a:spcPts val="600"/>
              </a:spcAft>
              <a:buClr>
                <a:schemeClr val="bg2"/>
              </a:buClr>
              <a:defRPr/>
            </a:lvl4pPr>
            <a:lvl5pPr>
              <a:lnSpc>
                <a:spcPct val="100000"/>
              </a:lnSpc>
              <a:spcAft>
                <a:spcPts val="600"/>
              </a:spcAft>
              <a:buClr>
                <a:schemeClr val="bg2"/>
              </a:buCl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5" name="Footer Placeholder 3">
            <a:extLst>
              <a:ext uri="{FF2B5EF4-FFF2-40B4-BE49-F238E27FC236}">
                <a16:creationId xmlns:a16="http://schemas.microsoft.com/office/drawing/2014/main" id="{5AF3BAED-3CDD-C843-B343-22D640A81FB3}"/>
              </a:ext>
            </a:extLst>
          </p:cNvPr>
          <p:cNvSpPr>
            <a:spLocks noGrp="1"/>
          </p:cNvSpPr>
          <p:nvPr>
            <p:ph type="ftr" sz="quarter" idx="11"/>
          </p:nvPr>
        </p:nvSpPr>
        <p:spPr>
          <a:xfrm>
            <a:off x="547199" y="6483601"/>
            <a:ext cx="4117669" cy="212399"/>
          </a:xfrm>
          <a:prstGeom prst="rect">
            <a:avLst/>
          </a:prstGeom>
        </p:spPr>
        <p:txBody>
          <a:bodyPr/>
          <a:lstStyle/>
          <a:p>
            <a:r>
              <a:rPr lang="en-GB" dirty="0"/>
              <a:t>www.hs2.org.uk</a:t>
            </a:r>
          </a:p>
        </p:txBody>
      </p:sp>
      <p:sp>
        <p:nvSpPr>
          <p:cNvPr id="4" name="Slide Number Placeholder 3"/>
          <p:cNvSpPr>
            <a:spLocks noGrp="1"/>
          </p:cNvSpPr>
          <p:nvPr>
            <p:ph type="sldNum" sz="quarter" idx="12"/>
          </p:nvPr>
        </p:nvSpPr>
        <p:spPr/>
        <p:txBody>
          <a:bodyPr/>
          <a:lstStyle/>
          <a:p>
            <a:fld id="{3DDFAA72-5DC3-4587-87F2-53D3D6F24F13}" type="slidenum">
              <a:rPr lang="en-GB" smtClean="0"/>
              <a:t>‹#›</a:t>
            </a:fld>
            <a:endParaRPr lang="en-GB" dirty="0"/>
          </a:p>
        </p:txBody>
      </p:sp>
    </p:spTree>
  </p:cSld>
  <p:clrMapOvr>
    <a:masterClrMapping/>
  </p:clrMapOvr>
  <p:transition>
    <p:fade/>
  </p:transition>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p:cSld name="Single column short">
    <p:spTree>
      <p:nvGrpSpPr>
        <p:cNvPr id="1" name=""/>
        <p:cNvGrpSpPr/>
        <p:nvPr/>
      </p:nvGrpSpPr>
      <p:grpSpPr>
        <a:xfrm>
          <a:off x="0" y="0"/>
          <a:ext cx="0" cy="0"/>
          <a:chOff x="0" y="0"/>
          <a:chExt cx="0" cy="0"/>
        </a:xfrm>
      </p:grpSpPr>
      <p:pic>
        <p:nvPicPr>
          <p:cNvPr id="9" name="Picture 3" descr="C:\Users\gemma.blackman\AppData\Local\Microsoft\Windows\Temporary Internet Files\Content.Outlook\BP02L1TK\HS2 PPTBannerDarkBlue (2).jp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12192000" cy="1869440"/>
          </a:xfrm>
          <a:prstGeom prst="rect">
            <a:avLst/>
          </a:prstGeom>
          <a:noFill/>
          <a:extLst>
            <a:ext uri="{909E8E84-426E-40dd-AFC4-6F175D3DCCD1}">
              <a14:hiddenFill xmlns="" xmlns:a14="http://schemas.microsoft.com/office/drawing/2010/main">
                <a:solidFill>
                  <a:srgbClr val="FFFFFF"/>
                </a:solidFill>
              </a14:hiddenFill>
            </a:ext>
          </a:extLst>
        </p:spPr>
      </p:pic>
      <p:sp>
        <p:nvSpPr>
          <p:cNvPr id="2" name="Title 1">
            <a:extLst>
              <a:ext uri="{FF2B5EF4-FFF2-40B4-BE49-F238E27FC236}">
                <a16:creationId xmlns:a16="http://schemas.microsoft.com/office/drawing/2014/main" id="{542FAC5E-FF51-4048-B942-3DE7D03FCE03}"/>
              </a:ext>
            </a:extLst>
          </p:cNvPr>
          <p:cNvSpPr>
            <a:spLocks noGrp="1"/>
          </p:cNvSpPr>
          <p:nvPr>
            <p:ph type="title" hasCustomPrompt="1"/>
          </p:nvPr>
        </p:nvSpPr>
        <p:spPr>
          <a:xfrm>
            <a:off x="457200" y="457200"/>
            <a:ext cx="4350544" cy="1233488"/>
          </a:xfrm>
        </p:spPr>
        <p:txBody>
          <a:bodyPr/>
          <a:lstStyle>
            <a:lvl1pPr>
              <a:lnSpc>
                <a:spcPct val="100000"/>
              </a:lnSpc>
              <a:defRPr/>
            </a:lvl1pPr>
          </a:lstStyle>
          <a:p>
            <a:r>
              <a:rPr lang="en-US" dirty="0"/>
              <a:t>Title</a:t>
            </a:r>
            <a:endParaRPr lang="en-GB" dirty="0"/>
          </a:p>
        </p:txBody>
      </p:sp>
      <p:sp>
        <p:nvSpPr>
          <p:cNvPr id="3" name="Content Placeholder 2">
            <a:extLst>
              <a:ext uri="{FF2B5EF4-FFF2-40B4-BE49-F238E27FC236}">
                <a16:creationId xmlns:a16="http://schemas.microsoft.com/office/drawing/2014/main" id="{7EC6B012-86FA-4327-9ACE-99229DA9AF21}"/>
              </a:ext>
            </a:extLst>
          </p:cNvPr>
          <p:cNvSpPr>
            <a:spLocks noGrp="1"/>
          </p:cNvSpPr>
          <p:nvPr>
            <p:ph sz="half" idx="1"/>
          </p:nvPr>
        </p:nvSpPr>
        <p:spPr>
          <a:xfrm>
            <a:off x="457198" y="1977462"/>
            <a:ext cx="4350545" cy="4145936"/>
          </a:xfrm>
        </p:spPr>
        <p:txBody>
          <a:bodyPr/>
          <a:lstStyle>
            <a:lvl1pPr>
              <a:lnSpc>
                <a:spcPct val="100000"/>
              </a:lnSpc>
              <a:spcAft>
                <a:spcPts val="600"/>
              </a:spcAft>
              <a:defRPr/>
            </a:lvl1pPr>
            <a:lvl2pPr>
              <a:lnSpc>
                <a:spcPct val="100000"/>
              </a:lnSpc>
              <a:spcAft>
                <a:spcPts val="600"/>
              </a:spcAft>
              <a:buClr>
                <a:schemeClr val="bg2"/>
              </a:buClr>
              <a:defRPr/>
            </a:lvl2pPr>
            <a:lvl3pPr>
              <a:lnSpc>
                <a:spcPct val="100000"/>
              </a:lnSpc>
              <a:spcAft>
                <a:spcPts val="600"/>
              </a:spcAft>
              <a:buClr>
                <a:schemeClr val="bg2"/>
              </a:buClr>
              <a:defRPr/>
            </a:lvl3pPr>
            <a:lvl4pPr>
              <a:lnSpc>
                <a:spcPct val="100000"/>
              </a:lnSpc>
              <a:spcAft>
                <a:spcPts val="600"/>
              </a:spcAft>
              <a:buClr>
                <a:schemeClr val="bg2"/>
              </a:buClr>
              <a:defRPr/>
            </a:lvl4pPr>
            <a:lvl5pPr>
              <a:lnSpc>
                <a:spcPct val="100000"/>
              </a:lnSpc>
              <a:spcAft>
                <a:spcPts val="600"/>
              </a:spcAft>
              <a:buClr>
                <a:schemeClr val="bg2"/>
              </a:buCl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5" name="Footer Placeholder 3">
            <a:extLst>
              <a:ext uri="{FF2B5EF4-FFF2-40B4-BE49-F238E27FC236}">
                <a16:creationId xmlns:a16="http://schemas.microsoft.com/office/drawing/2014/main" id="{5AF3BAED-3CDD-C843-B343-22D640A81FB3}"/>
              </a:ext>
            </a:extLst>
          </p:cNvPr>
          <p:cNvSpPr>
            <a:spLocks noGrp="1"/>
          </p:cNvSpPr>
          <p:nvPr>
            <p:ph type="ftr" sz="quarter" idx="11"/>
          </p:nvPr>
        </p:nvSpPr>
        <p:spPr>
          <a:xfrm>
            <a:off x="547199" y="6483601"/>
            <a:ext cx="4117669" cy="212399"/>
          </a:xfrm>
          <a:prstGeom prst="rect">
            <a:avLst/>
          </a:prstGeom>
        </p:spPr>
        <p:txBody>
          <a:bodyPr/>
          <a:lstStyle/>
          <a:p>
            <a:r>
              <a:rPr lang="en-GB" dirty="0"/>
              <a:t>www.hs2.org.uk</a:t>
            </a:r>
          </a:p>
        </p:txBody>
      </p:sp>
      <p:sp>
        <p:nvSpPr>
          <p:cNvPr id="4" name="Slide Number Placeholder 3"/>
          <p:cNvSpPr>
            <a:spLocks noGrp="1"/>
          </p:cNvSpPr>
          <p:nvPr>
            <p:ph type="sldNum" sz="quarter" idx="12"/>
          </p:nvPr>
        </p:nvSpPr>
        <p:spPr>
          <a:xfrm>
            <a:off x="10901779" y="6483601"/>
            <a:ext cx="744984" cy="212399"/>
          </a:xfrm>
          <a:prstGeom prst="rect">
            <a:avLst/>
          </a:prstGeom>
        </p:spPr>
        <p:txBody>
          <a:bodyPr/>
          <a:lstStyle/>
          <a:p>
            <a:fld id="{3DDFAA72-5DC3-4587-87F2-53D3D6F24F13}" type="slidenum">
              <a:rPr lang="en-GB" smtClean="0"/>
              <a:t>‹#›</a:t>
            </a:fld>
            <a:endParaRPr lang="en-GB" dirty="0"/>
          </a:p>
        </p:txBody>
      </p:sp>
      <p:sp>
        <p:nvSpPr>
          <p:cNvPr id="8" name="TextBox 7">
            <a:extLst>
              <a:ext uri="{FF2B5EF4-FFF2-40B4-BE49-F238E27FC236}">
                <a16:creationId xmlns:a16="http://schemas.microsoft.com/office/drawing/2014/main" id="{361B4260-39B9-7441-AC90-76AE426DB1B6}"/>
              </a:ext>
            </a:extLst>
          </p:cNvPr>
          <p:cNvSpPr txBox="1"/>
          <p:nvPr userDrawn="1"/>
        </p:nvSpPr>
        <p:spPr>
          <a:xfrm>
            <a:off x="2529908" y="1452855"/>
            <a:ext cx="10160000" cy="311421"/>
          </a:xfrm>
          <a:prstGeom prst="rect">
            <a:avLst/>
          </a:prstGeom>
          <a:noFill/>
        </p:spPr>
        <p:txBody>
          <a:bodyPr wrap="square" lIns="0" tIns="0" rIns="0" bIns="0" rtlCol="0" anchor="ctr">
            <a:noAutofit/>
          </a:bodyPr>
          <a:lstStyle/>
          <a:p>
            <a:pPr algn="l"/>
            <a:r>
              <a:rPr lang="en-US" sz="3000" dirty="0">
                <a:solidFill>
                  <a:schemeClr val="bg1"/>
                </a:solidFill>
                <a:latin typeface="Arial" panose="020B0604020202020204" pitchFamily="34" charset="0"/>
                <a:ea typeface="Open Sans Condensed Light" panose="020B0306030504020204" pitchFamily="34" charset="0"/>
                <a:cs typeface="Arial" panose="020B0604020202020204" pitchFamily="34" charset="0"/>
              </a:rPr>
              <a:t>EPIC ENGINEERING: </a:t>
            </a:r>
            <a:r>
              <a:rPr lang="en-US" sz="3000" b="1" dirty="0">
                <a:solidFill>
                  <a:schemeClr val="bg1"/>
                </a:solidFill>
                <a:latin typeface="Arial" panose="020B0604020202020204" pitchFamily="34" charset="0"/>
                <a:ea typeface="Open Sans Condensed Light" panose="020B0306030504020204" pitchFamily="34" charset="0"/>
                <a:cs typeface="Arial" panose="020B0604020202020204" pitchFamily="34" charset="0"/>
              </a:rPr>
              <a:t>JOIN THE TEAM</a:t>
            </a:r>
            <a:endParaRPr lang="en-US" sz="3000" dirty="0">
              <a:solidFill>
                <a:schemeClr val="bg1"/>
              </a:solidFill>
              <a:latin typeface="Arial" panose="020B0604020202020204" pitchFamily="34" charset="0"/>
              <a:ea typeface="Open Sans Condensed Light" panose="020B0306030504020204" pitchFamily="34" charset="0"/>
              <a:cs typeface="Arial" panose="020B0604020202020204" pitchFamily="34" charset="0"/>
            </a:endParaRPr>
          </a:p>
        </p:txBody>
      </p:sp>
    </p:spTree>
    <p:extLst>
      <p:ext uri="{BB962C8B-B14F-4D97-AF65-F5344CB8AC3E}">
        <p14:creationId xmlns:p14="http://schemas.microsoft.com/office/powerpoint/2010/main" val="2634665292"/>
      </p:ext>
    </p:extLst>
  </p:cSld>
  <p:clrMapOvr>
    <a:masterClrMapping/>
  </p:clrMapOvr>
  <p:transition>
    <p:fade/>
  </p:transition>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p:cSld name="Large text pullout">
    <p:spTree>
      <p:nvGrpSpPr>
        <p:cNvPr id="1" name=""/>
        <p:cNvGrpSpPr/>
        <p:nvPr/>
      </p:nvGrpSpPr>
      <p:grpSpPr>
        <a:xfrm>
          <a:off x="0" y="0"/>
          <a:ext cx="0" cy="0"/>
          <a:chOff x="0" y="0"/>
          <a:chExt cx="0" cy="0"/>
        </a:xfrm>
      </p:grpSpPr>
      <p:pic>
        <p:nvPicPr>
          <p:cNvPr id="12" name="Picture 3" descr="C:\Users\gemma.blackman\AppData\Local\Microsoft\Windows\Temporary Internet Files\Content.Outlook\BP02L1TK\HS2 PPTBannerDarkBlue (2).jp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12192000" cy="1869440"/>
          </a:xfrm>
          <a:prstGeom prst="rect">
            <a:avLst/>
          </a:prstGeom>
          <a:noFill/>
          <a:extLst>
            <a:ext uri="{909E8E84-426E-40dd-AFC4-6F175D3DCCD1}">
              <a14:hiddenFill xmlns="" xmlns:a14="http://schemas.microsoft.com/office/drawing/2010/main">
                <a:solidFill>
                  <a:srgbClr val="FFFFFF"/>
                </a:solidFill>
              </a14:hiddenFill>
            </a:ext>
          </a:extLst>
        </p:spPr>
      </p:pic>
      <p:sp>
        <p:nvSpPr>
          <p:cNvPr id="11" name="Content Placeholder 10">
            <a:extLst>
              <a:ext uri="{FF2B5EF4-FFF2-40B4-BE49-F238E27FC236}">
                <a16:creationId xmlns:a16="http://schemas.microsoft.com/office/drawing/2014/main" id="{9EB08FFE-9DBC-479E-8FA9-48213EDC9B37}"/>
              </a:ext>
            </a:extLst>
          </p:cNvPr>
          <p:cNvSpPr>
            <a:spLocks noGrp="1"/>
          </p:cNvSpPr>
          <p:nvPr>
            <p:ph sz="quarter" idx="15"/>
          </p:nvPr>
        </p:nvSpPr>
        <p:spPr>
          <a:xfrm>
            <a:off x="457200" y="1371600"/>
            <a:ext cx="5716588" cy="3557588"/>
          </a:xfrm>
        </p:spPr>
        <p:txBody>
          <a:bodyPr/>
          <a:lstStyle>
            <a:lvl1pPr>
              <a:lnSpc>
                <a:spcPct val="100000"/>
              </a:lnSpc>
              <a:spcAft>
                <a:spcPts val="600"/>
              </a:spcAft>
              <a:defRPr sz="2200"/>
            </a:lvl1pPr>
            <a:lvl2pPr>
              <a:lnSpc>
                <a:spcPct val="100000"/>
              </a:lnSpc>
              <a:spcAft>
                <a:spcPts val="600"/>
              </a:spcAft>
              <a:buClr>
                <a:schemeClr val="bg2"/>
              </a:buClr>
              <a:defRPr sz="2200"/>
            </a:lvl2pPr>
            <a:lvl3pPr>
              <a:lnSpc>
                <a:spcPct val="100000"/>
              </a:lnSpc>
              <a:spcAft>
                <a:spcPts val="600"/>
              </a:spcAft>
              <a:buClr>
                <a:schemeClr val="bg2"/>
              </a:buClr>
              <a:defRPr sz="2200"/>
            </a:lvl3pPr>
            <a:lvl4pPr>
              <a:lnSpc>
                <a:spcPct val="100000"/>
              </a:lnSpc>
              <a:spcAft>
                <a:spcPts val="600"/>
              </a:spcAft>
              <a:buClr>
                <a:schemeClr val="bg2"/>
              </a:buClr>
              <a:defRPr sz="2200"/>
            </a:lvl4pPr>
            <a:lvl5pPr>
              <a:lnSpc>
                <a:spcPct val="100000"/>
              </a:lnSpc>
              <a:spcAft>
                <a:spcPts val="600"/>
              </a:spcAft>
              <a:buClr>
                <a:schemeClr val="bg2"/>
              </a:buClr>
              <a:defRPr sz="22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2" name="Title 1">
            <a:extLst>
              <a:ext uri="{FF2B5EF4-FFF2-40B4-BE49-F238E27FC236}">
                <a16:creationId xmlns:a16="http://schemas.microsoft.com/office/drawing/2014/main" id="{BEFBD50B-600E-4750-B8D8-9C3C4CEEE9F3}"/>
              </a:ext>
            </a:extLst>
          </p:cNvPr>
          <p:cNvSpPr>
            <a:spLocks noGrp="1"/>
          </p:cNvSpPr>
          <p:nvPr>
            <p:ph type="title" hasCustomPrompt="1"/>
          </p:nvPr>
        </p:nvSpPr>
        <p:spPr>
          <a:xfrm>
            <a:off x="457200" y="457200"/>
            <a:ext cx="11277600" cy="842963"/>
          </a:xfrm>
        </p:spPr>
        <p:txBody>
          <a:bodyPr/>
          <a:lstStyle>
            <a:lvl1pPr>
              <a:lnSpc>
                <a:spcPct val="100000"/>
              </a:lnSpc>
              <a:defRPr/>
            </a:lvl1pPr>
          </a:lstStyle>
          <a:p>
            <a:r>
              <a:rPr lang="en-US" dirty="0"/>
              <a:t>Title</a:t>
            </a:r>
            <a:endParaRPr lang="en-GB" dirty="0"/>
          </a:p>
        </p:txBody>
      </p:sp>
      <p:sp>
        <p:nvSpPr>
          <p:cNvPr id="9" name="Text Placeholder 8">
            <a:extLst>
              <a:ext uri="{FF2B5EF4-FFF2-40B4-BE49-F238E27FC236}">
                <a16:creationId xmlns:a16="http://schemas.microsoft.com/office/drawing/2014/main" id="{72964537-5735-4295-9929-030B90E3625A}"/>
              </a:ext>
            </a:extLst>
          </p:cNvPr>
          <p:cNvSpPr>
            <a:spLocks noGrp="1"/>
          </p:cNvSpPr>
          <p:nvPr>
            <p:ph type="body" sz="quarter" idx="14"/>
          </p:nvPr>
        </p:nvSpPr>
        <p:spPr>
          <a:xfrm>
            <a:off x="7124400" y="1371600"/>
            <a:ext cx="4610400" cy="3557588"/>
          </a:xfrm>
        </p:spPr>
        <p:txBody>
          <a:bodyPr/>
          <a:lstStyle>
            <a:lvl1pPr>
              <a:lnSpc>
                <a:spcPct val="100000"/>
              </a:lnSpc>
              <a:spcAft>
                <a:spcPts val="600"/>
              </a:spcAft>
              <a:defRPr sz="1800"/>
            </a:lvl1pPr>
            <a:lvl2pPr>
              <a:lnSpc>
                <a:spcPct val="100000"/>
              </a:lnSpc>
              <a:spcAft>
                <a:spcPts val="600"/>
              </a:spcAft>
              <a:buClr>
                <a:schemeClr val="bg2"/>
              </a:buClr>
              <a:defRPr sz="1800"/>
            </a:lvl2pPr>
            <a:lvl3pPr>
              <a:lnSpc>
                <a:spcPct val="100000"/>
              </a:lnSpc>
              <a:spcAft>
                <a:spcPts val="600"/>
              </a:spcAft>
              <a:buClr>
                <a:schemeClr val="bg2"/>
              </a:buClr>
              <a:defRPr sz="1800"/>
            </a:lvl3pPr>
            <a:lvl4pPr>
              <a:lnSpc>
                <a:spcPct val="100000"/>
              </a:lnSpc>
              <a:spcAft>
                <a:spcPts val="600"/>
              </a:spcAft>
              <a:buClr>
                <a:schemeClr val="bg2"/>
              </a:buClr>
              <a:defRPr sz="1800"/>
            </a:lvl4pPr>
            <a:lvl5pPr>
              <a:lnSpc>
                <a:spcPct val="100000"/>
              </a:lnSpc>
              <a:spcAft>
                <a:spcPts val="600"/>
              </a:spcAft>
              <a:buClr>
                <a:schemeClr val="bg2"/>
              </a:buCl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6" name="Footer Placeholder 3">
            <a:extLst>
              <a:ext uri="{FF2B5EF4-FFF2-40B4-BE49-F238E27FC236}">
                <a16:creationId xmlns:a16="http://schemas.microsoft.com/office/drawing/2014/main" id="{5AF3BAED-3CDD-C843-B343-22D640A81FB3}"/>
              </a:ext>
            </a:extLst>
          </p:cNvPr>
          <p:cNvSpPr>
            <a:spLocks noGrp="1"/>
          </p:cNvSpPr>
          <p:nvPr>
            <p:ph type="ftr" sz="quarter" idx="11"/>
          </p:nvPr>
        </p:nvSpPr>
        <p:spPr>
          <a:xfrm>
            <a:off x="547199" y="6483601"/>
            <a:ext cx="4117669" cy="212399"/>
          </a:xfrm>
          <a:prstGeom prst="rect">
            <a:avLst/>
          </a:prstGeom>
        </p:spPr>
        <p:txBody>
          <a:bodyPr/>
          <a:lstStyle/>
          <a:p>
            <a:r>
              <a:rPr lang="en-GB" dirty="0"/>
              <a:t>www.hs2.org.uk</a:t>
            </a:r>
          </a:p>
        </p:txBody>
      </p:sp>
      <p:sp>
        <p:nvSpPr>
          <p:cNvPr id="3" name="Slide Number Placeholder 2"/>
          <p:cNvSpPr>
            <a:spLocks noGrp="1"/>
          </p:cNvSpPr>
          <p:nvPr>
            <p:ph type="sldNum" sz="quarter" idx="16"/>
          </p:nvPr>
        </p:nvSpPr>
        <p:spPr>
          <a:xfrm>
            <a:off x="10901779" y="6483601"/>
            <a:ext cx="744984" cy="212399"/>
          </a:xfrm>
          <a:prstGeom prst="rect">
            <a:avLst/>
          </a:prstGeom>
        </p:spPr>
        <p:txBody>
          <a:bodyPr/>
          <a:lstStyle/>
          <a:p>
            <a:fld id="{3DDFAA72-5DC3-4587-87F2-53D3D6F24F13}" type="slidenum">
              <a:rPr lang="en-GB" smtClean="0"/>
              <a:t>‹#›</a:t>
            </a:fld>
            <a:endParaRPr lang="en-GB" dirty="0"/>
          </a:p>
        </p:txBody>
      </p:sp>
      <p:sp>
        <p:nvSpPr>
          <p:cNvPr id="10" name="TextBox 9">
            <a:extLst>
              <a:ext uri="{FF2B5EF4-FFF2-40B4-BE49-F238E27FC236}">
                <a16:creationId xmlns:a16="http://schemas.microsoft.com/office/drawing/2014/main" id="{C91D52D9-51CD-C441-8775-27E550CAE0E2}"/>
              </a:ext>
            </a:extLst>
          </p:cNvPr>
          <p:cNvSpPr txBox="1"/>
          <p:nvPr userDrawn="1"/>
        </p:nvSpPr>
        <p:spPr>
          <a:xfrm>
            <a:off x="2529908" y="1452855"/>
            <a:ext cx="10160000" cy="311421"/>
          </a:xfrm>
          <a:prstGeom prst="rect">
            <a:avLst/>
          </a:prstGeom>
          <a:noFill/>
        </p:spPr>
        <p:txBody>
          <a:bodyPr wrap="square" lIns="0" tIns="0" rIns="0" bIns="0" rtlCol="0" anchor="ctr">
            <a:noAutofit/>
          </a:bodyPr>
          <a:lstStyle/>
          <a:p>
            <a:pPr algn="l"/>
            <a:r>
              <a:rPr lang="en-US" sz="3000" dirty="0">
                <a:solidFill>
                  <a:schemeClr val="bg1"/>
                </a:solidFill>
                <a:latin typeface="Arial" panose="020B0604020202020204" pitchFamily="34" charset="0"/>
                <a:ea typeface="Open Sans Condensed Light" panose="020B0306030504020204" pitchFamily="34" charset="0"/>
                <a:cs typeface="Arial" panose="020B0604020202020204" pitchFamily="34" charset="0"/>
              </a:rPr>
              <a:t>EPIC ENGINEERING: </a:t>
            </a:r>
            <a:r>
              <a:rPr lang="en-US" sz="3000" b="1" dirty="0">
                <a:solidFill>
                  <a:schemeClr val="bg1"/>
                </a:solidFill>
                <a:latin typeface="Arial" panose="020B0604020202020204" pitchFamily="34" charset="0"/>
                <a:ea typeface="Open Sans Condensed Light" panose="020B0306030504020204" pitchFamily="34" charset="0"/>
                <a:cs typeface="Arial" panose="020B0604020202020204" pitchFamily="34" charset="0"/>
              </a:rPr>
              <a:t>JOIN THE TEAM</a:t>
            </a:r>
            <a:endParaRPr lang="en-US" sz="3000" dirty="0">
              <a:solidFill>
                <a:schemeClr val="bg1"/>
              </a:solidFill>
              <a:latin typeface="Arial" panose="020B0604020202020204" pitchFamily="34" charset="0"/>
              <a:ea typeface="Open Sans Condensed Light" panose="020B0306030504020204" pitchFamily="34" charset="0"/>
              <a:cs typeface="Arial" panose="020B0604020202020204" pitchFamily="34" charset="0"/>
            </a:endParaRPr>
          </a:p>
        </p:txBody>
      </p:sp>
    </p:spTree>
    <p:extLst>
      <p:ext uri="{BB962C8B-B14F-4D97-AF65-F5344CB8AC3E}">
        <p14:creationId xmlns:p14="http://schemas.microsoft.com/office/powerpoint/2010/main" val="1143146173"/>
      </p:ext>
    </p:extLst>
  </p:cSld>
  <p:clrMapOvr>
    <a:masterClrMapping/>
  </p:clrMapOvr>
  <p:transition>
    <p:fade/>
  </p:transition>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Quote">
    <p:spTree>
      <p:nvGrpSpPr>
        <p:cNvPr id="1" name=""/>
        <p:cNvGrpSpPr/>
        <p:nvPr/>
      </p:nvGrpSpPr>
      <p:grpSpPr>
        <a:xfrm>
          <a:off x="0" y="0"/>
          <a:ext cx="0" cy="0"/>
          <a:chOff x="0" y="0"/>
          <a:chExt cx="0" cy="0"/>
        </a:xfrm>
      </p:grpSpPr>
      <p:sp>
        <p:nvSpPr>
          <p:cNvPr id="7" name="Text Placeholder 6">
            <a:extLst>
              <a:ext uri="{FF2B5EF4-FFF2-40B4-BE49-F238E27FC236}">
                <a16:creationId xmlns:a16="http://schemas.microsoft.com/office/drawing/2014/main" id="{2004614A-3D8F-4D6F-9611-A24244E522D7}"/>
              </a:ext>
            </a:extLst>
          </p:cNvPr>
          <p:cNvSpPr>
            <a:spLocks noGrp="1"/>
          </p:cNvSpPr>
          <p:nvPr>
            <p:ph type="body" sz="quarter" idx="13" hasCustomPrompt="1"/>
          </p:nvPr>
        </p:nvSpPr>
        <p:spPr>
          <a:xfrm>
            <a:off x="457200" y="1406069"/>
            <a:ext cx="11277600" cy="2880000"/>
          </a:xfrm>
        </p:spPr>
        <p:txBody>
          <a:bodyPr/>
          <a:lstStyle>
            <a:lvl1pPr>
              <a:lnSpc>
                <a:spcPct val="100000"/>
              </a:lnSpc>
              <a:defRPr sz="4000" b="1">
                <a:latin typeface="Open Sans" panose="020B0606030504020204" pitchFamily="34" charset="0"/>
                <a:ea typeface="Open Sans" panose="020B0606030504020204" pitchFamily="34" charset="0"/>
                <a:cs typeface="Open Sans" panose="020B0606030504020204" pitchFamily="34" charset="0"/>
              </a:defRPr>
            </a:lvl1pPr>
          </a:lstStyle>
          <a:p>
            <a:pPr lvl="0"/>
            <a:r>
              <a:rPr lang="en-US" dirty="0"/>
              <a:t>”Quote here - use purple text from palette to highlight specific words/phrases.”</a:t>
            </a:r>
          </a:p>
        </p:txBody>
      </p:sp>
      <p:sp>
        <p:nvSpPr>
          <p:cNvPr id="2" name="TextBox 1"/>
          <p:cNvSpPr txBox="1"/>
          <p:nvPr userDrawn="1"/>
        </p:nvSpPr>
        <p:spPr>
          <a:xfrm>
            <a:off x="8386354" y="6374674"/>
            <a:ext cx="914400" cy="914400"/>
          </a:xfrm>
          <a:prstGeom prst="rect">
            <a:avLst/>
          </a:prstGeom>
          <a:noFill/>
        </p:spPr>
        <p:txBody>
          <a:bodyPr wrap="none" lIns="0" tIns="0" rIns="0" bIns="0" rtlCol="0">
            <a:noAutofit/>
          </a:bodyPr>
          <a:lstStyle/>
          <a:p>
            <a:pPr algn="l"/>
            <a:endParaRPr lang="en-US" sz="1600" dirty="0">
              <a:solidFill>
                <a:schemeClr val="accent1"/>
              </a:solidFill>
            </a:endParaRPr>
          </a:p>
        </p:txBody>
      </p:sp>
      <p:sp>
        <p:nvSpPr>
          <p:cNvPr id="6" name="TextBox 5"/>
          <p:cNvSpPr txBox="1"/>
          <p:nvPr userDrawn="1"/>
        </p:nvSpPr>
        <p:spPr>
          <a:xfrm>
            <a:off x="2409825" y="6410325"/>
            <a:ext cx="914400" cy="914400"/>
          </a:xfrm>
          <a:prstGeom prst="rect">
            <a:avLst/>
          </a:prstGeom>
          <a:noFill/>
        </p:spPr>
        <p:txBody>
          <a:bodyPr wrap="none" lIns="0" tIns="0" rIns="0" bIns="0" rtlCol="0">
            <a:noAutofit/>
          </a:bodyPr>
          <a:lstStyle/>
          <a:p>
            <a:pPr algn="l"/>
            <a:endParaRPr lang="en-US" sz="1600" dirty="0">
              <a:solidFill>
                <a:schemeClr val="accent1"/>
              </a:solidFill>
            </a:endParaRPr>
          </a:p>
        </p:txBody>
      </p:sp>
      <p:sp>
        <p:nvSpPr>
          <p:cNvPr id="8" name="Text Placeholder 7">
            <a:extLst>
              <a:ext uri="{FF2B5EF4-FFF2-40B4-BE49-F238E27FC236}">
                <a16:creationId xmlns:a16="http://schemas.microsoft.com/office/drawing/2014/main" id="{8B4A6BDB-F2D8-7B41-9F83-779E9FB47EA1}"/>
              </a:ext>
            </a:extLst>
          </p:cNvPr>
          <p:cNvSpPr>
            <a:spLocks noGrp="1"/>
          </p:cNvSpPr>
          <p:nvPr>
            <p:ph type="body" sz="quarter" idx="14" hasCustomPrompt="1"/>
          </p:nvPr>
        </p:nvSpPr>
        <p:spPr>
          <a:xfrm>
            <a:off x="7269933" y="4548404"/>
            <a:ext cx="4464867" cy="553143"/>
          </a:xfrm>
        </p:spPr>
        <p:txBody>
          <a:bodyPr anchor="ctr"/>
          <a:lstStyle>
            <a:lvl1pPr algn="r">
              <a:lnSpc>
                <a:spcPct val="100000"/>
              </a:lnSpc>
              <a:defRPr sz="3600" b="1" i="0">
                <a:ln>
                  <a:noFill/>
                </a:ln>
                <a:solidFill>
                  <a:schemeClr val="tx1"/>
                </a:solidFill>
                <a:latin typeface="+mn-lt"/>
              </a:defRPr>
            </a:lvl1pPr>
            <a:lvl2pPr marL="0" indent="0">
              <a:buNone/>
              <a:defRPr/>
            </a:lvl2pPr>
          </a:lstStyle>
          <a:p>
            <a:pPr lvl="0"/>
            <a:r>
              <a:rPr lang="en-US" dirty="0"/>
              <a:t>Name of contact</a:t>
            </a:r>
          </a:p>
        </p:txBody>
      </p:sp>
      <p:sp>
        <p:nvSpPr>
          <p:cNvPr id="9" name="Text Placeholder 7">
            <a:extLst>
              <a:ext uri="{FF2B5EF4-FFF2-40B4-BE49-F238E27FC236}">
                <a16:creationId xmlns:a16="http://schemas.microsoft.com/office/drawing/2014/main" id="{3B5E7D28-58DB-D84C-BB55-7B09C62C94D4}"/>
              </a:ext>
            </a:extLst>
          </p:cNvPr>
          <p:cNvSpPr>
            <a:spLocks noGrp="1"/>
          </p:cNvSpPr>
          <p:nvPr>
            <p:ph type="body" sz="quarter" idx="15" hasCustomPrompt="1"/>
          </p:nvPr>
        </p:nvSpPr>
        <p:spPr>
          <a:xfrm>
            <a:off x="7269933" y="5219626"/>
            <a:ext cx="4464867" cy="561975"/>
          </a:xfrm>
        </p:spPr>
        <p:txBody>
          <a:bodyPr/>
          <a:lstStyle>
            <a:lvl1pPr algn="r">
              <a:lnSpc>
                <a:spcPct val="100000"/>
              </a:lnSpc>
              <a:defRPr sz="2800">
                <a:ln>
                  <a:noFill/>
                </a:ln>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0" indent="0">
              <a:buNone/>
              <a:defRPr/>
            </a:lvl2pPr>
          </a:lstStyle>
          <a:p>
            <a:pPr lvl="0"/>
            <a:r>
              <a:rPr lang="en-US" dirty="0"/>
              <a:t>Job title</a:t>
            </a:r>
          </a:p>
        </p:txBody>
      </p:sp>
      <p:sp>
        <p:nvSpPr>
          <p:cNvPr id="11" name="Footer Placeholder 3">
            <a:extLst>
              <a:ext uri="{FF2B5EF4-FFF2-40B4-BE49-F238E27FC236}">
                <a16:creationId xmlns:a16="http://schemas.microsoft.com/office/drawing/2014/main" id="{5AF3BAED-3CDD-C843-B343-22D640A81FB3}"/>
              </a:ext>
            </a:extLst>
          </p:cNvPr>
          <p:cNvSpPr>
            <a:spLocks noGrp="1"/>
          </p:cNvSpPr>
          <p:nvPr>
            <p:ph type="ftr" sz="quarter" idx="11"/>
          </p:nvPr>
        </p:nvSpPr>
        <p:spPr>
          <a:xfrm>
            <a:off x="547199" y="6483601"/>
            <a:ext cx="4117669" cy="212399"/>
          </a:xfrm>
          <a:prstGeom prst="rect">
            <a:avLst/>
          </a:prstGeom>
        </p:spPr>
        <p:txBody>
          <a:bodyPr/>
          <a:lstStyle/>
          <a:p>
            <a:r>
              <a:rPr lang="en-GB" dirty="0"/>
              <a:t>www.hs2.org.uk</a:t>
            </a:r>
          </a:p>
        </p:txBody>
      </p:sp>
      <p:sp>
        <p:nvSpPr>
          <p:cNvPr id="3" name="Slide Number Placeholder 2"/>
          <p:cNvSpPr>
            <a:spLocks noGrp="1"/>
          </p:cNvSpPr>
          <p:nvPr>
            <p:ph type="sldNum" sz="quarter" idx="16"/>
          </p:nvPr>
        </p:nvSpPr>
        <p:spPr>
          <a:xfrm>
            <a:off x="10901779" y="6483601"/>
            <a:ext cx="744984" cy="212399"/>
          </a:xfrm>
          <a:prstGeom prst="rect">
            <a:avLst/>
          </a:prstGeom>
        </p:spPr>
        <p:txBody>
          <a:bodyPr/>
          <a:lstStyle/>
          <a:p>
            <a:fld id="{3DDFAA72-5DC3-4587-87F2-53D3D6F24F13}" type="slidenum">
              <a:rPr lang="en-GB" smtClean="0"/>
              <a:t>‹#›</a:t>
            </a:fld>
            <a:endParaRPr lang="en-GB" dirty="0"/>
          </a:p>
        </p:txBody>
      </p:sp>
    </p:spTree>
    <p:extLst>
      <p:ext uri="{BB962C8B-B14F-4D97-AF65-F5344CB8AC3E}">
        <p14:creationId xmlns:p14="http://schemas.microsoft.com/office/powerpoint/2010/main" val="2386143129"/>
      </p:ext>
    </p:extLst>
  </p:cSld>
  <p:clrMapOvr>
    <a:masterClrMapping/>
  </p:clrMapOvr>
  <p:transition>
    <p:fade/>
  </p:transition>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p:cSld name="Image and Left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C6801D-545A-4803-9D8A-A889A704F6C7}"/>
              </a:ext>
            </a:extLst>
          </p:cNvPr>
          <p:cNvSpPr>
            <a:spLocks noGrp="1"/>
          </p:cNvSpPr>
          <p:nvPr>
            <p:ph type="title" hasCustomPrompt="1"/>
          </p:nvPr>
        </p:nvSpPr>
        <p:spPr>
          <a:xfrm>
            <a:off x="457200" y="457199"/>
            <a:ext cx="3607594" cy="1271589"/>
          </a:xfrm>
        </p:spPr>
        <p:txBody>
          <a:bodyPr/>
          <a:lstStyle>
            <a:lvl1pPr>
              <a:lnSpc>
                <a:spcPct val="100000"/>
              </a:lnSpc>
              <a:defRPr/>
            </a:lvl1pPr>
          </a:lstStyle>
          <a:p>
            <a:r>
              <a:rPr lang="en-GB" dirty="0"/>
              <a:t>T</a:t>
            </a:r>
            <a:r>
              <a:rPr lang="en-US" dirty="0" err="1"/>
              <a:t>itle</a:t>
            </a:r>
            <a:endParaRPr lang="en-GB" dirty="0"/>
          </a:p>
        </p:txBody>
      </p:sp>
      <p:sp>
        <p:nvSpPr>
          <p:cNvPr id="7" name="Picture Placeholder 6">
            <a:extLst>
              <a:ext uri="{FF2B5EF4-FFF2-40B4-BE49-F238E27FC236}">
                <a16:creationId xmlns:a16="http://schemas.microsoft.com/office/drawing/2014/main" id="{B27F418A-F005-42FB-8B01-80B326D9896F}"/>
              </a:ext>
            </a:extLst>
          </p:cNvPr>
          <p:cNvSpPr>
            <a:spLocks noGrp="1"/>
          </p:cNvSpPr>
          <p:nvPr>
            <p:ph type="pic" sz="quarter" idx="13"/>
          </p:nvPr>
        </p:nvSpPr>
        <p:spPr>
          <a:xfrm>
            <a:off x="4268400" y="457200"/>
            <a:ext cx="7466400" cy="5320800"/>
          </a:xfrm>
          <a:solidFill>
            <a:schemeClr val="bg1">
              <a:lumMod val="85000"/>
            </a:schemeClr>
          </a:solidFill>
          <a:ln>
            <a:noFill/>
          </a:ln>
        </p:spPr>
        <p:txBody>
          <a:bodyPr/>
          <a:lstStyle/>
          <a:p>
            <a:r>
              <a:rPr lang="en-US" dirty="0"/>
              <a:t>Click icon to add picture</a:t>
            </a:r>
            <a:endParaRPr lang="en-GB" dirty="0"/>
          </a:p>
        </p:txBody>
      </p:sp>
      <p:sp>
        <p:nvSpPr>
          <p:cNvPr id="9" name="Text Placeholder 8">
            <a:extLst>
              <a:ext uri="{FF2B5EF4-FFF2-40B4-BE49-F238E27FC236}">
                <a16:creationId xmlns:a16="http://schemas.microsoft.com/office/drawing/2014/main" id="{8B9F4FE8-9CDC-4DE2-B6C4-FABD5592D83C}"/>
              </a:ext>
            </a:extLst>
          </p:cNvPr>
          <p:cNvSpPr>
            <a:spLocks noGrp="1"/>
          </p:cNvSpPr>
          <p:nvPr>
            <p:ph type="body" sz="quarter" idx="14"/>
          </p:nvPr>
        </p:nvSpPr>
        <p:spPr>
          <a:xfrm>
            <a:off x="457200" y="1976438"/>
            <a:ext cx="3607594" cy="3802062"/>
          </a:xfrm>
        </p:spPr>
        <p:txBody>
          <a:bodyPr/>
          <a:lstStyle>
            <a:lvl1pPr>
              <a:lnSpc>
                <a:spcPct val="100000"/>
              </a:lnSpc>
              <a:spcAft>
                <a:spcPts val="600"/>
              </a:spcAft>
              <a:defRPr/>
            </a:lvl1pPr>
            <a:lvl2pPr>
              <a:lnSpc>
                <a:spcPct val="100000"/>
              </a:lnSpc>
              <a:spcAft>
                <a:spcPts val="600"/>
              </a:spcAft>
              <a:buClr>
                <a:schemeClr val="bg2"/>
              </a:buClr>
              <a:defRPr/>
            </a:lvl2pPr>
            <a:lvl3pPr>
              <a:lnSpc>
                <a:spcPct val="100000"/>
              </a:lnSpc>
              <a:spcAft>
                <a:spcPts val="600"/>
              </a:spcAft>
              <a:buClr>
                <a:schemeClr val="bg2"/>
              </a:buClr>
              <a:defRPr/>
            </a:lvl3pPr>
            <a:lvl4pPr>
              <a:lnSpc>
                <a:spcPct val="100000"/>
              </a:lnSpc>
              <a:spcAft>
                <a:spcPts val="600"/>
              </a:spcAft>
              <a:buClr>
                <a:schemeClr val="bg2"/>
              </a:buClr>
              <a:defRPr/>
            </a:lvl4pPr>
            <a:lvl5pPr>
              <a:lnSpc>
                <a:spcPct val="100000"/>
              </a:lnSpc>
              <a:spcAft>
                <a:spcPts val="600"/>
              </a:spcAft>
              <a:buClr>
                <a:schemeClr val="bg2"/>
              </a:buCl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6" name="Footer Placeholder 3">
            <a:extLst>
              <a:ext uri="{FF2B5EF4-FFF2-40B4-BE49-F238E27FC236}">
                <a16:creationId xmlns:a16="http://schemas.microsoft.com/office/drawing/2014/main" id="{5AF3BAED-3CDD-C843-B343-22D640A81FB3}"/>
              </a:ext>
            </a:extLst>
          </p:cNvPr>
          <p:cNvSpPr>
            <a:spLocks noGrp="1"/>
          </p:cNvSpPr>
          <p:nvPr>
            <p:ph type="ftr" sz="quarter" idx="11"/>
          </p:nvPr>
        </p:nvSpPr>
        <p:spPr>
          <a:xfrm>
            <a:off x="547199" y="6483601"/>
            <a:ext cx="4117669" cy="212399"/>
          </a:xfrm>
          <a:prstGeom prst="rect">
            <a:avLst/>
          </a:prstGeom>
        </p:spPr>
        <p:txBody>
          <a:bodyPr/>
          <a:lstStyle/>
          <a:p>
            <a:r>
              <a:rPr lang="en-GB" dirty="0"/>
              <a:t>www.hs2.org.uk</a:t>
            </a:r>
          </a:p>
        </p:txBody>
      </p:sp>
      <p:sp>
        <p:nvSpPr>
          <p:cNvPr id="3" name="Slide Number Placeholder 2"/>
          <p:cNvSpPr>
            <a:spLocks noGrp="1"/>
          </p:cNvSpPr>
          <p:nvPr>
            <p:ph type="sldNum" sz="quarter" idx="15"/>
          </p:nvPr>
        </p:nvSpPr>
        <p:spPr>
          <a:xfrm>
            <a:off x="10901779" y="6483601"/>
            <a:ext cx="744984" cy="212399"/>
          </a:xfrm>
          <a:prstGeom prst="rect">
            <a:avLst/>
          </a:prstGeom>
        </p:spPr>
        <p:txBody>
          <a:bodyPr/>
          <a:lstStyle/>
          <a:p>
            <a:fld id="{3DDFAA72-5DC3-4587-87F2-53D3D6F24F13}" type="slidenum">
              <a:rPr lang="en-GB" smtClean="0"/>
              <a:t>‹#›</a:t>
            </a:fld>
            <a:endParaRPr lang="en-GB" dirty="0"/>
          </a:p>
        </p:txBody>
      </p:sp>
    </p:spTree>
    <p:extLst>
      <p:ext uri="{BB962C8B-B14F-4D97-AF65-F5344CB8AC3E}">
        <p14:creationId xmlns:p14="http://schemas.microsoft.com/office/powerpoint/2010/main" val="1801518757"/>
      </p:ext>
    </p:extLst>
  </p:cSld>
  <p:clrMapOvr>
    <a:masterClrMapping/>
  </p:clrMapOvr>
  <p:transition>
    <p:fade/>
  </p:transition>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p:cSld name="Image and Right Caption">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B27F418A-F005-42FB-8B01-80B326D9896F}"/>
              </a:ext>
            </a:extLst>
          </p:cNvPr>
          <p:cNvSpPr>
            <a:spLocks noGrp="1"/>
          </p:cNvSpPr>
          <p:nvPr>
            <p:ph type="pic" sz="quarter" idx="13"/>
          </p:nvPr>
        </p:nvSpPr>
        <p:spPr>
          <a:xfrm>
            <a:off x="457200" y="457700"/>
            <a:ext cx="7466400" cy="5320800"/>
          </a:xfrm>
          <a:solidFill>
            <a:schemeClr val="bg1">
              <a:lumMod val="85000"/>
            </a:schemeClr>
          </a:solidFill>
          <a:ln>
            <a:noFill/>
          </a:ln>
        </p:spPr>
        <p:txBody>
          <a:bodyPr/>
          <a:lstStyle/>
          <a:p>
            <a:r>
              <a:rPr lang="en-US" dirty="0"/>
              <a:t>Click icon to add picture</a:t>
            </a:r>
            <a:endParaRPr lang="en-GB" dirty="0"/>
          </a:p>
        </p:txBody>
      </p:sp>
      <p:sp>
        <p:nvSpPr>
          <p:cNvPr id="2" name="Title 1">
            <a:extLst>
              <a:ext uri="{FF2B5EF4-FFF2-40B4-BE49-F238E27FC236}">
                <a16:creationId xmlns:a16="http://schemas.microsoft.com/office/drawing/2014/main" id="{ECC6801D-545A-4803-9D8A-A889A704F6C7}"/>
              </a:ext>
            </a:extLst>
          </p:cNvPr>
          <p:cNvSpPr>
            <a:spLocks noGrp="1"/>
          </p:cNvSpPr>
          <p:nvPr>
            <p:ph type="title" hasCustomPrompt="1"/>
          </p:nvPr>
        </p:nvSpPr>
        <p:spPr>
          <a:xfrm>
            <a:off x="8127206" y="457200"/>
            <a:ext cx="3607594" cy="1271589"/>
          </a:xfrm>
        </p:spPr>
        <p:txBody>
          <a:bodyPr/>
          <a:lstStyle>
            <a:lvl1pPr>
              <a:lnSpc>
                <a:spcPct val="100000"/>
              </a:lnSpc>
              <a:defRPr/>
            </a:lvl1pPr>
          </a:lstStyle>
          <a:p>
            <a:r>
              <a:rPr lang="en-GB" dirty="0"/>
              <a:t>T</a:t>
            </a:r>
            <a:r>
              <a:rPr lang="en-US" dirty="0" err="1"/>
              <a:t>itle</a:t>
            </a:r>
            <a:endParaRPr lang="en-GB" dirty="0"/>
          </a:p>
        </p:txBody>
      </p:sp>
      <p:sp>
        <p:nvSpPr>
          <p:cNvPr id="9" name="Text Placeholder 8">
            <a:extLst>
              <a:ext uri="{FF2B5EF4-FFF2-40B4-BE49-F238E27FC236}">
                <a16:creationId xmlns:a16="http://schemas.microsoft.com/office/drawing/2014/main" id="{8B9F4FE8-9CDC-4DE2-B6C4-FABD5592D83C}"/>
              </a:ext>
            </a:extLst>
          </p:cNvPr>
          <p:cNvSpPr>
            <a:spLocks noGrp="1"/>
          </p:cNvSpPr>
          <p:nvPr>
            <p:ph type="body" sz="quarter" idx="14"/>
          </p:nvPr>
        </p:nvSpPr>
        <p:spPr>
          <a:xfrm>
            <a:off x="8127206" y="1978933"/>
            <a:ext cx="3607594" cy="3802062"/>
          </a:xfrm>
        </p:spPr>
        <p:txBody>
          <a:bodyPr/>
          <a:lstStyle>
            <a:lvl1pPr>
              <a:lnSpc>
                <a:spcPct val="100000"/>
              </a:lnSpc>
              <a:spcAft>
                <a:spcPts val="600"/>
              </a:spcAft>
              <a:defRPr/>
            </a:lvl1pPr>
            <a:lvl2pPr>
              <a:lnSpc>
                <a:spcPct val="100000"/>
              </a:lnSpc>
              <a:spcAft>
                <a:spcPts val="600"/>
              </a:spcAft>
              <a:buClr>
                <a:schemeClr val="bg2"/>
              </a:buClr>
              <a:defRPr/>
            </a:lvl2pPr>
            <a:lvl3pPr>
              <a:lnSpc>
                <a:spcPct val="100000"/>
              </a:lnSpc>
              <a:spcAft>
                <a:spcPts val="600"/>
              </a:spcAft>
              <a:buClr>
                <a:schemeClr val="bg2"/>
              </a:buClr>
              <a:defRPr/>
            </a:lvl3pPr>
            <a:lvl4pPr>
              <a:lnSpc>
                <a:spcPct val="100000"/>
              </a:lnSpc>
              <a:spcAft>
                <a:spcPts val="600"/>
              </a:spcAft>
              <a:buClr>
                <a:schemeClr val="bg2"/>
              </a:buClr>
              <a:defRPr/>
            </a:lvl4pPr>
            <a:lvl5pPr>
              <a:lnSpc>
                <a:spcPct val="100000"/>
              </a:lnSpc>
              <a:spcAft>
                <a:spcPts val="600"/>
              </a:spcAft>
              <a:buClr>
                <a:schemeClr val="bg2"/>
              </a:buCl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6" name="Footer Placeholder 3">
            <a:extLst>
              <a:ext uri="{FF2B5EF4-FFF2-40B4-BE49-F238E27FC236}">
                <a16:creationId xmlns:a16="http://schemas.microsoft.com/office/drawing/2014/main" id="{5AF3BAED-3CDD-C843-B343-22D640A81FB3}"/>
              </a:ext>
            </a:extLst>
          </p:cNvPr>
          <p:cNvSpPr>
            <a:spLocks noGrp="1"/>
          </p:cNvSpPr>
          <p:nvPr>
            <p:ph type="ftr" sz="quarter" idx="11"/>
          </p:nvPr>
        </p:nvSpPr>
        <p:spPr>
          <a:xfrm>
            <a:off x="547199" y="6483601"/>
            <a:ext cx="4117669" cy="212399"/>
          </a:xfrm>
          <a:prstGeom prst="rect">
            <a:avLst/>
          </a:prstGeom>
        </p:spPr>
        <p:txBody>
          <a:bodyPr/>
          <a:lstStyle/>
          <a:p>
            <a:r>
              <a:rPr lang="en-GB" dirty="0"/>
              <a:t>www.hs2.org.uk</a:t>
            </a:r>
          </a:p>
        </p:txBody>
      </p:sp>
      <p:sp>
        <p:nvSpPr>
          <p:cNvPr id="3" name="Slide Number Placeholder 2"/>
          <p:cNvSpPr>
            <a:spLocks noGrp="1"/>
          </p:cNvSpPr>
          <p:nvPr>
            <p:ph type="sldNum" sz="quarter" idx="15"/>
          </p:nvPr>
        </p:nvSpPr>
        <p:spPr>
          <a:xfrm>
            <a:off x="10901779" y="6483601"/>
            <a:ext cx="744984" cy="212399"/>
          </a:xfrm>
          <a:prstGeom prst="rect">
            <a:avLst/>
          </a:prstGeom>
        </p:spPr>
        <p:txBody>
          <a:bodyPr/>
          <a:lstStyle/>
          <a:p>
            <a:fld id="{3DDFAA72-5DC3-4587-87F2-53D3D6F24F13}" type="slidenum">
              <a:rPr lang="en-GB" smtClean="0"/>
              <a:t>‹#›</a:t>
            </a:fld>
            <a:endParaRPr lang="en-GB" dirty="0"/>
          </a:p>
        </p:txBody>
      </p:sp>
    </p:spTree>
    <p:extLst>
      <p:ext uri="{BB962C8B-B14F-4D97-AF65-F5344CB8AC3E}">
        <p14:creationId xmlns:p14="http://schemas.microsoft.com/office/powerpoint/2010/main" val="3549247395"/>
      </p:ext>
    </p:extLst>
  </p:cSld>
  <p:clrMapOvr>
    <a:masterClrMapping/>
  </p:clrMapOvr>
  <p:transition>
    <p:fade/>
  </p:transition>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p:cSld name="Image and Right Sidebar">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17930769-209D-4A5E-A54C-872BA0CD7DE2}"/>
              </a:ext>
            </a:extLst>
          </p:cNvPr>
          <p:cNvSpPr>
            <a:spLocks noGrp="1"/>
          </p:cNvSpPr>
          <p:nvPr>
            <p:ph type="pic" sz="quarter" idx="13"/>
          </p:nvPr>
        </p:nvSpPr>
        <p:spPr>
          <a:xfrm>
            <a:off x="457200" y="457200"/>
            <a:ext cx="7466400" cy="5320800"/>
          </a:xfrm>
          <a:solidFill>
            <a:schemeClr val="bg1">
              <a:lumMod val="85000"/>
            </a:schemeClr>
          </a:solidFill>
        </p:spPr>
        <p:txBody>
          <a:bodyPr/>
          <a:lstStyle/>
          <a:p>
            <a:r>
              <a:rPr lang="en-US" dirty="0"/>
              <a:t>Click icon to add picture</a:t>
            </a:r>
            <a:endParaRPr lang="en-GB" dirty="0"/>
          </a:p>
        </p:txBody>
      </p:sp>
      <p:sp>
        <p:nvSpPr>
          <p:cNvPr id="8" name="Rectangle 7">
            <a:extLst>
              <a:ext uri="{FF2B5EF4-FFF2-40B4-BE49-F238E27FC236}">
                <a16:creationId xmlns:a16="http://schemas.microsoft.com/office/drawing/2014/main" id="{84D217F0-9454-42F7-B3C2-E127AEEF5754}"/>
              </a:ext>
            </a:extLst>
          </p:cNvPr>
          <p:cNvSpPr/>
          <p:nvPr/>
        </p:nvSpPr>
        <p:spPr>
          <a:xfrm>
            <a:off x="8077200" y="457200"/>
            <a:ext cx="3657600" cy="53208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9" name="Title 8">
            <a:extLst>
              <a:ext uri="{FF2B5EF4-FFF2-40B4-BE49-F238E27FC236}">
                <a16:creationId xmlns:a16="http://schemas.microsoft.com/office/drawing/2014/main" id="{F46E2C7C-7B4E-4A21-81AB-98547A745BF6}"/>
              </a:ext>
            </a:extLst>
          </p:cNvPr>
          <p:cNvSpPr>
            <a:spLocks noGrp="1"/>
          </p:cNvSpPr>
          <p:nvPr>
            <p:ph type="title" hasCustomPrompt="1"/>
          </p:nvPr>
        </p:nvSpPr>
        <p:spPr>
          <a:xfrm>
            <a:off x="8406001" y="972000"/>
            <a:ext cx="2945418" cy="833438"/>
          </a:xfrm>
        </p:spPr>
        <p:txBody>
          <a:bodyPr/>
          <a:lstStyle>
            <a:lvl1pPr>
              <a:lnSpc>
                <a:spcPct val="100000"/>
              </a:lnSpc>
              <a:defRPr>
                <a:solidFill>
                  <a:schemeClr val="bg1"/>
                </a:solidFill>
              </a:defRPr>
            </a:lvl1pPr>
          </a:lstStyle>
          <a:p>
            <a:r>
              <a:rPr lang="en-US" dirty="0"/>
              <a:t>Title</a:t>
            </a:r>
            <a:endParaRPr lang="en-GB" dirty="0"/>
          </a:p>
        </p:txBody>
      </p:sp>
      <p:sp>
        <p:nvSpPr>
          <p:cNvPr id="11" name="Text Placeholder 10">
            <a:extLst>
              <a:ext uri="{FF2B5EF4-FFF2-40B4-BE49-F238E27FC236}">
                <a16:creationId xmlns:a16="http://schemas.microsoft.com/office/drawing/2014/main" id="{AF026B8B-A5B8-4077-A7EE-25EF2EB4DE52}"/>
              </a:ext>
            </a:extLst>
          </p:cNvPr>
          <p:cNvSpPr>
            <a:spLocks noGrp="1"/>
          </p:cNvSpPr>
          <p:nvPr>
            <p:ph type="body" sz="quarter" idx="14"/>
          </p:nvPr>
        </p:nvSpPr>
        <p:spPr>
          <a:xfrm>
            <a:off x="8406001" y="2134800"/>
            <a:ext cx="2945418" cy="3471863"/>
          </a:xfrm>
        </p:spPr>
        <p:txBody>
          <a:bodyPr/>
          <a:lstStyle>
            <a:lvl1pPr>
              <a:lnSpc>
                <a:spcPct val="100000"/>
              </a:lnSpc>
              <a:spcAft>
                <a:spcPts val="600"/>
              </a:spcAft>
              <a:defRPr>
                <a:solidFill>
                  <a:schemeClr val="bg1"/>
                </a:solidFill>
              </a:defRPr>
            </a:lvl1pPr>
            <a:lvl2pPr>
              <a:lnSpc>
                <a:spcPct val="100000"/>
              </a:lnSpc>
              <a:spcAft>
                <a:spcPts val="600"/>
              </a:spcAft>
              <a:defRPr>
                <a:solidFill>
                  <a:schemeClr val="bg1"/>
                </a:solidFill>
              </a:defRPr>
            </a:lvl2pPr>
            <a:lvl3pPr>
              <a:lnSpc>
                <a:spcPct val="100000"/>
              </a:lnSpc>
              <a:spcAft>
                <a:spcPts val="600"/>
              </a:spcAft>
              <a:defRPr>
                <a:solidFill>
                  <a:schemeClr val="bg1"/>
                </a:solidFill>
              </a:defRPr>
            </a:lvl3pPr>
            <a:lvl4pPr>
              <a:lnSpc>
                <a:spcPct val="100000"/>
              </a:lnSpc>
              <a:spcAft>
                <a:spcPts val="600"/>
              </a:spcAft>
              <a:defRPr>
                <a:solidFill>
                  <a:schemeClr val="bg1"/>
                </a:solidFill>
              </a:defRPr>
            </a:lvl4pPr>
            <a:lvl5pPr>
              <a:lnSpc>
                <a:spcPct val="100000"/>
              </a:lnSpc>
              <a:spcAft>
                <a:spcPts val="600"/>
              </a:spcAft>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2" name="Footer Placeholder 3">
            <a:extLst>
              <a:ext uri="{FF2B5EF4-FFF2-40B4-BE49-F238E27FC236}">
                <a16:creationId xmlns:a16="http://schemas.microsoft.com/office/drawing/2014/main" id="{5AF3BAED-3CDD-C843-B343-22D640A81FB3}"/>
              </a:ext>
            </a:extLst>
          </p:cNvPr>
          <p:cNvSpPr>
            <a:spLocks noGrp="1"/>
          </p:cNvSpPr>
          <p:nvPr>
            <p:ph type="ftr" sz="quarter" idx="11"/>
          </p:nvPr>
        </p:nvSpPr>
        <p:spPr>
          <a:xfrm>
            <a:off x="547199" y="6483601"/>
            <a:ext cx="4117669" cy="212399"/>
          </a:xfrm>
          <a:prstGeom prst="rect">
            <a:avLst/>
          </a:prstGeom>
        </p:spPr>
        <p:txBody>
          <a:bodyPr/>
          <a:lstStyle/>
          <a:p>
            <a:r>
              <a:rPr lang="en-GB" dirty="0"/>
              <a:t>www.hs2.org.uk</a:t>
            </a:r>
          </a:p>
        </p:txBody>
      </p:sp>
      <p:sp>
        <p:nvSpPr>
          <p:cNvPr id="2" name="Slide Number Placeholder 1"/>
          <p:cNvSpPr>
            <a:spLocks noGrp="1"/>
          </p:cNvSpPr>
          <p:nvPr>
            <p:ph type="sldNum" sz="quarter" idx="15"/>
          </p:nvPr>
        </p:nvSpPr>
        <p:spPr>
          <a:xfrm>
            <a:off x="10901779" y="6483601"/>
            <a:ext cx="744984" cy="212399"/>
          </a:xfrm>
          <a:prstGeom prst="rect">
            <a:avLst/>
          </a:prstGeom>
        </p:spPr>
        <p:txBody>
          <a:bodyPr/>
          <a:lstStyle/>
          <a:p>
            <a:fld id="{3DDFAA72-5DC3-4587-87F2-53D3D6F24F13}" type="slidenum">
              <a:rPr lang="en-GB" smtClean="0"/>
              <a:t>‹#›</a:t>
            </a:fld>
            <a:endParaRPr lang="en-GB" dirty="0"/>
          </a:p>
        </p:txBody>
      </p:sp>
    </p:spTree>
    <p:extLst>
      <p:ext uri="{BB962C8B-B14F-4D97-AF65-F5344CB8AC3E}">
        <p14:creationId xmlns:p14="http://schemas.microsoft.com/office/powerpoint/2010/main" val="3620907481"/>
      </p:ext>
    </p:extLst>
  </p:cSld>
  <p:clrMapOvr>
    <a:masterClrMapping/>
  </p:clrMapOvr>
  <p:transition>
    <p:fade/>
  </p:transition>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p:cSld name="Image and Left Sidebar">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17930769-209D-4A5E-A54C-872BA0CD7DE2}"/>
              </a:ext>
            </a:extLst>
          </p:cNvPr>
          <p:cNvSpPr>
            <a:spLocks noGrp="1"/>
          </p:cNvSpPr>
          <p:nvPr>
            <p:ph type="pic" sz="quarter" idx="13"/>
          </p:nvPr>
        </p:nvSpPr>
        <p:spPr>
          <a:xfrm>
            <a:off x="4268400" y="457200"/>
            <a:ext cx="7466400" cy="5320800"/>
          </a:xfrm>
          <a:solidFill>
            <a:schemeClr val="bg1">
              <a:lumMod val="85000"/>
            </a:schemeClr>
          </a:solidFill>
        </p:spPr>
        <p:txBody>
          <a:bodyPr/>
          <a:lstStyle/>
          <a:p>
            <a:r>
              <a:rPr lang="en-US" dirty="0"/>
              <a:t>Click icon to add picture</a:t>
            </a:r>
            <a:endParaRPr lang="en-GB" dirty="0"/>
          </a:p>
        </p:txBody>
      </p:sp>
      <p:sp>
        <p:nvSpPr>
          <p:cNvPr id="8" name="Rectangle 7">
            <a:extLst>
              <a:ext uri="{FF2B5EF4-FFF2-40B4-BE49-F238E27FC236}">
                <a16:creationId xmlns:a16="http://schemas.microsoft.com/office/drawing/2014/main" id="{84D217F0-9454-42F7-B3C2-E127AEEF5754}"/>
              </a:ext>
            </a:extLst>
          </p:cNvPr>
          <p:cNvSpPr/>
          <p:nvPr/>
        </p:nvSpPr>
        <p:spPr>
          <a:xfrm>
            <a:off x="457200" y="457200"/>
            <a:ext cx="3657600" cy="53208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9" name="Title 8">
            <a:extLst>
              <a:ext uri="{FF2B5EF4-FFF2-40B4-BE49-F238E27FC236}">
                <a16:creationId xmlns:a16="http://schemas.microsoft.com/office/drawing/2014/main" id="{F46E2C7C-7B4E-4A21-81AB-98547A745BF6}"/>
              </a:ext>
            </a:extLst>
          </p:cNvPr>
          <p:cNvSpPr>
            <a:spLocks noGrp="1"/>
          </p:cNvSpPr>
          <p:nvPr>
            <p:ph type="title" hasCustomPrompt="1"/>
          </p:nvPr>
        </p:nvSpPr>
        <p:spPr>
          <a:xfrm>
            <a:off x="786001" y="972000"/>
            <a:ext cx="2945418" cy="833438"/>
          </a:xfrm>
        </p:spPr>
        <p:txBody>
          <a:bodyPr/>
          <a:lstStyle>
            <a:lvl1pPr>
              <a:lnSpc>
                <a:spcPct val="100000"/>
              </a:lnSpc>
              <a:defRPr>
                <a:solidFill>
                  <a:schemeClr val="bg1"/>
                </a:solidFill>
              </a:defRPr>
            </a:lvl1pPr>
          </a:lstStyle>
          <a:p>
            <a:r>
              <a:rPr lang="en-US" dirty="0"/>
              <a:t>Title</a:t>
            </a:r>
            <a:endParaRPr lang="en-GB" dirty="0"/>
          </a:p>
        </p:txBody>
      </p:sp>
      <p:sp>
        <p:nvSpPr>
          <p:cNvPr id="11" name="Text Placeholder 10">
            <a:extLst>
              <a:ext uri="{FF2B5EF4-FFF2-40B4-BE49-F238E27FC236}">
                <a16:creationId xmlns:a16="http://schemas.microsoft.com/office/drawing/2014/main" id="{AF026B8B-A5B8-4077-A7EE-25EF2EB4DE52}"/>
              </a:ext>
            </a:extLst>
          </p:cNvPr>
          <p:cNvSpPr>
            <a:spLocks noGrp="1"/>
          </p:cNvSpPr>
          <p:nvPr>
            <p:ph type="body" sz="quarter" idx="14"/>
          </p:nvPr>
        </p:nvSpPr>
        <p:spPr>
          <a:xfrm>
            <a:off x="786001" y="2134800"/>
            <a:ext cx="2945418" cy="3471863"/>
          </a:xfrm>
        </p:spPr>
        <p:txBody>
          <a:bodyPr/>
          <a:lstStyle>
            <a:lvl1pPr>
              <a:lnSpc>
                <a:spcPct val="100000"/>
              </a:lnSpc>
              <a:spcAft>
                <a:spcPts val="600"/>
              </a:spcAft>
              <a:defRPr>
                <a:solidFill>
                  <a:schemeClr val="bg1"/>
                </a:solidFill>
              </a:defRPr>
            </a:lvl1pPr>
            <a:lvl2pPr>
              <a:lnSpc>
                <a:spcPct val="100000"/>
              </a:lnSpc>
              <a:spcAft>
                <a:spcPts val="600"/>
              </a:spcAft>
              <a:defRPr>
                <a:solidFill>
                  <a:schemeClr val="bg1"/>
                </a:solidFill>
              </a:defRPr>
            </a:lvl2pPr>
            <a:lvl3pPr>
              <a:lnSpc>
                <a:spcPct val="100000"/>
              </a:lnSpc>
              <a:spcAft>
                <a:spcPts val="600"/>
              </a:spcAft>
              <a:defRPr>
                <a:solidFill>
                  <a:schemeClr val="bg1"/>
                </a:solidFill>
              </a:defRPr>
            </a:lvl3pPr>
            <a:lvl4pPr>
              <a:lnSpc>
                <a:spcPct val="100000"/>
              </a:lnSpc>
              <a:spcAft>
                <a:spcPts val="600"/>
              </a:spcAft>
              <a:defRPr>
                <a:solidFill>
                  <a:schemeClr val="bg1"/>
                </a:solidFill>
              </a:defRPr>
            </a:lvl4pPr>
            <a:lvl5pPr>
              <a:lnSpc>
                <a:spcPct val="100000"/>
              </a:lnSpc>
              <a:spcAft>
                <a:spcPts val="600"/>
              </a:spcAft>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2" name="Footer Placeholder 3">
            <a:extLst>
              <a:ext uri="{FF2B5EF4-FFF2-40B4-BE49-F238E27FC236}">
                <a16:creationId xmlns:a16="http://schemas.microsoft.com/office/drawing/2014/main" id="{5AF3BAED-3CDD-C843-B343-22D640A81FB3}"/>
              </a:ext>
            </a:extLst>
          </p:cNvPr>
          <p:cNvSpPr>
            <a:spLocks noGrp="1"/>
          </p:cNvSpPr>
          <p:nvPr>
            <p:ph type="ftr" sz="quarter" idx="11"/>
          </p:nvPr>
        </p:nvSpPr>
        <p:spPr>
          <a:xfrm>
            <a:off x="547199" y="6483601"/>
            <a:ext cx="4117669" cy="212399"/>
          </a:xfrm>
          <a:prstGeom prst="rect">
            <a:avLst/>
          </a:prstGeom>
        </p:spPr>
        <p:txBody>
          <a:bodyPr/>
          <a:lstStyle/>
          <a:p>
            <a:r>
              <a:rPr lang="en-GB" dirty="0"/>
              <a:t>www.hs2.org.uk</a:t>
            </a:r>
          </a:p>
        </p:txBody>
      </p:sp>
      <p:sp>
        <p:nvSpPr>
          <p:cNvPr id="2" name="Slide Number Placeholder 1"/>
          <p:cNvSpPr>
            <a:spLocks noGrp="1"/>
          </p:cNvSpPr>
          <p:nvPr>
            <p:ph type="sldNum" sz="quarter" idx="15"/>
          </p:nvPr>
        </p:nvSpPr>
        <p:spPr>
          <a:xfrm>
            <a:off x="10901779" y="6483601"/>
            <a:ext cx="744984" cy="212399"/>
          </a:xfrm>
          <a:prstGeom prst="rect">
            <a:avLst/>
          </a:prstGeom>
        </p:spPr>
        <p:txBody>
          <a:bodyPr/>
          <a:lstStyle/>
          <a:p>
            <a:fld id="{3DDFAA72-5DC3-4587-87F2-53D3D6F24F13}" type="slidenum">
              <a:rPr lang="en-GB" smtClean="0"/>
              <a:t>‹#›</a:t>
            </a:fld>
            <a:endParaRPr lang="en-GB" dirty="0"/>
          </a:p>
        </p:txBody>
      </p:sp>
    </p:spTree>
    <p:extLst>
      <p:ext uri="{BB962C8B-B14F-4D97-AF65-F5344CB8AC3E}">
        <p14:creationId xmlns:p14="http://schemas.microsoft.com/office/powerpoint/2010/main" val="258790386"/>
      </p:ext>
    </p:extLst>
  </p:cSld>
  <p:clrMapOvr>
    <a:masterClrMapping/>
  </p:clrMapOvr>
  <p:transition>
    <p:fade/>
  </p:transition>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1 image portrait small on right">
    <p:spTree>
      <p:nvGrpSpPr>
        <p:cNvPr id="1" name=""/>
        <p:cNvGrpSpPr/>
        <p:nvPr/>
      </p:nvGrpSpPr>
      <p:grpSpPr>
        <a:xfrm>
          <a:off x="0" y="0"/>
          <a:ext cx="0" cy="0"/>
          <a:chOff x="0" y="0"/>
          <a:chExt cx="0" cy="0"/>
        </a:xfrm>
      </p:grpSpPr>
      <p:sp>
        <p:nvSpPr>
          <p:cNvPr id="34" name="TextBox 33">
            <a:extLst>
              <a:ext uri="{FF2B5EF4-FFF2-40B4-BE49-F238E27FC236}">
                <a16:creationId xmlns:a16="http://schemas.microsoft.com/office/drawing/2014/main" id="{974F1D84-DDEE-41A1-933C-81803DAA1FD8}"/>
              </a:ext>
            </a:extLst>
          </p:cNvPr>
          <p:cNvSpPr txBox="1"/>
          <p:nvPr userDrawn="1"/>
        </p:nvSpPr>
        <p:spPr>
          <a:xfrm>
            <a:off x="4273578" y="3304984"/>
            <a:ext cx="549831" cy="184666"/>
          </a:xfrm>
          <a:prstGeom prst="rect">
            <a:avLst/>
          </a:prstGeom>
          <a:noFill/>
        </p:spPr>
        <p:txBody>
          <a:bodyPr wrap="none" lIns="0" tIns="0" rIns="0" bIns="0" rtlCol="0">
            <a:spAutoFit/>
          </a:bodyPr>
          <a:lstStyle/>
          <a:p>
            <a:pPr algn="l"/>
            <a:r>
              <a:rPr lang="en-GB" sz="1200" dirty="0">
                <a:solidFill>
                  <a:schemeClr val="bg1"/>
                </a:solidFill>
              </a:rPr>
              <a:t>London</a:t>
            </a:r>
          </a:p>
        </p:txBody>
      </p:sp>
      <p:sp>
        <p:nvSpPr>
          <p:cNvPr id="45" name="Title 1">
            <a:extLst>
              <a:ext uri="{FF2B5EF4-FFF2-40B4-BE49-F238E27FC236}">
                <a16:creationId xmlns:a16="http://schemas.microsoft.com/office/drawing/2014/main" id="{ECC6801D-545A-4803-9D8A-A889A704F6C7}"/>
              </a:ext>
            </a:extLst>
          </p:cNvPr>
          <p:cNvSpPr>
            <a:spLocks noGrp="1"/>
          </p:cNvSpPr>
          <p:nvPr>
            <p:ph type="title" hasCustomPrompt="1"/>
          </p:nvPr>
        </p:nvSpPr>
        <p:spPr>
          <a:xfrm>
            <a:off x="457200" y="457199"/>
            <a:ext cx="7375616" cy="5536224"/>
          </a:xfrm>
          <a:solidFill>
            <a:schemeClr val="tx1"/>
          </a:solidFill>
          <a:ln>
            <a:noFill/>
          </a:ln>
        </p:spPr>
        <p:txBody>
          <a:bodyPr lIns="360000" tIns="360000" rIns="360000" bIns="360000"/>
          <a:lstStyle>
            <a:lvl1pPr>
              <a:lnSpc>
                <a:spcPct val="100000"/>
              </a:lnSpc>
              <a:defRPr>
                <a:solidFill>
                  <a:schemeClr val="bg1"/>
                </a:solidFill>
              </a:defRPr>
            </a:lvl1pPr>
          </a:lstStyle>
          <a:p>
            <a:r>
              <a:rPr lang="en-US" dirty="0"/>
              <a:t>Title</a:t>
            </a:r>
            <a:endParaRPr lang="en-GB" dirty="0"/>
          </a:p>
        </p:txBody>
      </p:sp>
      <p:sp>
        <p:nvSpPr>
          <p:cNvPr id="18" name="Picture Placeholder 16"/>
          <p:cNvSpPr>
            <a:spLocks noGrp="1"/>
          </p:cNvSpPr>
          <p:nvPr>
            <p:ph type="pic" sz="quarter" idx="14"/>
          </p:nvPr>
        </p:nvSpPr>
        <p:spPr>
          <a:xfrm>
            <a:off x="8036334" y="457199"/>
            <a:ext cx="3664638" cy="5536224"/>
          </a:xfrm>
        </p:spPr>
        <p:txBody>
          <a:bodyPr/>
          <a:lstStyle/>
          <a:p>
            <a:r>
              <a:rPr lang="en-US" dirty="0"/>
              <a:t>Click icon to add picture</a:t>
            </a:r>
          </a:p>
        </p:txBody>
      </p:sp>
      <p:sp>
        <p:nvSpPr>
          <p:cNvPr id="5" name="Footer Placeholder 3">
            <a:extLst>
              <a:ext uri="{FF2B5EF4-FFF2-40B4-BE49-F238E27FC236}">
                <a16:creationId xmlns:a16="http://schemas.microsoft.com/office/drawing/2014/main" id="{5AF3BAED-3CDD-C843-B343-22D640A81FB3}"/>
              </a:ext>
            </a:extLst>
          </p:cNvPr>
          <p:cNvSpPr>
            <a:spLocks noGrp="1"/>
          </p:cNvSpPr>
          <p:nvPr>
            <p:ph type="ftr" sz="quarter" idx="11"/>
          </p:nvPr>
        </p:nvSpPr>
        <p:spPr>
          <a:xfrm>
            <a:off x="547199" y="6483601"/>
            <a:ext cx="4117669" cy="212399"/>
          </a:xfrm>
          <a:prstGeom prst="rect">
            <a:avLst/>
          </a:prstGeom>
        </p:spPr>
        <p:txBody>
          <a:bodyPr/>
          <a:lstStyle/>
          <a:p>
            <a:r>
              <a:rPr lang="en-GB" dirty="0"/>
              <a:t>www.hs2.org.uk</a:t>
            </a:r>
          </a:p>
        </p:txBody>
      </p:sp>
      <p:sp>
        <p:nvSpPr>
          <p:cNvPr id="2" name="Slide Number Placeholder 1"/>
          <p:cNvSpPr>
            <a:spLocks noGrp="1"/>
          </p:cNvSpPr>
          <p:nvPr>
            <p:ph type="sldNum" sz="quarter" idx="15"/>
          </p:nvPr>
        </p:nvSpPr>
        <p:spPr>
          <a:xfrm>
            <a:off x="10901779" y="6483601"/>
            <a:ext cx="744984" cy="212399"/>
          </a:xfrm>
          <a:prstGeom prst="rect">
            <a:avLst/>
          </a:prstGeom>
        </p:spPr>
        <p:txBody>
          <a:bodyPr/>
          <a:lstStyle/>
          <a:p>
            <a:fld id="{3DDFAA72-5DC3-4587-87F2-53D3D6F24F13}" type="slidenum">
              <a:rPr lang="en-GB" smtClean="0"/>
              <a:t>‹#›</a:t>
            </a:fld>
            <a:endParaRPr lang="en-GB" dirty="0"/>
          </a:p>
        </p:txBody>
      </p:sp>
    </p:spTree>
    <p:extLst>
      <p:ext uri="{BB962C8B-B14F-4D97-AF65-F5344CB8AC3E}">
        <p14:creationId xmlns:p14="http://schemas.microsoft.com/office/powerpoint/2010/main" val="3713358744"/>
      </p:ext>
    </p:extLst>
  </p:cSld>
  <p:clrMapOvr>
    <a:masterClrMapping/>
  </p:clrMapOvr>
  <p:transition>
    <p:fade/>
  </p:transition>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Text on blu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34C005FE-6EE6-4AD6-AA65-C3D76F2CC0BF}"/>
              </a:ext>
            </a:extLst>
          </p:cNvPr>
          <p:cNvSpPr/>
          <p:nvPr userDrawn="1"/>
        </p:nvSpPr>
        <p:spPr>
          <a:xfrm>
            <a:off x="0" y="0"/>
            <a:ext cx="121920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l"/>
            <a:endParaRPr lang="en-GB" sz="1600" dirty="0"/>
          </a:p>
        </p:txBody>
      </p:sp>
      <p:sp>
        <p:nvSpPr>
          <p:cNvPr id="4" name="Footer Placeholder 3">
            <a:extLst>
              <a:ext uri="{FF2B5EF4-FFF2-40B4-BE49-F238E27FC236}">
                <a16:creationId xmlns:a16="http://schemas.microsoft.com/office/drawing/2014/main" id="{02252CBB-B4E6-4B04-823C-39084CB39AA8}"/>
              </a:ext>
            </a:extLst>
          </p:cNvPr>
          <p:cNvSpPr>
            <a:spLocks noGrp="1"/>
          </p:cNvSpPr>
          <p:nvPr>
            <p:ph type="ftr" sz="quarter" idx="11"/>
          </p:nvPr>
        </p:nvSpPr>
        <p:spPr>
          <a:xfrm>
            <a:off x="547199" y="6483601"/>
            <a:ext cx="4117669" cy="212399"/>
          </a:xfrm>
          <a:prstGeom prst="rect">
            <a:avLst/>
          </a:prstGeom>
        </p:spPr>
        <p:txBody>
          <a:bodyPr/>
          <a:lstStyle>
            <a:lvl1pPr>
              <a:defRPr>
                <a:solidFill>
                  <a:schemeClr val="bg1"/>
                </a:solidFill>
              </a:defRPr>
            </a:lvl1pPr>
          </a:lstStyle>
          <a:p>
            <a:r>
              <a:rPr lang="en-GB" dirty="0"/>
              <a:t>www.hs2.org.uk</a:t>
            </a:r>
          </a:p>
        </p:txBody>
      </p:sp>
      <p:sp>
        <p:nvSpPr>
          <p:cNvPr id="7" name="Text Placeholder 6">
            <a:extLst>
              <a:ext uri="{FF2B5EF4-FFF2-40B4-BE49-F238E27FC236}">
                <a16:creationId xmlns:a16="http://schemas.microsoft.com/office/drawing/2014/main" id="{2004614A-3D8F-4D6F-9611-A24244E522D7}"/>
              </a:ext>
            </a:extLst>
          </p:cNvPr>
          <p:cNvSpPr>
            <a:spLocks noGrp="1"/>
          </p:cNvSpPr>
          <p:nvPr>
            <p:ph type="body" sz="quarter" idx="13" hasCustomPrompt="1"/>
          </p:nvPr>
        </p:nvSpPr>
        <p:spPr>
          <a:xfrm>
            <a:off x="457200" y="2221200"/>
            <a:ext cx="8980488" cy="2665125"/>
          </a:xfrm>
        </p:spPr>
        <p:txBody>
          <a:bodyPr/>
          <a:lstStyle>
            <a:lvl1pPr>
              <a:lnSpc>
                <a:spcPct val="100000"/>
              </a:lnSpc>
              <a:spcAft>
                <a:spcPts val="600"/>
              </a:spcAft>
              <a:defRPr sz="5000" b="1" i="0">
                <a:solidFill>
                  <a:schemeClr val="bg1"/>
                </a:solidFill>
                <a:latin typeface="+mn-lt"/>
              </a:defRPr>
            </a:lvl1pPr>
            <a:lvl2pPr marL="0" indent="0">
              <a:lnSpc>
                <a:spcPct val="100000"/>
              </a:lnSpc>
              <a:spcBef>
                <a:spcPts val="2400"/>
              </a:spcBef>
              <a:spcAft>
                <a:spcPts val="600"/>
              </a:spcAft>
              <a:buNone/>
              <a:defRPr sz="2400" b="1" i="0">
                <a:solidFill>
                  <a:schemeClr val="bg1"/>
                </a:solidFill>
                <a:latin typeface="+mn-lt"/>
              </a:defRPr>
            </a:lvl2pPr>
          </a:lstStyle>
          <a:p>
            <a:pPr lvl="0"/>
            <a:r>
              <a:rPr lang="en-US" dirty="0"/>
              <a:t>Title</a:t>
            </a:r>
          </a:p>
          <a:p>
            <a:pPr lvl="1"/>
            <a:r>
              <a:rPr lang="en-US" dirty="0"/>
              <a:t>Sub-heading</a:t>
            </a:r>
          </a:p>
        </p:txBody>
      </p:sp>
      <p:grpSp>
        <p:nvGrpSpPr>
          <p:cNvPr id="8" name="Group 7">
            <a:extLst>
              <a:ext uri="{FF2B5EF4-FFF2-40B4-BE49-F238E27FC236}">
                <a16:creationId xmlns:a16="http://schemas.microsoft.com/office/drawing/2014/main" id="{5BDE19CA-F81F-4F8A-848A-FA67F6BDB154}"/>
              </a:ext>
            </a:extLst>
          </p:cNvPr>
          <p:cNvGrpSpPr/>
          <p:nvPr userDrawn="1"/>
        </p:nvGrpSpPr>
        <p:grpSpPr>
          <a:xfrm>
            <a:off x="457200" y="6328800"/>
            <a:ext cx="11277600" cy="154800"/>
            <a:chOff x="457200" y="6328800"/>
            <a:chExt cx="11277600" cy="154800"/>
          </a:xfrm>
        </p:grpSpPr>
        <p:cxnSp>
          <p:nvCxnSpPr>
            <p:cNvPr id="9" name="Straight Connector 8">
              <a:extLst>
                <a:ext uri="{FF2B5EF4-FFF2-40B4-BE49-F238E27FC236}">
                  <a16:creationId xmlns:a16="http://schemas.microsoft.com/office/drawing/2014/main" id="{3E94EA5A-CCEB-4EFF-93C7-62AE4E738600}"/>
                </a:ext>
              </a:extLst>
            </p:cNvPr>
            <p:cNvCxnSpPr/>
            <p:nvPr userDrawn="1"/>
          </p:nvCxnSpPr>
          <p:spPr>
            <a:xfrm>
              <a:off x="457200" y="6400800"/>
              <a:ext cx="11277600" cy="0"/>
            </a:xfrm>
            <a:prstGeom prst="line">
              <a:avLst/>
            </a:prstGeom>
            <a:ln w="44450"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9F68D6AB-1980-4A0C-BDCD-D59AB6F5FEBA}"/>
                </a:ext>
              </a:extLst>
            </p:cNvPr>
            <p:cNvCxnSpPr>
              <a:cxnSpLocks/>
            </p:cNvCxnSpPr>
            <p:nvPr userDrawn="1"/>
          </p:nvCxnSpPr>
          <p:spPr>
            <a:xfrm>
              <a:off x="457200" y="6328800"/>
              <a:ext cx="0" cy="154800"/>
            </a:xfrm>
            <a:prstGeom prst="line">
              <a:avLst/>
            </a:prstGeom>
            <a:ln w="44450"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F51F07F6-8E44-46AF-ACA6-FC3958339B24}"/>
                </a:ext>
              </a:extLst>
            </p:cNvPr>
            <p:cNvCxnSpPr>
              <a:cxnSpLocks/>
            </p:cNvCxnSpPr>
            <p:nvPr userDrawn="1"/>
          </p:nvCxnSpPr>
          <p:spPr>
            <a:xfrm>
              <a:off x="11734800" y="6328800"/>
              <a:ext cx="0" cy="154800"/>
            </a:xfrm>
            <a:prstGeom prst="line">
              <a:avLst/>
            </a:prstGeom>
            <a:ln w="44450" cap="rnd">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3" name="Slide Number Placeholder 2"/>
          <p:cNvSpPr>
            <a:spLocks noGrp="1"/>
          </p:cNvSpPr>
          <p:nvPr>
            <p:ph type="sldNum" sz="quarter" idx="14"/>
          </p:nvPr>
        </p:nvSpPr>
        <p:spPr>
          <a:xfrm>
            <a:off x="10901779" y="6483601"/>
            <a:ext cx="744984" cy="212399"/>
          </a:xfrm>
          <a:prstGeom prst="rect">
            <a:avLst/>
          </a:prstGeom>
        </p:spPr>
        <p:txBody>
          <a:bodyPr/>
          <a:lstStyle/>
          <a:p>
            <a:fld id="{3DDFAA72-5DC3-4587-87F2-53D3D6F24F13}" type="slidenum">
              <a:rPr lang="en-GB" smtClean="0"/>
              <a:t>‹#›</a:t>
            </a:fld>
            <a:endParaRPr lang="en-GB" dirty="0"/>
          </a:p>
        </p:txBody>
      </p:sp>
    </p:spTree>
    <p:extLst>
      <p:ext uri="{BB962C8B-B14F-4D97-AF65-F5344CB8AC3E}">
        <p14:creationId xmlns:p14="http://schemas.microsoft.com/office/powerpoint/2010/main" val="285410827"/>
      </p:ext>
    </p:extLst>
  </p:cSld>
  <p:clrMapOvr>
    <a:masterClrMapping/>
  </p:clrMapOvr>
  <p:transition>
    <p:fade/>
  </p:transition>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4 images landscape">
    <p:spTree>
      <p:nvGrpSpPr>
        <p:cNvPr id="1" name=""/>
        <p:cNvGrpSpPr/>
        <p:nvPr/>
      </p:nvGrpSpPr>
      <p:grpSpPr>
        <a:xfrm>
          <a:off x="0" y="0"/>
          <a:ext cx="0" cy="0"/>
          <a:chOff x="0" y="0"/>
          <a:chExt cx="0" cy="0"/>
        </a:xfrm>
      </p:grpSpPr>
      <p:sp>
        <p:nvSpPr>
          <p:cNvPr id="5" name="Text Placeholder 4"/>
          <p:cNvSpPr>
            <a:spLocks noGrp="1"/>
          </p:cNvSpPr>
          <p:nvPr>
            <p:ph type="body" sz="quarter" idx="13" hasCustomPrompt="1"/>
          </p:nvPr>
        </p:nvSpPr>
        <p:spPr>
          <a:xfrm>
            <a:off x="4168478" y="3036696"/>
            <a:ext cx="3663950" cy="268288"/>
          </a:xfrm>
        </p:spPr>
        <p:txBody>
          <a:bodyPr lIns="36000" tIns="0" rIns="36000" bIns="0"/>
          <a:lstStyle>
            <a:lvl1pPr>
              <a:lnSpc>
                <a:spcPct val="100000"/>
              </a:lnSpc>
              <a:defRPr sz="1400" b="1" baseline="0">
                <a:solidFill>
                  <a:schemeClr val="tx1"/>
                </a:solidFill>
              </a:defRPr>
            </a:lvl1pPr>
          </a:lstStyle>
          <a:p>
            <a:pPr lvl="0"/>
            <a:r>
              <a:rPr lang="en-US" dirty="0"/>
              <a:t>Image caption</a:t>
            </a:r>
          </a:p>
        </p:txBody>
      </p:sp>
      <p:sp>
        <p:nvSpPr>
          <p:cNvPr id="19" name="Text Placeholder 4"/>
          <p:cNvSpPr>
            <a:spLocks noGrp="1"/>
          </p:cNvSpPr>
          <p:nvPr>
            <p:ph type="body" sz="quarter" idx="15" hasCustomPrompt="1"/>
          </p:nvPr>
        </p:nvSpPr>
        <p:spPr>
          <a:xfrm>
            <a:off x="8036334" y="3036696"/>
            <a:ext cx="3663950" cy="268288"/>
          </a:xfrm>
        </p:spPr>
        <p:txBody>
          <a:bodyPr lIns="36000" tIns="0" rIns="36000" bIns="0"/>
          <a:lstStyle>
            <a:lvl1pPr>
              <a:lnSpc>
                <a:spcPct val="100000"/>
              </a:lnSpc>
              <a:defRPr sz="1400" b="1" baseline="0">
                <a:solidFill>
                  <a:schemeClr val="tx1"/>
                </a:solidFill>
              </a:defRPr>
            </a:lvl1pPr>
          </a:lstStyle>
          <a:p>
            <a:pPr lvl="0"/>
            <a:r>
              <a:rPr lang="en-US" dirty="0"/>
              <a:t>Image caption</a:t>
            </a:r>
          </a:p>
        </p:txBody>
      </p:sp>
      <p:sp>
        <p:nvSpPr>
          <p:cNvPr id="22" name="Text Placeholder 4"/>
          <p:cNvSpPr>
            <a:spLocks noGrp="1"/>
          </p:cNvSpPr>
          <p:nvPr>
            <p:ph type="body" sz="quarter" idx="17" hasCustomPrompt="1"/>
          </p:nvPr>
        </p:nvSpPr>
        <p:spPr>
          <a:xfrm>
            <a:off x="4167790" y="6011808"/>
            <a:ext cx="3663950" cy="268288"/>
          </a:xfrm>
        </p:spPr>
        <p:txBody>
          <a:bodyPr lIns="36000" tIns="0" rIns="36000" bIns="0"/>
          <a:lstStyle>
            <a:lvl1pPr>
              <a:lnSpc>
                <a:spcPct val="100000"/>
              </a:lnSpc>
              <a:defRPr sz="1400" b="1" baseline="0">
                <a:solidFill>
                  <a:schemeClr val="tx1"/>
                </a:solidFill>
              </a:defRPr>
            </a:lvl1pPr>
          </a:lstStyle>
          <a:p>
            <a:pPr lvl="0"/>
            <a:r>
              <a:rPr lang="en-US"/>
              <a:t>Image caption</a:t>
            </a:r>
            <a:endParaRPr lang="en-US" dirty="0"/>
          </a:p>
        </p:txBody>
      </p:sp>
      <p:sp>
        <p:nvSpPr>
          <p:cNvPr id="24" name="Text Placeholder 4"/>
          <p:cNvSpPr>
            <a:spLocks noGrp="1"/>
          </p:cNvSpPr>
          <p:nvPr>
            <p:ph type="body" sz="quarter" idx="19" hasCustomPrompt="1"/>
          </p:nvPr>
        </p:nvSpPr>
        <p:spPr>
          <a:xfrm>
            <a:off x="8036334" y="6011808"/>
            <a:ext cx="3663950" cy="268288"/>
          </a:xfrm>
        </p:spPr>
        <p:txBody>
          <a:bodyPr lIns="36000" tIns="0" rIns="36000" bIns="0"/>
          <a:lstStyle>
            <a:lvl1pPr>
              <a:lnSpc>
                <a:spcPct val="100000"/>
              </a:lnSpc>
              <a:defRPr sz="1400" b="1" baseline="0">
                <a:solidFill>
                  <a:schemeClr val="tx1"/>
                </a:solidFill>
              </a:defRPr>
            </a:lvl1pPr>
          </a:lstStyle>
          <a:p>
            <a:pPr lvl="0"/>
            <a:r>
              <a:rPr lang="en-US"/>
              <a:t>Image caption</a:t>
            </a:r>
            <a:endParaRPr lang="en-US" dirty="0"/>
          </a:p>
        </p:txBody>
      </p:sp>
      <p:sp>
        <p:nvSpPr>
          <p:cNvPr id="15" name="Picture Placeholder 16"/>
          <p:cNvSpPr>
            <a:spLocks noGrp="1"/>
          </p:cNvSpPr>
          <p:nvPr>
            <p:ph type="pic" sz="quarter" idx="12"/>
          </p:nvPr>
        </p:nvSpPr>
        <p:spPr>
          <a:xfrm>
            <a:off x="4168478" y="457199"/>
            <a:ext cx="3664638" cy="2578116"/>
          </a:xfrm>
        </p:spPr>
        <p:txBody>
          <a:bodyPr/>
          <a:lstStyle/>
          <a:p>
            <a:r>
              <a:rPr lang="en-US" dirty="0"/>
              <a:t>Click icon to add picture</a:t>
            </a:r>
          </a:p>
        </p:txBody>
      </p:sp>
      <p:sp>
        <p:nvSpPr>
          <p:cNvPr id="34" name="TextBox 33">
            <a:extLst>
              <a:ext uri="{FF2B5EF4-FFF2-40B4-BE49-F238E27FC236}">
                <a16:creationId xmlns:a16="http://schemas.microsoft.com/office/drawing/2014/main" id="{974F1D84-DDEE-41A1-933C-81803DAA1FD8}"/>
              </a:ext>
            </a:extLst>
          </p:cNvPr>
          <p:cNvSpPr txBox="1"/>
          <p:nvPr userDrawn="1"/>
        </p:nvSpPr>
        <p:spPr>
          <a:xfrm>
            <a:off x="4273578" y="3304984"/>
            <a:ext cx="549831" cy="184666"/>
          </a:xfrm>
          <a:prstGeom prst="rect">
            <a:avLst/>
          </a:prstGeom>
          <a:noFill/>
        </p:spPr>
        <p:txBody>
          <a:bodyPr wrap="none" lIns="0" tIns="0" rIns="0" bIns="0" rtlCol="0">
            <a:spAutoFit/>
          </a:bodyPr>
          <a:lstStyle/>
          <a:p>
            <a:pPr algn="l"/>
            <a:r>
              <a:rPr lang="en-GB" sz="1200" dirty="0">
                <a:solidFill>
                  <a:schemeClr val="bg1"/>
                </a:solidFill>
              </a:rPr>
              <a:t>London</a:t>
            </a:r>
          </a:p>
        </p:txBody>
      </p:sp>
      <p:sp>
        <p:nvSpPr>
          <p:cNvPr id="45" name="Title 1">
            <a:extLst>
              <a:ext uri="{FF2B5EF4-FFF2-40B4-BE49-F238E27FC236}">
                <a16:creationId xmlns:a16="http://schemas.microsoft.com/office/drawing/2014/main" id="{ECC6801D-545A-4803-9D8A-A889A704F6C7}"/>
              </a:ext>
            </a:extLst>
          </p:cNvPr>
          <p:cNvSpPr>
            <a:spLocks noGrp="1"/>
          </p:cNvSpPr>
          <p:nvPr>
            <p:ph type="title" hasCustomPrompt="1"/>
          </p:nvPr>
        </p:nvSpPr>
        <p:spPr>
          <a:xfrm>
            <a:off x="457200" y="457199"/>
            <a:ext cx="3607594" cy="1271589"/>
          </a:xfrm>
        </p:spPr>
        <p:txBody>
          <a:bodyPr/>
          <a:lstStyle>
            <a:lvl1pPr>
              <a:lnSpc>
                <a:spcPct val="100000"/>
              </a:lnSpc>
              <a:defRPr>
                <a:solidFill>
                  <a:schemeClr val="tx1"/>
                </a:solidFill>
              </a:defRPr>
            </a:lvl1pPr>
          </a:lstStyle>
          <a:p>
            <a:r>
              <a:rPr lang="en-US" dirty="0"/>
              <a:t>Title</a:t>
            </a:r>
            <a:endParaRPr lang="en-GB" dirty="0"/>
          </a:p>
        </p:txBody>
      </p:sp>
      <p:sp>
        <p:nvSpPr>
          <p:cNvPr id="18" name="Picture Placeholder 16"/>
          <p:cNvSpPr>
            <a:spLocks noGrp="1"/>
          </p:cNvSpPr>
          <p:nvPr>
            <p:ph type="pic" sz="quarter" idx="14"/>
          </p:nvPr>
        </p:nvSpPr>
        <p:spPr>
          <a:xfrm>
            <a:off x="8036334" y="457199"/>
            <a:ext cx="3664638" cy="2578116"/>
          </a:xfrm>
        </p:spPr>
        <p:txBody>
          <a:bodyPr/>
          <a:lstStyle/>
          <a:p>
            <a:r>
              <a:rPr lang="en-US" dirty="0"/>
              <a:t>Click icon to add picture</a:t>
            </a:r>
          </a:p>
        </p:txBody>
      </p:sp>
      <p:sp>
        <p:nvSpPr>
          <p:cNvPr id="20" name="Picture Placeholder 16"/>
          <p:cNvSpPr>
            <a:spLocks noGrp="1"/>
          </p:cNvSpPr>
          <p:nvPr>
            <p:ph type="pic" sz="quarter" idx="16"/>
          </p:nvPr>
        </p:nvSpPr>
        <p:spPr>
          <a:xfrm>
            <a:off x="4168478" y="3433692"/>
            <a:ext cx="3664638" cy="2578116"/>
          </a:xfrm>
        </p:spPr>
        <p:txBody>
          <a:bodyPr/>
          <a:lstStyle/>
          <a:p>
            <a:r>
              <a:rPr lang="en-US" dirty="0"/>
              <a:t>Click icon to add picture</a:t>
            </a:r>
          </a:p>
        </p:txBody>
      </p:sp>
      <p:sp>
        <p:nvSpPr>
          <p:cNvPr id="23" name="Picture Placeholder 16"/>
          <p:cNvSpPr>
            <a:spLocks noGrp="1"/>
          </p:cNvSpPr>
          <p:nvPr>
            <p:ph type="pic" sz="quarter" idx="18"/>
          </p:nvPr>
        </p:nvSpPr>
        <p:spPr>
          <a:xfrm>
            <a:off x="8036334" y="3433692"/>
            <a:ext cx="3664638" cy="2578116"/>
          </a:xfrm>
        </p:spPr>
        <p:txBody>
          <a:bodyPr/>
          <a:lstStyle/>
          <a:p>
            <a:r>
              <a:rPr lang="en-US" dirty="0"/>
              <a:t>Click icon to add picture</a:t>
            </a:r>
          </a:p>
        </p:txBody>
      </p:sp>
      <p:sp>
        <p:nvSpPr>
          <p:cNvPr id="13" name="Footer Placeholder 3">
            <a:extLst>
              <a:ext uri="{FF2B5EF4-FFF2-40B4-BE49-F238E27FC236}">
                <a16:creationId xmlns:a16="http://schemas.microsoft.com/office/drawing/2014/main" id="{5AF3BAED-3CDD-C843-B343-22D640A81FB3}"/>
              </a:ext>
            </a:extLst>
          </p:cNvPr>
          <p:cNvSpPr>
            <a:spLocks noGrp="1"/>
          </p:cNvSpPr>
          <p:nvPr>
            <p:ph type="ftr" sz="quarter" idx="11"/>
          </p:nvPr>
        </p:nvSpPr>
        <p:spPr>
          <a:xfrm>
            <a:off x="547199" y="6483601"/>
            <a:ext cx="4117669" cy="212399"/>
          </a:xfrm>
          <a:prstGeom prst="rect">
            <a:avLst/>
          </a:prstGeom>
        </p:spPr>
        <p:txBody>
          <a:bodyPr/>
          <a:lstStyle/>
          <a:p>
            <a:r>
              <a:rPr lang="en-GB" dirty="0"/>
              <a:t>www.hs2.org.uk</a:t>
            </a:r>
          </a:p>
        </p:txBody>
      </p:sp>
      <p:sp>
        <p:nvSpPr>
          <p:cNvPr id="2" name="Slide Number Placeholder 1"/>
          <p:cNvSpPr>
            <a:spLocks noGrp="1"/>
          </p:cNvSpPr>
          <p:nvPr>
            <p:ph type="sldNum" sz="quarter" idx="20"/>
          </p:nvPr>
        </p:nvSpPr>
        <p:spPr>
          <a:xfrm>
            <a:off x="10901779" y="6483601"/>
            <a:ext cx="744984" cy="212399"/>
          </a:xfrm>
          <a:prstGeom prst="rect">
            <a:avLst/>
          </a:prstGeom>
        </p:spPr>
        <p:txBody>
          <a:bodyPr/>
          <a:lstStyle/>
          <a:p>
            <a:fld id="{3DDFAA72-5DC3-4587-87F2-53D3D6F24F13}" type="slidenum">
              <a:rPr lang="en-GB" smtClean="0"/>
              <a:t>‹#›</a:t>
            </a:fld>
            <a:endParaRPr lang="en-GB" dirty="0"/>
          </a:p>
        </p:txBody>
      </p:sp>
    </p:spTree>
    <p:extLst>
      <p:ext uri="{BB962C8B-B14F-4D97-AF65-F5344CB8AC3E}">
        <p14:creationId xmlns:p14="http://schemas.microsoft.com/office/powerpoint/2010/main" val="4084855683"/>
      </p:ext>
    </p:extLst>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Large text pullout">
    <p:spTree>
      <p:nvGrpSpPr>
        <p:cNvPr id="1" name=""/>
        <p:cNvGrpSpPr/>
        <p:nvPr/>
      </p:nvGrpSpPr>
      <p:grpSpPr>
        <a:xfrm>
          <a:off x="0" y="0"/>
          <a:ext cx="0" cy="0"/>
          <a:chOff x="0" y="0"/>
          <a:chExt cx="0" cy="0"/>
        </a:xfrm>
      </p:grpSpPr>
      <p:sp>
        <p:nvSpPr>
          <p:cNvPr id="6" name="Footer Placeholder 3">
            <a:extLst>
              <a:ext uri="{FF2B5EF4-FFF2-40B4-BE49-F238E27FC236}">
                <a16:creationId xmlns:a16="http://schemas.microsoft.com/office/drawing/2014/main" id="{5AF3BAED-3CDD-C843-B343-22D640A81FB3}"/>
              </a:ext>
            </a:extLst>
          </p:cNvPr>
          <p:cNvSpPr>
            <a:spLocks noGrp="1"/>
          </p:cNvSpPr>
          <p:nvPr>
            <p:ph type="ftr" sz="quarter" idx="11"/>
          </p:nvPr>
        </p:nvSpPr>
        <p:spPr>
          <a:xfrm>
            <a:off x="547199" y="6483601"/>
            <a:ext cx="4117669" cy="212399"/>
          </a:xfrm>
          <a:prstGeom prst="rect">
            <a:avLst/>
          </a:prstGeom>
        </p:spPr>
        <p:txBody>
          <a:bodyPr/>
          <a:lstStyle/>
          <a:p>
            <a:r>
              <a:rPr lang="en-GB" dirty="0"/>
              <a:t>www.hs2.org.uk</a:t>
            </a:r>
          </a:p>
        </p:txBody>
      </p:sp>
      <p:sp>
        <p:nvSpPr>
          <p:cNvPr id="3" name="Slide Number Placeholder 2"/>
          <p:cNvSpPr>
            <a:spLocks noGrp="1"/>
          </p:cNvSpPr>
          <p:nvPr>
            <p:ph type="sldNum" sz="quarter" idx="16"/>
          </p:nvPr>
        </p:nvSpPr>
        <p:spPr/>
        <p:txBody>
          <a:bodyPr/>
          <a:lstStyle/>
          <a:p>
            <a:fld id="{3DDFAA72-5DC3-4587-87F2-53D3D6F24F13}" type="slidenum">
              <a:rPr lang="en-GB" smtClean="0"/>
              <a:t>‹#›</a:t>
            </a:fld>
            <a:endParaRPr lang="en-GB" dirty="0"/>
          </a:p>
        </p:txBody>
      </p:sp>
    </p:spTree>
  </p:cSld>
  <p:clrMapOvr>
    <a:masterClrMapping/>
  </p:clrMapOvr>
  <p:transition>
    <p:fade/>
  </p:transition>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4 images landscape NoCaption">
    <p:spTree>
      <p:nvGrpSpPr>
        <p:cNvPr id="1" name=""/>
        <p:cNvGrpSpPr/>
        <p:nvPr/>
      </p:nvGrpSpPr>
      <p:grpSpPr>
        <a:xfrm>
          <a:off x="0" y="0"/>
          <a:ext cx="0" cy="0"/>
          <a:chOff x="0" y="0"/>
          <a:chExt cx="0" cy="0"/>
        </a:xfrm>
      </p:grpSpPr>
      <p:sp>
        <p:nvSpPr>
          <p:cNvPr id="15" name="Picture Placeholder 16"/>
          <p:cNvSpPr>
            <a:spLocks noGrp="1"/>
          </p:cNvSpPr>
          <p:nvPr>
            <p:ph type="pic" sz="quarter" idx="12"/>
          </p:nvPr>
        </p:nvSpPr>
        <p:spPr>
          <a:xfrm>
            <a:off x="4168478" y="457198"/>
            <a:ext cx="3664638" cy="2768325"/>
          </a:xfrm>
        </p:spPr>
        <p:txBody>
          <a:bodyPr/>
          <a:lstStyle/>
          <a:p>
            <a:r>
              <a:rPr lang="en-US" dirty="0"/>
              <a:t>Click icon to add picture</a:t>
            </a:r>
          </a:p>
        </p:txBody>
      </p:sp>
      <p:sp>
        <p:nvSpPr>
          <p:cNvPr id="34" name="TextBox 33">
            <a:extLst>
              <a:ext uri="{FF2B5EF4-FFF2-40B4-BE49-F238E27FC236}">
                <a16:creationId xmlns:a16="http://schemas.microsoft.com/office/drawing/2014/main" id="{974F1D84-DDEE-41A1-933C-81803DAA1FD8}"/>
              </a:ext>
            </a:extLst>
          </p:cNvPr>
          <p:cNvSpPr txBox="1"/>
          <p:nvPr userDrawn="1"/>
        </p:nvSpPr>
        <p:spPr>
          <a:xfrm>
            <a:off x="4273578" y="3304984"/>
            <a:ext cx="549831" cy="184666"/>
          </a:xfrm>
          <a:prstGeom prst="rect">
            <a:avLst/>
          </a:prstGeom>
          <a:noFill/>
        </p:spPr>
        <p:txBody>
          <a:bodyPr wrap="none" lIns="0" tIns="0" rIns="0" bIns="0" rtlCol="0">
            <a:spAutoFit/>
          </a:bodyPr>
          <a:lstStyle/>
          <a:p>
            <a:pPr algn="l"/>
            <a:r>
              <a:rPr lang="en-GB" sz="1200" dirty="0">
                <a:solidFill>
                  <a:schemeClr val="bg1"/>
                </a:solidFill>
              </a:rPr>
              <a:t>London</a:t>
            </a:r>
          </a:p>
        </p:txBody>
      </p:sp>
      <p:sp>
        <p:nvSpPr>
          <p:cNvPr id="45" name="Title 1">
            <a:extLst>
              <a:ext uri="{FF2B5EF4-FFF2-40B4-BE49-F238E27FC236}">
                <a16:creationId xmlns:a16="http://schemas.microsoft.com/office/drawing/2014/main" id="{ECC6801D-545A-4803-9D8A-A889A704F6C7}"/>
              </a:ext>
            </a:extLst>
          </p:cNvPr>
          <p:cNvSpPr>
            <a:spLocks noGrp="1"/>
          </p:cNvSpPr>
          <p:nvPr>
            <p:ph type="title" hasCustomPrompt="1"/>
          </p:nvPr>
        </p:nvSpPr>
        <p:spPr>
          <a:xfrm>
            <a:off x="457200" y="457199"/>
            <a:ext cx="3607594" cy="1271589"/>
          </a:xfrm>
        </p:spPr>
        <p:txBody>
          <a:bodyPr/>
          <a:lstStyle>
            <a:lvl1pPr>
              <a:lnSpc>
                <a:spcPct val="100000"/>
              </a:lnSpc>
              <a:defRPr>
                <a:solidFill>
                  <a:schemeClr val="tx1"/>
                </a:solidFill>
              </a:defRPr>
            </a:lvl1pPr>
          </a:lstStyle>
          <a:p>
            <a:r>
              <a:rPr lang="en-US" dirty="0"/>
              <a:t>Title</a:t>
            </a:r>
            <a:endParaRPr lang="en-GB" dirty="0"/>
          </a:p>
        </p:txBody>
      </p:sp>
      <p:sp>
        <p:nvSpPr>
          <p:cNvPr id="18" name="Picture Placeholder 16"/>
          <p:cNvSpPr>
            <a:spLocks noGrp="1"/>
          </p:cNvSpPr>
          <p:nvPr>
            <p:ph type="pic" sz="quarter" idx="14"/>
          </p:nvPr>
        </p:nvSpPr>
        <p:spPr>
          <a:xfrm>
            <a:off x="8036334" y="457198"/>
            <a:ext cx="3664638" cy="2768325"/>
          </a:xfrm>
        </p:spPr>
        <p:txBody>
          <a:bodyPr/>
          <a:lstStyle/>
          <a:p>
            <a:r>
              <a:rPr lang="en-US" dirty="0"/>
              <a:t>Click icon to add picture</a:t>
            </a:r>
          </a:p>
        </p:txBody>
      </p:sp>
      <p:sp>
        <p:nvSpPr>
          <p:cNvPr id="20" name="Picture Placeholder 16"/>
          <p:cNvSpPr>
            <a:spLocks noGrp="1"/>
          </p:cNvSpPr>
          <p:nvPr>
            <p:ph type="pic" sz="quarter" idx="16"/>
          </p:nvPr>
        </p:nvSpPr>
        <p:spPr>
          <a:xfrm>
            <a:off x="4168478" y="3433691"/>
            <a:ext cx="3664638" cy="2768325"/>
          </a:xfrm>
        </p:spPr>
        <p:txBody>
          <a:bodyPr/>
          <a:lstStyle/>
          <a:p>
            <a:r>
              <a:rPr lang="en-US" dirty="0"/>
              <a:t>Click icon to add picture</a:t>
            </a:r>
          </a:p>
        </p:txBody>
      </p:sp>
      <p:sp>
        <p:nvSpPr>
          <p:cNvPr id="23" name="Picture Placeholder 16"/>
          <p:cNvSpPr>
            <a:spLocks noGrp="1"/>
          </p:cNvSpPr>
          <p:nvPr>
            <p:ph type="pic" sz="quarter" idx="18"/>
          </p:nvPr>
        </p:nvSpPr>
        <p:spPr>
          <a:xfrm>
            <a:off x="8036334" y="3433691"/>
            <a:ext cx="3664638" cy="2768325"/>
          </a:xfrm>
        </p:spPr>
        <p:txBody>
          <a:bodyPr/>
          <a:lstStyle/>
          <a:p>
            <a:r>
              <a:rPr lang="en-US" dirty="0"/>
              <a:t>Click icon to add picture</a:t>
            </a:r>
          </a:p>
        </p:txBody>
      </p:sp>
      <p:sp>
        <p:nvSpPr>
          <p:cNvPr id="8" name="Footer Placeholder 3">
            <a:extLst>
              <a:ext uri="{FF2B5EF4-FFF2-40B4-BE49-F238E27FC236}">
                <a16:creationId xmlns:a16="http://schemas.microsoft.com/office/drawing/2014/main" id="{5AF3BAED-3CDD-C843-B343-22D640A81FB3}"/>
              </a:ext>
            </a:extLst>
          </p:cNvPr>
          <p:cNvSpPr>
            <a:spLocks noGrp="1"/>
          </p:cNvSpPr>
          <p:nvPr>
            <p:ph type="ftr" sz="quarter" idx="11"/>
          </p:nvPr>
        </p:nvSpPr>
        <p:spPr>
          <a:xfrm>
            <a:off x="547199" y="6483601"/>
            <a:ext cx="4117669" cy="212399"/>
          </a:xfrm>
          <a:prstGeom prst="rect">
            <a:avLst/>
          </a:prstGeom>
        </p:spPr>
        <p:txBody>
          <a:bodyPr/>
          <a:lstStyle/>
          <a:p>
            <a:r>
              <a:rPr lang="en-GB" dirty="0"/>
              <a:t>www.hs2.org.uk</a:t>
            </a:r>
          </a:p>
        </p:txBody>
      </p:sp>
      <p:sp>
        <p:nvSpPr>
          <p:cNvPr id="2" name="Slide Number Placeholder 1"/>
          <p:cNvSpPr>
            <a:spLocks noGrp="1"/>
          </p:cNvSpPr>
          <p:nvPr>
            <p:ph type="sldNum" sz="quarter" idx="19"/>
          </p:nvPr>
        </p:nvSpPr>
        <p:spPr>
          <a:xfrm>
            <a:off x="10901779" y="6483601"/>
            <a:ext cx="744984" cy="212399"/>
          </a:xfrm>
          <a:prstGeom prst="rect">
            <a:avLst/>
          </a:prstGeom>
        </p:spPr>
        <p:txBody>
          <a:bodyPr/>
          <a:lstStyle/>
          <a:p>
            <a:fld id="{3DDFAA72-5DC3-4587-87F2-53D3D6F24F13}" type="slidenum">
              <a:rPr lang="en-GB" smtClean="0"/>
              <a:t>‹#›</a:t>
            </a:fld>
            <a:endParaRPr lang="en-GB" dirty="0"/>
          </a:p>
        </p:txBody>
      </p:sp>
    </p:spTree>
    <p:extLst>
      <p:ext uri="{BB962C8B-B14F-4D97-AF65-F5344CB8AC3E}">
        <p14:creationId xmlns:p14="http://schemas.microsoft.com/office/powerpoint/2010/main" val="2028980869"/>
      </p:ext>
    </p:extLst>
  </p:cSld>
  <p:clrMapOvr>
    <a:masterClrMapping/>
  </p:clrMapOvr>
  <p:transition>
    <p:fade/>
  </p:transition>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4 images portrai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lnSpc>
                <a:spcPct val="100000"/>
              </a:lnSpc>
              <a:defRPr>
                <a:solidFill>
                  <a:schemeClr val="tx1"/>
                </a:solidFill>
              </a:defRPr>
            </a:lvl1pPr>
          </a:lstStyle>
          <a:p>
            <a:r>
              <a:rPr lang="en-US" dirty="0"/>
              <a:t>Title</a:t>
            </a:r>
          </a:p>
        </p:txBody>
      </p:sp>
      <p:sp>
        <p:nvSpPr>
          <p:cNvPr id="20" name="Picture Placeholder 16"/>
          <p:cNvSpPr>
            <a:spLocks noGrp="1"/>
          </p:cNvSpPr>
          <p:nvPr>
            <p:ph type="pic" sz="quarter" idx="15"/>
          </p:nvPr>
        </p:nvSpPr>
        <p:spPr>
          <a:xfrm>
            <a:off x="9037637" y="2297726"/>
            <a:ext cx="2697163" cy="3421062"/>
          </a:xfrm>
        </p:spPr>
        <p:txBody>
          <a:bodyPr/>
          <a:lstStyle/>
          <a:p>
            <a:r>
              <a:rPr lang="en-US" dirty="0"/>
              <a:t>Click icon to add picture</a:t>
            </a:r>
          </a:p>
        </p:txBody>
      </p:sp>
      <p:sp>
        <p:nvSpPr>
          <p:cNvPr id="19" name="Picture Placeholder 16"/>
          <p:cNvSpPr>
            <a:spLocks noGrp="1"/>
          </p:cNvSpPr>
          <p:nvPr>
            <p:ph type="pic" sz="quarter" idx="14"/>
          </p:nvPr>
        </p:nvSpPr>
        <p:spPr>
          <a:xfrm>
            <a:off x="6178336" y="2297726"/>
            <a:ext cx="2697163" cy="3421062"/>
          </a:xfrm>
        </p:spPr>
        <p:txBody>
          <a:bodyPr/>
          <a:lstStyle/>
          <a:p>
            <a:r>
              <a:rPr lang="en-US" dirty="0"/>
              <a:t>Click icon to add picture</a:t>
            </a:r>
          </a:p>
        </p:txBody>
      </p:sp>
      <p:sp>
        <p:nvSpPr>
          <p:cNvPr id="18" name="Picture Placeholder 16"/>
          <p:cNvSpPr>
            <a:spLocks noGrp="1"/>
          </p:cNvSpPr>
          <p:nvPr>
            <p:ph type="pic" sz="quarter" idx="13"/>
          </p:nvPr>
        </p:nvSpPr>
        <p:spPr>
          <a:xfrm>
            <a:off x="3316286" y="2297726"/>
            <a:ext cx="2697163" cy="3421062"/>
          </a:xfrm>
        </p:spPr>
        <p:txBody>
          <a:bodyPr/>
          <a:lstStyle/>
          <a:p>
            <a:r>
              <a:rPr lang="en-US" dirty="0"/>
              <a:t>Click icon to add picture</a:t>
            </a:r>
          </a:p>
        </p:txBody>
      </p:sp>
      <p:sp>
        <p:nvSpPr>
          <p:cNvPr id="17" name="Picture Placeholder 16"/>
          <p:cNvSpPr>
            <a:spLocks noGrp="1"/>
          </p:cNvSpPr>
          <p:nvPr>
            <p:ph type="pic" sz="quarter" idx="12"/>
          </p:nvPr>
        </p:nvSpPr>
        <p:spPr>
          <a:xfrm>
            <a:off x="457200" y="2298423"/>
            <a:ext cx="2697163" cy="3421062"/>
          </a:xfrm>
        </p:spPr>
        <p:txBody>
          <a:bodyPr/>
          <a:lstStyle/>
          <a:p>
            <a:r>
              <a:rPr lang="en-US" dirty="0"/>
              <a:t>Click icon to add picture</a:t>
            </a:r>
          </a:p>
        </p:txBody>
      </p:sp>
      <p:sp>
        <p:nvSpPr>
          <p:cNvPr id="9" name="Text Placeholder 4"/>
          <p:cNvSpPr>
            <a:spLocks noGrp="1"/>
          </p:cNvSpPr>
          <p:nvPr>
            <p:ph type="body" sz="quarter" idx="16" hasCustomPrompt="1"/>
          </p:nvPr>
        </p:nvSpPr>
        <p:spPr>
          <a:xfrm>
            <a:off x="457200" y="1875935"/>
            <a:ext cx="2697163" cy="346798"/>
          </a:xfrm>
        </p:spPr>
        <p:txBody>
          <a:bodyPr lIns="36000" rIns="36000" anchor="ctr"/>
          <a:lstStyle>
            <a:lvl1pPr algn="ctr">
              <a:lnSpc>
                <a:spcPct val="100000"/>
              </a:lnSpc>
              <a:defRPr sz="1400" b="1" baseline="0">
                <a:solidFill>
                  <a:schemeClr val="tx1"/>
                </a:solidFill>
              </a:defRPr>
            </a:lvl1pPr>
          </a:lstStyle>
          <a:p>
            <a:pPr lvl="0"/>
            <a:r>
              <a:rPr lang="en-US" dirty="0"/>
              <a:t>Image caption</a:t>
            </a:r>
          </a:p>
        </p:txBody>
      </p:sp>
      <p:sp>
        <p:nvSpPr>
          <p:cNvPr id="10" name="Text Placeholder 4"/>
          <p:cNvSpPr>
            <a:spLocks noGrp="1"/>
          </p:cNvSpPr>
          <p:nvPr>
            <p:ph type="body" sz="quarter" idx="17" hasCustomPrompt="1"/>
          </p:nvPr>
        </p:nvSpPr>
        <p:spPr>
          <a:xfrm>
            <a:off x="3316285" y="1875935"/>
            <a:ext cx="2697163" cy="346798"/>
          </a:xfrm>
        </p:spPr>
        <p:txBody>
          <a:bodyPr lIns="36000" rIns="36000" anchor="ctr"/>
          <a:lstStyle>
            <a:lvl1pPr algn="ctr">
              <a:lnSpc>
                <a:spcPct val="100000"/>
              </a:lnSpc>
              <a:defRPr sz="1400" b="1" baseline="0">
                <a:solidFill>
                  <a:schemeClr val="tx1"/>
                </a:solidFill>
              </a:defRPr>
            </a:lvl1pPr>
          </a:lstStyle>
          <a:p>
            <a:pPr lvl="0"/>
            <a:r>
              <a:rPr lang="en-US" dirty="0"/>
              <a:t>Image caption</a:t>
            </a:r>
          </a:p>
        </p:txBody>
      </p:sp>
      <p:sp>
        <p:nvSpPr>
          <p:cNvPr id="11" name="Text Placeholder 4"/>
          <p:cNvSpPr>
            <a:spLocks noGrp="1"/>
          </p:cNvSpPr>
          <p:nvPr>
            <p:ph type="body" sz="quarter" idx="18" hasCustomPrompt="1"/>
          </p:nvPr>
        </p:nvSpPr>
        <p:spPr>
          <a:xfrm>
            <a:off x="6175370" y="1879653"/>
            <a:ext cx="2697163" cy="346798"/>
          </a:xfrm>
        </p:spPr>
        <p:txBody>
          <a:bodyPr lIns="36000" rIns="36000" anchor="ctr"/>
          <a:lstStyle>
            <a:lvl1pPr algn="ctr">
              <a:lnSpc>
                <a:spcPct val="100000"/>
              </a:lnSpc>
              <a:defRPr sz="1400" b="1" baseline="0">
                <a:solidFill>
                  <a:schemeClr val="tx1"/>
                </a:solidFill>
              </a:defRPr>
            </a:lvl1pPr>
          </a:lstStyle>
          <a:p>
            <a:pPr lvl="0"/>
            <a:r>
              <a:rPr lang="en-US"/>
              <a:t>Image caption</a:t>
            </a:r>
            <a:endParaRPr lang="en-US" dirty="0"/>
          </a:p>
        </p:txBody>
      </p:sp>
      <p:sp>
        <p:nvSpPr>
          <p:cNvPr id="12" name="Text Placeholder 4"/>
          <p:cNvSpPr>
            <a:spLocks noGrp="1"/>
          </p:cNvSpPr>
          <p:nvPr>
            <p:ph type="body" sz="quarter" idx="19" hasCustomPrompt="1"/>
          </p:nvPr>
        </p:nvSpPr>
        <p:spPr>
          <a:xfrm>
            <a:off x="9037637" y="1875935"/>
            <a:ext cx="2697163" cy="346798"/>
          </a:xfrm>
        </p:spPr>
        <p:txBody>
          <a:bodyPr lIns="36000" rIns="36000" anchor="ctr"/>
          <a:lstStyle>
            <a:lvl1pPr algn="ctr">
              <a:lnSpc>
                <a:spcPct val="100000"/>
              </a:lnSpc>
              <a:defRPr sz="1400" b="1" baseline="0">
                <a:solidFill>
                  <a:schemeClr val="tx1"/>
                </a:solidFill>
              </a:defRPr>
            </a:lvl1pPr>
          </a:lstStyle>
          <a:p>
            <a:pPr lvl="0"/>
            <a:r>
              <a:rPr lang="en-US"/>
              <a:t>Image caption</a:t>
            </a:r>
            <a:endParaRPr lang="en-US" dirty="0"/>
          </a:p>
        </p:txBody>
      </p:sp>
      <p:sp>
        <p:nvSpPr>
          <p:cNvPr id="14" name="Footer Placeholder 3">
            <a:extLst>
              <a:ext uri="{FF2B5EF4-FFF2-40B4-BE49-F238E27FC236}">
                <a16:creationId xmlns:a16="http://schemas.microsoft.com/office/drawing/2014/main" id="{5AF3BAED-3CDD-C843-B343-22D640A81FB3}"/>
              </a:ext>
            </a:extLst>
          </p:cNvPr>
          <p:cNvSpPr>
            <a:spLocks noGrp="1"/>
          </p:cNvSpPr>
          <p:nvPr>
            <p:ph type="ftr" sz="quarter" idx="11"/>
          </p:nvPr>
        </p:nvSpPr>
        <p:spPr>
          <a:xfrm>
            <a:off x="547199" y="6483601"/>
            <a:ext cx="4117669" cy="212399"/>
          </a:xfrm>
          <a:prstGeom prst="rect">
            <a:avLst/>
          </a:prstGeom>
        </p:spPr>
        <p:txBody>
          <a:bodyPr/>
          <a:lstStyle/>
          <a:p>
            <a:r>
              <a:rPr lang="en-GB" dirty="0"/>
              <a:t>www.hs2.org.uk</a:t>
            </a:r>
          </a:p>
        </p:txBody>
      </p:sp>
      <p:sp>
        <p:nvSpPr>
          <p:cNvPr id="3" name="Slide Number Placeholder 2"/>
          <p:cNvSpPr>
            <a:spLocks noGrp="1"/>
          </p:cNvSpPr>
          <p:nvPr>
            <p:ph type="sldNum" sz="quarter" idx="20"/>
          </p:nvPr>
        </p:nvSpPr>
        <p:spPr>
          <a:xfrm>
            <a:off x="10901779" y="6483601"/>
            <a:ext cx="744984" cy="212399"/>
          </a:xfrm>
          <a:prstGeom prst="rect">
            <a:avLst/>
          </a:prstGeom>
        </p:spPr>
        <p:txBody>
          <a:bodyPr/>
          <a:lstStyle/>
          <a:p>
            <a:fld id="{3DDFAA72-5DC3-4587-87F2-53D3D6F24F13}" type="slidenum">
              <a:rPr lang="en-GB" smtClean="0"/>
              <a:t>‹#›</a:t>
            </a:fld>
            <a:endParaRPr lang="en-GB" dirty="0"/>
          </a:p>
        </p:txBody>
      </p:sp>
    </p:spTree>
    <p:extLst>
      <p:ext uri="{BB962C8B-B14F-4D97-AF65-F5344CB8AC3E}">
        <p14:creationId xmlns:p14="http://schemas.microsoft.com/office/powerpoint/2010/main" val="1108341011"/>
      </p:ext>
    </p:extLst>
  </p:cSld>
  <p:clrMapOvr>
    <a:masterClrMapping/>
  </p:clrMapOvr>
  <p:transition>
    <p:fade/>
  </p:transition>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3 images portrai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lnSpc>
                <a:spcPct val="100000"/>
              </a:lnSpc>
              <a:defRPr>
                <a:solidFill>
                  <a:schemeClr val="tx1"/>
                </a:solidFill>
              </a:defRPr>
            </a:lvl1pPr>
          </a:lstStyle>
          <a:p>
            <a:r>
              <a:rPr lang="en-US" dirty="0"/>
              <a:t>Title</a:t>
            </a:r>
          </a:p>
        </p:txBody>
      </p:sp>
      <p:sp>
        <p:nvSpPr>
          <p:cNvPr id="17" name="Picture Placeholder 16"/>
          <p:cNvSpPr>
            <a:spLocks noGrp="1"/>
          </p:cNvSpPr>
          <p:nvPr>
            <p:ph type="pic" sz="quarter" idx="12"/>
          </p:nvPr>
        </p:nvSpPr>
        <p:spPr>
          <a:xfrm>
            <a:off x="457200" y="2298422"/>
            <a:ext cx="3502617" cy="3759477"/>
          </a:xfrm>
        </p:spPr>
        <p:txBody>
          <a:bodyPr/>
          <a:lstStyle/>
          <a:p>
            <a:r>
              <a:rPr lang="en-US" dirty="0"/>
              <a:t>Click icon to add picture</a:t>
            </a:r>
          </a:p>
        </p:txBody>
      </p:sp>
      <p:sp>
        <p:nvSpPr>
          <p:cNvPr id="9" name="Text Placeholder 4"/>
          <p:cNvSpPr>
            <a:spLocks noGrp="1"/>
          </p:cNvSpPr>
          <p:nvPr>
            <p:ph type="body" sz="quarter" idx="16" hasCustomPrompt="1"/>
          </p:nvPr>
        </p:nvSpPr>
        <p:spPr>
          <a:xfrm>
            <a:off x="457200" y="1875935"/>
            <a:ext cx="3502617" cy="346798"/>
          </a:xfrm>
        </p:spPr>
        <p:txBody>
          <a:bodyPr lIns="36000" rIns="36000" anchor="ctr"/>
          <a:lstStyle>
            <a:lvl1pPr algn="ctr">
              <a:lnSpc>
                <a:spcPct val="100000"/>
              </a:lnSpc>
              <a:defRPr sz="1400" b="1" baseline="0">
                <a:solidFill>
                  <a:schemeClr val="tx1"/>
                </a:solidFill>
              </a:defRPr>
            </a:lvl1pPr>
          </a:lstStyle>
          <a:p>
            <a:pPr lvl="0"/>
            <a:r>
              <a:rPr lang="en-US" dirty="0"/>
              <a:t>Image caption</a:t>
            </a:r>
          </a:p>
        </p:txBody>
      </p:sp>
      <p:sp>
        <p:nvSpPr>
          <p:cNvPr id="14" name="Picture Placeholder 16">
            <a:extLst>
              <a:ext uri="{FF2B5EF4-FFF2-40B4-BE49-F238E27FC236}">
                <a16:creationId xmlns:a16="http://schemas.microsoft.com/office/drawing/2014/main" id="{816C8664-9D57-004C-8828-4995435B9D18}"/>
              </a:ext>
            </a:extLst>
          </p:cNvPr>
          <p:cNvSpPr>
            <a:spLocks noGrp="1"/>
          </p:cNvSpPr>
          <p:nvPr>
            <p:ph type="pic" sz="quarter" idx="17"/>
          </p:nvPr>
        </p:nvSpPr>
        <p:spPr>
          <a:xfrm>
            <a:off x="4344691" y="2298422"/>
            <a:ext cx="3502617" cy="3759477"/>
          </a:xfrm>
        </p:spPr>
        <p:txBody>
          <a:bodyPr/>
          <a:lstStyle/>
          <a:p>
            <a:r>
              <a:rPr lang="en-US" dirty="0"/>
              <a:t>Click icon to add picture</a:t>
            </a:r>
          </a:p>
        </p:txBody>
      </p:sp>
      <p:sp>
        <p:nvSpPr>
          <p:cNvPr id="15" name="Text Placeholder 4">
            <a:extLst>
              <a:ext uri="{FF2B5EF4-FFF2-40B4-BE49-F238E27FC236}">
                <a16:creationId xmlns:a16="http://schemas.microsoft.com/office/drawing/2014/main" id="{A7B664CB-DC96-D448-8F67-2EECACCF5845}"/>
              </a:ext>
            </a:extLst>
          </p:cNvPr>
          <p:cNvSpPr>
            <a:spLocks noGrp="1"/>
          </p:cNvSpPr>
          <p:nvPr>
            <p:ph type="body" sz="quarter" idx="18" hasCustomPrompt="1"/>
          </p:nvPr>
        </p:nvSpPr>
        <p:spPr>
          <a:xfrm>
            <a:off x="4344691" y="1875935"/>
            <a:ext cx="3502617" cy="346798"/>
          </a:xfrm>
        </p:spPr>
        <p:txBody>
          <a:bodyPr lIns="36000" rIns="36000" anchor="ctr"/>
          <a:lstStyle>
            <a:lvl1pPr algn="ctr">
              <a:lnSpc>
                <a:spcPct val="100000"/>
              </a:lnSpc>
              <a:defRPr sz="1400" b="1" baseline="0">
                <a:solidFill>
                  <a:schemeClr val="tx1"/>
                </a:solidFill>
              </a:defRPr>
            </a:lvl1pPr>
          </a:lstStyle>
          <a:p>
            <a:pPr lvl="0"/>
            <a:r>
              <a:rPr lang="en-US"/>
              <a:t>Image caption</a:t>
            </a:r>
            <a:endParaRPr lang="en-US" dirty="0"/>
          </a:p>
        </p:txBody>
      </p:sp>
      <p:sp>
        <p:nvSpPr>
          <p:cNvPr id="16" name="Picture Placeholder 16">
            <a:extLst>
              <a:ext uri="{FF2B5EF4-FFF2-40B4-BE49-F238E27FC236}">
                <a16:creationId xmlns:a16="http://schemas.microsoft.com/office/drawing/2014/main" id="{961A3E26-10AE-D840-9A88-406553A0DE93}"/>
              </a:ext>
            </a:extLst>
          </p:cNvPr>
          <p:cNvSpPr>
            <a:spLocks noGrp="1"/>
          </p:cNvSpPr>
          <p:nvPr>
            <p:ph type="pic" sz="quarter" idx="19"/>
          </p:nvPr>
        </p:nvSpPr>
        <p:spPr>
          <a:xfrm>
            <a:off x="8232183" y="2298422"/>
            <a:ext cx="3502617" cy="3759477"/>
          </a:xfrm>
        </p:spPr>
        <p:txBody>
          <a:bodyPr/>
          <a:lstStyle/>
          <a:p>
            <a:r>
              <a:rPr lang="en-US" dirty="0"/>
              <a:t>Click icon to add picture</a:t>
            </a:r>
          </a:p>
        </p:txBody>
      </p:sp>
      <p:sp>
        <p:nvSpPr>
          <p:cNvPr id="21" name="Text Placeholder 4">
            <a:extLst>
              <a:ext uri="{FF2B5EF4-FFF2-40B4-BE49-F238E27FC236}">
                <a16:creationId xmlns:a16="http://schemas.microsoft.com/office/drawing/2014/main" id="{509374E9-FB6C-4B49-9868-7D7F27EC950B}"/>
              </a:ext>
            </a:extLst>
          </p:cNvPr>
          <p:cNvSpPr>
            <a:spLocks noGrp="1"/>
          </p:cNvSpPr>
          <p:nvPr>
            <p:ph type="body" sz="quarter" idx="20" hasCustomPrompt="1"/>
          </p:nvPr>
        </p:nvSpPr>
        <p:spPr>
          <a:xfrm>
            <a:off x="8232183" y="1875935"/>
            <a:ext cx="3502617" cy="346798"/>
          </a:xfrm>
        </p:spPr>
        <p:txBody>
          <a:bodyPr lIns="36000" rIns="36000" anchor="ctr"/>
          <a:lstStyle>
            <a:lvl1pPr algn="ctr">
              <a:lnSpc>
                <a:spcPct val="100000"/>
              </a:lnSpc>
              <a:defRPr sz="1400" b="1" baseline="0">
                <a:solidFill>
                  <a:schemeClr val="tx1"/>
                </a:solidFill>
              </a:defRPr>
            </a:lvl1pPr>
          </a:lstStyle>
          <a:p>
            <a:pPr lvl="0"/>
            <a:r>
              <a:rPr lang="en-US"/>
              <a:t>Image caption</a:t>
            </a:r>
            <a:endParaRPr lang="en-US" dirty="0"/>
          </a:p>
        </p:txBody>
      </p:sp>
      <p:sp>
        <p:nvSpPr>
          <p:cNvPr id="10" name="Footer Placeholder 3">
            <a:extLst>
              <a:ext uri="{FF2B5EF4-FFF2-40B4-BE49-F238E27FC236}">
                <a16:creationId xmlns:a16="http://schemas.microsoft.com/office/drawing/2014/main" id="{5AF3BAED-3CDD-C843-B343-22D640A81FB3}"/>
              </a:ext>
            </a:extLst>
          </p:cNvPr>
          <p:cNvSpPr>
            <a:spLocks noGrp="1"/>
          </p:cNvSpPr>
          <p:nvPr>
            <p:ph type="ftr" sz="quarter" idx="11"/>
          </p:nvPr>
        </p:nvSpPr>
        <p:spPr>
          <a:xfrm>
            <a:off x="547199" y="6483601"/>
            <a:ext cx="4117669" cy="212399"/>
          </a:xfrm>
          <a:prstGeom prst="rect">
            <a:avLst/>
          </a:prstGeom>
        </p:spPr>
        <p:txBody>
          <a:bodyPr/>
          <a:lstStyle/>
          <a:p>
            <a:r>
              <a:rPr lang="en-GB" dirty="0"/>
              <a:t>www.hs2.org.uk</a:t>
            </a:r>
          </a:p>
        </p:txBody>
      </p:sp>
      <p:sp>
        <p:nvSpPr>
          <p:cNvPr id="3" name="Slide Number Placeholder 2"/>
          <p:cNvSpPr>
            <a:spLocks noGrp="1"/>
          </p:cNvSpPr>
          <p:nvPr>
            <p:ph type="sldNum" sz="quarter" idx="21"/>
          </p:nvPr>
        </p:nvSpPr>
        <p:spPr>
          <a:xfrm>
            <a:off x="10901779" y="6483601"/>
            <a:ext cx="744984" cy="212399"/>
          </a:xfrm>
          <a:prstGeom prst="rect">
            <a:avLst/>
          </a:prstGeom>
        </p:spPr>
        <p:txBody>
          <a:bodyPr/>
          <a:lstStyle/>
          <a:p>
            <a:fld id="{3DDFAA72-5DC3-4587-87F2-53D3D6F24F13}" type="slidenum">
              <a:rPr lang="en-GB" smtClean="0"/>
              <a:t>‹#›</a:t>
            </a:fld>
            <a:endParaRPr lang="en-GB" dirty="0"/>
          </a:p>
        </p:txBody>
      </p:sp>
    </p:spTree>
    <p:extLst>
      <p:ext uri="{BB962C8B-B14F-4D97-AF65-F5344CB8AC3E}">
        <p14:creationId xmlns:p14="http://schemas.microsoft.com/office/powerpoint/2010/main" val="1243446356"/>
      </p:ext>
    </p:extLst>
  </p:cSld>
  <p:clrMapOvr>
    <a:masterClrMapping/>
  </p:clrMapOvr>
  <p:transition>
    <p:fade/>
  </p:transition>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3 images landscap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lnSpc>
                <a:spcPct val="100000"/>
              </a:lnSpc>
              <a:defRPr>
                <a:solidFill>
                  <a:schemeClr val="tx1"/>
                </a:solidFill>
              </a:defRPr>
            </a:lvl1pPr>
          </a:lstStyle>
          <a:p>
            <a:r>
              <a:rPr lang="en-GB" dirty="0"/>
              <a:t>T</a:t>
            </a:r>
            <a:r>
              <a:rPr lang="en-US" dirty="0" err="1"/>
              <a:t>itle</a:t>
            </a:r>
            <a:endParaRPr lang="en-US" dirty="0"/>
          </a:p>
        </p:txBody>
      </p:sp>
      <p:sp>
        <p:nvSpPr>
          <p:cNvPr id="17" name="Picture Placeholder 16"/>
          <p:cNvSpPr>
            <a:spLocks noGrp="1"/>
          </p:cNvSpPr>
          <p:nvPr>
            <p:ph type="pic" sz="quarter" idx="12"/>
          </p:nvPr>
        </p:nvSpPr>
        <p:spPr>
          <a:xfrm>
            <a:off x="457200" y="2593698"/>
            <a:ext cx="3502617" cy="2254528"/>
          </a:xfrm>
        </p:spPr>
        <p:txBody>
          <a:bodyPr/>
          <a:lstStyle/>
          <a:p>
            <a:r>
              <a:rPr lang="en-US" dirty="0"/>
              <a:t>Click icon to add picture</a:t>
            </a:r>
          </a:p>
        </p:txBody>
      </p:sp>
      <p:sp>
        <p:nvSpPr>
          <p:cNvPr id="9" name="Text Placeholder 4"/>
          <p:cNvSpPr>
            <a:spLocks noGrp="1"/>
          </p:cNvSpPr>
          <p:nvPr>
            <p:ph type="body" sz="quarter" idx="16" hasCustomPrompt="1"/>
          </p:nvPr>
        </p:nvSpPr>
        <p:spPr>
          <a:xfrm>
            <a:off x="457200" y="2171210"/>
            <a:ext cx="3502617" cy="346798"/>
          </a:xfrm>
        </p:spPr>
        <p:txBody>
          <a:bodyPr lIns="36000" rIns="36000" anchor="ctr"/>
          <a:lstStyle>
            <a:lvl1pPr algn="ctr">
              <a:lnSpc>
                <a:spcPct val="100000"/>
              </a:lnSpc>
              <a:defRPr sz="1400" b="1" baseline="0">
                <a:solidFill>
                  <a:schemeClr val="tx1"/>
                </a:solidFill>
              </a:defRPr>
            </a:lvl1pPr>
          </a:lstStyle>
          <a:p>
            <a:pPr lvl="0"/>
            <a:r>
              <a:rPr lang="en-US" dirty="0"/>
              <a:t>Image caption</a:t>
            </a:r>
          </a:p>
        </p:txBody>
      </p:sp>
      <p:sp>
        <p:nvSpPr>
          <p:cNvPr id="14" name="Picture Placeholder 16">
            <a:extLst>
              <a:ext uri="{FF2B5EF4-FFF2-40B4-BE49-F238E27FC236}">
                <a16:creationId xmlns:a16="http://schemas.microsoft.com/office/drawing/2014/main" id="{816C8664-9D57-004C-8828-4995435B9D18}"/>
              </a:ext>
            </a:extLst>
          </p:cNvPr>
          <p:cNvSpPr>
            <a:spLocks noGrp="1"/>
          </p:cNvSpPr>
          <p:nvPr>
            <p:ph type="pic" sz="quarter" idx="17"/>
          </p:nvPr>
        </p:nvSpPr>
        <p:spPr>
          <a:xfrm>
            <a:off x="4344691" y="2593698"/>
            <a:ext cx="3502617" cy="2254528"/>
          </a:xfrm>
        </p:spPr>
        <p:txBody>
          <a:bodyPr/>
          <a:lstStyle/>
          <a:p>
            <a:r>
              <a:rPr lang="en-US" dirty="0"/>
              <a:t>Click icon to add picture</a:t>
            </a:r>
          </a:p>
        </p:txBody>
      </p:sp>
      <p:sp>
        <p:nvSpPr>
          <p:cNvPr id="15" name="Text Placeholder 4">
            <a:extLst>
              <a:ext uri="{FF2B5EF4-FFF2-40B4-BE49-F238E27FC236}">
                <a16:creationId xmlns:a16="http://schemas.microsoft.com/office/drawing/2014/main" id="{A7B664CB-DC96-D448-8F67-2EECACCF5845}"/>
              </a:ext>
            </a:extLst>
          </p:cNvPr>
          <p:cNvSpPr>
            <a:spLocks noGrp="1"/>
          </p:cNvSpPr>
          <p:nvPr>
            <p:ph type="body" sz="quarter" idx="18" hasCustomPrompt="1"/>
          </p:nvPr>
        </p:nvSpPr>
        <p:spPr>
          <a:xfrm>
            <a:off x="4344691" y="2171210"/>
            <a:ext cx="3502617" cy="346798"/>
          </a:xfrm>
        </p:spPr>
        <p:txBody>
          <a:bodyPr lIns="36000" rIns="36000" anchor="ctr"/>
          <a:lstStyle>
            <a:lvl1pPr algn="ctr">
              <a:lnSpc>
                <a:spcPct val="100000"/>
              </a:lnSpc>
              <a:defRPr sz="1400" b="1" baseline="0">
                <a:solidFill>
                  <a:schemeClr val="tx1"/>
                </a:solidFill>
              </a:defRPr>
            </a:lvl1pPr>
          </a:lstStyle>
          <a:p>
            <a:pPr lvl="0"/>
            <a:r>
              <a:rPr lang="en-US"/>
              <a:t>Image caption</a:t>
            </a:r>
            <a:endParaRPr lang="en-US" dirty="0"/>
          </a:p>
        </p:txBody>
      </p:sp>
      <p:sp>
        <p:nvSpPr>
          <p:cNvPr id="16" name="Picture Placeholder 16">
            <a:extLst>
              <a:ext uri="{FF2B5EF4-FFF2-40B4-BE49-F238E27FC236}">
                <a16:creationId xmlns:a16="http://schemas.microsoft.com/office/drawing/2014/main" id="{961A3E26-10AE-D840-9A88-406553A0DE93}"/>
              </a:ext>
            </a:extLst>
          </p:cNvPr>
          <p:cNvSpPr>
            <a:spLocks noGrp="1"/>
          </p:cNvSpPr>
          <p:nvPr>
            <p:ph type="pic" sz="quarter" idx="19"/>
          </p:nvPr>
        </p:nvSpPr>
        <p:spPr>
          <a:xfrm>
            <a:off x="8232183" y="2593698"/>
            <a:ext cx="3502617" cy="2254528"/>
          </a:xfrm>
        </p:spPr>
        <p:txBody>
          <a:bodyPr/>
          <a:lstStyle/>
          <a:p>
            <a:r>
              <a:rPr lang="en-US" dirty="0"/>
              <a:t>Click icon to add picture</a:t>
            </a:r>
          </a:p>
        </p:txBody>
      </p:sp>
      <p:sp>
        <p:nvSpPr>
          <p:cNvPr id="21" name="Text Placeholder 4">
            <a:extLst>
              <a:ext uri="{FF2B5EF4-FFF2-40B4-BE49-F238E27FC236}">
                <a16:creationId xmlns:a16="http://schemas.microsoft.com/office/drawing/2014/main" id="{509374E9-FB6C-4B49-9868-7D7F27EC950B}"/>
              </a:ext>
            </a:extLst>
          </p:cNvPr>
          <p:cNvSpPr>
            <a:spLocks noGrp="1"/>
          </p:cNvSpPr>
          <p:nvPr>
            <p:ph type="body" sz="quarter" idx="20" hasCustomPrompt="1"/>
          </p:nvPr>
        </p:nvSpPr>
        <p:spPr>
          <a:xfrm>
            <a:off x="8232183" y="2171210"/>
            <a:ext cx="3502617" cy="346798"/>
          </a:xfrm>
        </p:spPr>
        <p:txBody>
          <a:bodyPr lIns="36000" rIns="36000" anchor="ctr"/>
          <a:lstStyle>
            <a:lvl1pPr algn="ctr">
              <a:lnSpc>
                <a:spcPct val="100000"/>
              </a:lnSpc>
              <a:defRPr sz="1400" b="1" baseline="0">
                <a:solidFill>
                  <a:schemeClr val="tx1"/>
                </a:solidFill>
              </a:defRPr>
            </a:lvl1pPr>
          </a:lstStyle>
          <a:p>
            <a:pPr lvl="0"/>
            <a:r>
              <a:rPr lang="en-US"/>
              <a:t>Image caption</a:t>
            </a:r>
            <a:endParaRPr lang="en-US" dirty="0"/>
          </a:p>
        </p:txBody>
      </p:sp>
      <p:sp>
        <p:nvSpPr>
          <p:cNvPr id="10" name="Footer Placeholder 3">
            <a:extLst>
              <a:ext uri="{FF2B5EF4-FFF2-40B4-BE49-F238E27FC236}">
                <a16:creationId xmlns:a16="http://schemas.microsoft.com/office/drawing/2014/main" id="{5AF3BAED-3CDD-C843-B343-22D640A81FB3}"/>
              </a:ext>
            </a:extLst>
          </p:cNvPr>
          <p:cNvSpPr>
            <a:spLocks noGrp="1"/>
          </p:cNvSpPr>
          <p:nvPr>
            <p:ph type="ftr" sz="quarter" idx="11"/>
          </p:nvPr>
        </p:nvSpPr>
        <p:spPr>
          <a:xfrm>
            <a:off x="547199" y="6483601"/>
            <a:ext cx="4117669" cy="212399"/>
          </a:xfrm>
          <a:prstGeom prst="rect">
            <a:avLst/>
          </a:prstGeom>
        </p:spPr>
        <p:txBody>
          <a:bodyPr/>
          <a:lstStyle/>
          <a:p>
            <a:r>
              <a:rPr lang="en-GB" dirty="0"/>
              <a:t>www.hs2.org.uk</a:t>
            </a:r>
          </a:p>
        </p:txBody>
      </p:sp>
      <p:sp>
        <p:nvSpPr>
          <p:cNvPr id="3" name="Slide Number Placeholder 2"/>
          <p:cNvSpPr>
            <a:spLocks noGrp="1"/>
          </p:cNvSpPr>
          <p:nvPr>
            <p:ph type="sldNum" sz="quarter" idx="21"/>
          </p:nvPr>
        </p:nvSpPr>
        <p:spPr>
          <a:xfrm>
            <a:off x="10901779" y="6483601"/>
            <a:ext cx="744984" cy="212399"/>
          </a:xfrm>
          <a:prstGeom prst="rect">
            <a:avLst/>
          </a:prstGeom>
        </p:spPr>
        <p:txBody>
          <a:bodyPr/>
          <a:lstStyle/>
          <a:p>
            <a:fld id="{3DDFAA72-5DC3-4587-87F2-53D3D6F24F13}" type="slidenum">
              <a:rPr lang="en-GB" smtClean="0"/>
              <a:t>‹#›</a:t>
            </a:fld>
            <a:endParaRPr lang="en-GB" dirty="0"/>
          </a:p>
        </p:txBody>
      </p:sp>
    </p:spTree>
    <p:extLst>
      <p:ext uri="{BB962C8B-B14F-4D97-AF65-F5344CB8AC3E}">
        <p14:creationId xmlns:p14="http://schemas.microsoft.com/office/powerpoint/2010/main" val="3868118078"/>
      </p:ext>
    </p:extLst>
  </p:cSld>
  <p:clrMapOvr>
    <a:masterClrMapping/>
  </p:clrMapOvr>
  <p:transition>
    <p:fade/>
  </p:transition>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2 images landscape">
    <p:spTree>
      <p:nvGrpSpPr>
        <p:cNvPr id="1" name=""/>
        <p:cNvGrpSpPr/>
        <p:nvPr/>
      </p:nvGrpSpPr>
      <p:grpSpPr>
        <a:xfrm>
          <a:off x="0" y="0"/>
          <a:ext cx="0" cy="0"/>
          <a:chOff x="0" y="0"/>
          <a:chExt cx="0" cy="0"/>
        </a:xfrm>
      </p:grpSpPr>
      <p:sp>
        <p:nvSpPr>
          <p:cNvPr id="19" name="Picture Placeholder 16"/>
          <p:cNvSpPr>
            <a:spLocks noGrp="1"/>
          </p:cNvSpPr>
          <p:nvPr>
            <p:ph type="pic" sz="quarter" idx="14"/>
          </p:nvPr>
        </p:nvSpPr>
        <p:spPr>
          <a:xfrm>
            <a:off x="6178336" y="1875935"/>
            <a:ext cx="5556464" cy="3421062"/>
          </a:xfrm>
        </p:spPr>
        <p:txBody>
          <a:bodyPr/>
          <a:lstStyle/>
          <a:p>
            <a:r>
              <a:rPr lang="en-US" dirty="0"/>
              <a:t>Click icon to add picture</a:t>
            </a:r>
          </a:p>
        </p:txBody>
      </p:sp>
      <p:sp>
        <p:nvSpPr>
          <p:cNvPr id="11" name="Text Placeholder 4"/>
          <p:cNvSpPr>
            <a:spLocks noGrp="1"/>
          </p:cNvSpPr>
          <p:nvPr>
            <p:ph type="body" sz="quarter" idx="18" hasCustomPrompt="1"/>
          </p:nvPr>
        </p:nvSpPr>
        <p:spPr>
          <a:xfrm>
            <a:off x="6175370" y="5364261"/>
            <a:ext cx="5556464" cy="346798"/>
          </a:xfrm>
        </p:spPr>
        <p:txBody>
          <a:bodyPr lIns="36000" rIns="36000" anchor="ctr"/>
          <a:lstStyle>
            <a:lvl1pPr algn="l">
              <a:lnSpc>
                <a:spcPct val="100000"/>
              </a:lnSpc>
              <a:defRPr sz="2000" b="1" baseline="0">
                <a:solidFill>
                  <a:schemeClr val="tx1"/>
                </a:solidFill>
                <a:latin typeface="+mn-lt"/>
                <a:ea typeface="Open Sans Semibold" panose="020B0706030804020204" pitchFamily="34" charset="0"/>
                <a:cs typeface="Open Sans Semibold" panose="020B0706030804020204" pitchFamily="34" charset="0"/>
              </a:defRPr>
            </a:lvl1pPr>
          </a:lstStyle>
          <a:p>
            <a:pPr lvl="0"/>
            <a:r>
              <a:rPr lang="en-US" dirty="0"/>
              <a:t>Image caption</a:t>
            </a:r>
          </a:p>
        </p:txBody>
      </p:sp>
      <p:sp>
        <p:nvSpPr>
          <p:cNvPr id="17" name="Picture Placeholder 16"/>
          <p:cNvSpPr>
            <a:spLocks noGrp="1"/>
          </p:cNvSpPr>
          <p:nvPr>
            <p:ph type="pic" sz="quarter" idx="12"/>
          </p:nvPr>
        </p:nvSpPr>
        <p:spPr>
          <a:xfrm>
            <a:off x="457200" y="1875935"/>
            <a:ext cx="5556248" cy="3421062"/>
          </a:xfrm>
        </p:spPr>
        <p:txBody>
          <a:bodyPr/>
          <a:lstStyle/>
          <a:p>
            <a:r>
              <a:rPr lang="en-US" dirty="0"/>
              <a:t>Click icon to add picture</a:t>
            </a:r>
          </a:p>
        </p:txBody>
      </p:sp>
      <p:sp>
        <p:nvSpPr>
          <p:cNvPr id="2" name="Title 1"/>
          <p:cNvSpPr>
            <a:spLocks noGrp="1"/>
          </p:cNvSpPr>
          <p:nvPr>
            <p:ph type="title" hasCustomPrompt="1"/>
          </p:nvPr>
        </p:nvSpPr>
        <p:spPr/>
        <p:txBody>
          <a:bodyPr/>
          <a:lstStyle>
            <a:lvl1pPr>
              <a:lnSpc>
                <a:spcPct val="100000"/>
              </a:lnSpc>
              <a:defRPr>
                <a:solidFill>
                  <a:schemeClr val="tx1"/>
                </a:solidFill>
              </a:defRPr>
            </a:lvl1pPr>
          </a:lstStyle>
          <a:p>
            <a:r>
              <a:rPr lang="en-US" dirty="0"/>
              <a:t>Title</a:t>
            </a:r>
          </a:p>
        </p:txBody>
      </p:sp>
      <p:sp>
        <p:nvSpPr>
          <p:cNvPr id="8" name="Text Placeholder 4">
            <a:extLst>
              <a:ext uri="{FF2B5EF4-FFF2-40B4-BE49-F238E27FC236}">
                <a16:creationId xmlns:a16="http://schemas.microsoft.com/office/drawing/2014/main" id="{2A0022C7-7D4A-EE40-93C5-68D26840EEF0}"/>
              </a:ext>
            </a:extLst>
          </p:cNvPr>
          <p:cNvSpPr>
            <a:spLocks noGrp="1"/>
          </p:cNvSpPr>
          <p:nvPr>
            <p:ph type="body" sz="quarter" idx="19" hasCustomPrompt="1"/>
          </p:nvPr>
        </p:nvSpPr>
        <p:spPr>
          <a:xfrm>
            <a:off x="457200" y="5388268"/>
            <a:ext cx="5556464" cy="346798"/>
          </a:xfrm>
        </p:spPr>
        <p:txBody>
          <a:bodyPr lIns="36000" rIns="36000" anchor="ctr"/>
          <a:lstStyle>
            <a:lvl1pPr algn="l">
              <a:lnSpc>
                <a:spcPct val="100000"/>
              </a:lnSpc>
              <a:defRPr sz="2000" b="1" baseline="0">
                <a:solidFill>
                  <a:schemeClr val="tx1"/>
                </a:solidFill>
                <a:latin typeface="+mn-lt"/>
                <a:ea typeface="Open Sans Semibold" panose="020B0706030804020204" pitchFamily="34" charset="0"/>
                <a:cs typeface="Open Sans Semibold" panose="020B0706030804020204" pitchFamily="34" charset="0"/>
              </a:defRPr>
            </a:lvl1pPr>
          </a:lstStyle>
          <a:p>
            <a:pPr lvl="0"/>
            <a:r>
              <a:rPr lang="en-US" dirty="0"/>
              <a:t>Image caption</a:t>
            </a:r>
          </a:p>
        </p:txBody>
      </p:sp>
      <p:sp>
        <p:nvSpPr>
          <p:cNvPr id="9" name="Footer Placeholder 3">
            <a:extLst>
              <a:ext uri="{FF2B5EF4-FFF2-40B4-BE49-F238E27FC236}">
                <a16:creationId xmlns:a16="http://schemas.microsoft.com/office/drawing/2014/main" id="{5AF3BAED-3CDD-C843-B343-22D640A81FB3}"/>
              </a:ext>
            </a:extLst>
          </p:cNvPr>
          <p:cNvSpPr>
            <a:spLocks noGrp="1"/>
          </p:cNvSpPr>
          <p:nvPr>
            <p:ph type="ftr" sz="quarter" idx="11"/>
          </p:nvPr>
        </p:nvSpPr>
        <p:spPr>
          <a:xfrm>
            <a:off x="547199" y="6483601"/>
            <a:ext cx="4117669" cy="212399"/>
          </a:xfrm>
          <a:prstGeom prst="rect">
            <a:avLst/>
          </a:prstGeom>
        </p:spPr>
        <p:txBody>
          <a:bodyPr/>
          <a:lstStyle/>
          <a:p>
            <a:r>
              <a:rPr lang="en-GB" dirty="0"/>
              <a:t>www.hs2.org.uk</a:t>
            </a:r>
          </a:p>
        </p:txBody>
      </p:sp>
      <p:sp>
        <p:nvSpPr>
          <p:cNvPr id="3" name="Slide Number Placeholder 2"/>
          <p:cNvSpPr>
            <a:spLocks noGrp="1"/>
          </p:cNvSpPr>
          <p:nvPr>
            <p:ph type="sldNum" sz="quarter" idx="20"/>
          </p:nvPr>
        </p:nvSpPr>
        <p:spPr>
          <a:xfrm>
            <a:off x="10901779" y="6483601"/>
            <a:ext cx="744984" cy="212399"/>
          </a:xfrm>
          <a:prstGeom prst="rect">
            <a:avLst/>
          </a:prstGeom>
        </p:spPr>
        <p:txBody>
          <a:bodyPr/>
          <a:lstStyle/>
          <a:p>
            <a:fld id="{3DDFAA72-5DC3-4587-87F2-53D3D6F24F13}" type="slidenum">
              <a:rPr lang="en-GB" smtClean="0"/>
              <a:t>‹#›</a:t>
            </a:fld>
            <a:endParaRPr lang="en-GB" dirty="0"/>
          </a:p>
        </p:txBody>
      </p:sp>
    </p:spTree>
    <p:extLst>
      <p:ext uri="{BB962C8B-B14F-4D97-AF65-F5344CB8AC3E}">
        <p14:creationId xmlns:p14="http://schemas.microsoft.com/office/powerpoint/2010/main" val="1640601670"/>
      </p:ext>
    </p:extLst>
  </p:cSld>
  <p:clrMapOvr>
    <a:masterClrMapping/>
  </p:clrMapOvr>
  <p:transition>
    <p:fade/>
  </p:transition>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2 images portrait">
    <p:spTree>
      <p:nvGrpSpPr>
        <p:cNvPr id="1" name=""/>
        <p:cNvGrpSpPr/>
        <p:nvPr/>
      </p:nvGrpSpPr>
      <p:grpSpPr>
        <a:xfrm>
          <a:off x="0" y="0"/>
          <a:ext cx="0" cy="0"/>
          <a:chOff x="0" y="0"/>
          <a:chExt cx="0" cy="0"/>
        </a:xfrm>
      </p:grpSpPr>
      <p:sp>
        <p:nvSpPr>
          <p:cNvPr id="15" name="Picture Placeholder 16"/>
          <p:cNvSpPr>
            <a:spLocks noGrp="1"/>
          </p:cNvSpPr>
          <p:nvPr>
            <p:ph type="pic" sz="quarter" idx="12"/>
          </p:nvPr>
        </p:nvSpPr>
        <p:spPr>
          <a:xfrm>
            <a:off x="4168478" y="457199"/>
            <a:ext cx="3664638" cy="5536224"/>
          </a:xfrm>
        </p:spPr>
        <p:txBody>
          <a:bodyPr/>
          <a:lstStyle/>
          <a:p>
            <a:r>
              <a:rPr lang="en-US" dirty="0"/>
              <a:t>Click icon to add picture</a:t>
            </a:r>
          </a:p>
        </p:txBody>
      </p:sp>
      <p:sp>
        <p:nvSpPr>
          <p:cNvPr id="34" name="TextBox 33">
            <a:extLst>
              <a:ext uri="{FF2B5EF4-FFF2-40B4-BE49-F238E27FC236}">
                <a16:creationId xmlns:a16="http://schemas.microsoft.com/office/drawing/2014/main" id="{974F1D84-DDEE-41A1-933C-81803DAA1FD8}"/>
              </a:ext>
            </a:extLst>
          </p:cNvPr>
          <p:cNvSpPr txBox="1"/>
          <p:nvPr userDrawn="1"/>
        </p:nvSpPr>
        <p:spPr>
          <a:xfrm>
            <a:off x="4273578" y="3304984"/>
            <a:ext cx="549831" cy="184666"/>
          </a:xfrm>
          <a:prstGeom prst="rect">
            <a:avLst/>
          </a:prstGeom>
          <a:noFill/>
        </p:spPr>
        <p:txBody>
          <a:bodyPr wrap="none" lIns="0" tIns="0" rIns="0" bIns="0" rtlCol="0">
            <a:spAutoFit/>
          </a:bodyPr>
          <a:lstStyle/>
          <a:p>
            <a:pPr algn="l"/>
            <a:r>
              <a:rPr lang="en-GB" sz="1200" dirty="0">
                <a:solidFill>
                  <a:schemeClr val="bg1"/>
                </a:solidFill>
              </a:rPr>
              <a:t>London</a:t>
            </a:r>
          </a:p>
        </p:txBody>
      </p:sp>
      <p:sp>
        <p:nvSpPr>
          <p:cNvPr id="45" name="Title 1">
            <a:extLst>
              <a:ext uri="{FF2B5EF4-FFF2-40B4-BE49-F238E27FC236}">
                <a16:creationId xmlns:a16="http://schemas.microsoft.com/office/drawing/2014/main" id="{ECC6801D-545A-4803-9D8A-A889A704F6C7}"/>
              </a:ext>
            </a:extLst>
          </p:cNvPr>
          <p:cNvSpPr>
            <a:spLocks noGrp="1"/>
          </p:cNvSpPr>
          <p:nvPr>
            <p:ph type="title" hasCustomPrompt="1"/>
          </p:nvPr>
        </p:nvSpPr>
        <p:spPr>
          <a:xfrm>
            <a:off x="457200" y="457199"/>
            <a:ext cx="3607594" cy="1271589"/>
          </a:xfrm>
        </p:spPr>
        <p:txBody>
          <a:bodyPr/>
          <a:lstStyle>
            <a:lvl1pPr>
              <a:lnSpc>
                <a:spcPct val="100000"/>
              </a:lnSpc>
              <a:defRPr>
                <a:solidFill>
                  <a:schemeClr val="tx1"/>
                </a:solidFill>
              </a:defRPr>
            </a:lvl1pPr>
          </a:lstStyle>
          <a:p>
            <a:r>
              <a:rPr lang="en-US" dirty="0"/>
              <a:t>Title</a:t>
            </a:r>
            <a:endParaRPr lang="en-GB" dirty="0"/>
          </a:p>
        </p:txBody>
      </p:sp>
      <p:sp>
        <p:nvSpPr>
          <p:cNvPr id="18" name="Picture Placeholder 16"/>
          <p:cNvSpPr>
            <a:spLocks noGrp="1"/>
          </p:cNvSpPr>
          <p:nvPr>
            <p:ph type="pic" sz="quarter" idx="14"/>
          </p:nvPr>
        </p:nvSpPr>
        <p:spPr>
          <a:xfrm>
            <a:off x="8036334" y="457199"/>
            <a:ext cx="3664638" cy="5536224"/>
          </a:xfrm>
        </p:spPr>
        <p:txBody>
          <a:bodyPr/>
          <a:lstStyle/>
          <a:p>
            <a:r>
              <a:rPr lang="en-US" dirty="0"/>
              <a:t>Click icon to add picture</a:t>
            </a:r>
          </a:p>
        </p:txBody>
      </p:sp>
      <p:sp>
        <p:nvSpPr>
          <p:cNvPr id="22" name="Text Placeholder 4"/>
          <p:cNvSpPr>
            <a:spLocks noGrp="1"/>
          </p:cNvSpPr>
          <p:nvPr>
            <p:ph type="body" sz="quarter" idx="17" hasCustomPrompt="1"/>
          </p:nvPr>
        </p:nvSpPr>
        <p:spPr>
          <a:xfrm>
            <a:off x="4168866" y="6053122"/>
            <a:ext cx="3663950" cy="268288"/>
          </a:xfrm>
        </p:spPr>
        <p:txBody>
          <a:bodyPr lIns="36000" rIns="36000" anchor="ctr"/>
          <a:lstStyle>
            <a:lvl1pPr>
              <a:lnSpc>
                <a:spcPct val="100000"/>
              </a:lnSpc>
              <a:defRPr sz="1400" b="1" baseline="0">
                <a:solidFill>
                  <a:schemeClr val="tx1"/>
                </a:solidFill>
                <a:latin typeface="+mn-lt"/>
                <a:ea typeface="Open Sans Semibold" panose="020B0706030804020204" pitchFamily="34" charset="0"/>
                <a:cs typeface="Open Sans Semibold" panose="020B0706030804020204" pitchFamily="34" charset="0"/>
              </a:defRPr>
            </a:lvl1pPr>
          </a:lstStyle>
          <a:p>
            <a:pPr lvl="0"/>
            <a:r>
              <a:rPr lang="en-US" dirty="0"/>
              <a:t>Image caption</a:t>
            </a:r>
          </a:p>
        </p:txBody>
      </p:sp>
      <p:sp>
        <p:nvSpPr>
          <p:cNvPr id="24" name="Text Placeholder 4"/>
          <p:cNvSpPr>
            <a:spLocks noGrp="1"/>
          </p:cNvSpPr>
          <p:nvPr>
            <p:ph type="body" sz="quarter" idx="19" hasCustomPrompt="1"/>
          </p:nvPr>
        </p:nvSpPr>
        <p:spPr>
          <a:xfrm>
            <a:off x="8036722" y="6053122"/>
            <a:ext cx="3663950" cy="268288"/>
          </a:xfrm>
        </p:spPr>
        <p:txBody>
          <a:bodyPr lIns="36000" rIns="36000" anchor="ctr"/>
          <a:lstStyle>
            <a:lvl1pPr>
              <a:lnSpc>
                <a:spcPct val="100000"/>
              </a:lnSpc>
              <a:defRPr sz="1400" b="1" baseline="0">
                <a:solidFill>
                  <a:schemeClr val="tx1"/>
                </a:solidFill>
                <a:latin typeface="+mn-lt"/>
                <a:ea typeface="Open Sans Semibold" panose="020B0706030804020204" pitchFamily="34" charset="0"/>
                <a:cs typeface="Open Sans Semibold" panose="020B0706030804020204" pitchFamily="34" charset="0"/>
              </a:defRPr>
            </a:lvl1pPr>
          </a:lstStyle>
          <a:p>
            <a:pPr lvl="0"/>
            <a:r>
              <a:rPr lang="en-US"/>
              <a:t>Image caption</a:t>
            </a:r>
            <a:endParaRPr lang="en-US" dirty="0"/>
          </a:p>
        </p:txBody>
      </p:sp>
      <p:sp>
        <p:nvSpPr>
          <p:cNvPr id="9" name="Footer Placeholder 3">
            <a:extLst>
              <a:ext uri="{FF2B5EF4-FFF2-40B4-BE49-F238E27FC236}">
                <a16:creationId xmlns:a16="http://schemas.microsoft.com/office/drawing/2014/main" id="{5AF3BAED-3CDD-C843-B343-22D640A81FB3}"/>
              </a:ext>
            </a:extLst>
          </p:cNvPr>
          <p:cNvSpPr>
            <a:spLocks noGrp="1"/>
          </p:cNvSpPr>
          <p:nvPr>
            <p:ph type="ftr" sz="quarter" idx="11"/>
          </p:nvPr>
        </p:nvSpPr>
        <p:spPr>
          <a:xfrm>
            <a:off x="547199" y="6483601"/>
            <a:ext cx="4117669" cy="212399"/>
          </a:xfrm>
          <a:prstGeom prst="rect">
            <a:avLst/>
          </a:prstGeom>
        </p:spPr>
        <p:txBody>
          <a:bodyPr/>
          <a:lstStyle/>
          <a:p>
            <a:r>
              <a:rPr lang="en-GB" dirty="0"/>
              <a:t>www.hs2.org.uk</a:t>
            </a:r>
          </a:p>
        </p:txBody>
      </p:sp>
      <p:sp>
        <p:nvSpPr>
          <p:cNvPr id="2" name="Slide Number Placeholder 1"/>
          <p:cNvSpPr>
            <a:spLocks noGrp="1"/>
          </p:cNvSpPr>
          <p:nvPr>
            <p:ph type="sldNum" sz="quarter" idx="20"/>
          </p:nvPr>
        </p:nvSpPr>
        <p:spPr>
          <a:xfrm>
            <a:off x="10901779" y="6483601"/>
            <a:ext cx="744984" cy="212399"/>
          </a:xfrm>
          <a:prstGeom prst="rect">
            <a:avLst/>
          </a:prstGeom>
        </p:spPr>
        <p:txBody>
          <a:bodyPr/>
          <a:lstStyle/>
          <a:p>
            <a:fld id="{3DDFAA72-5DC3-4587-87F2-53D3D6F24F13}" type="slidenum">
              <a:rPr lang="en-GB" smtClean="0"/>
              <a:t>‹#›</a:t>
            </a:fld>
            <a:endParaRPr lang="en-GB" dirty="0"/>
          </a:p>
        </p:txBody>
      </p:sp>
    </p:spTree>
    <p:extLst>
      <p:ext uri="{BB962C8B-B14F-4D97-AF65-F5344CB8AC3E}">
        <p14:creationId xmlns:p14="http://schemas.microsoft.com/office/powerpoint/2010/main" val="1355321931"/>
      </p:ext>
    </p:extLst>
  </p:cSld>
  <p:clrMapOvr>
    <a:masterClrMapping/>
  </p:clrMapOvr>
  <p:transition>
    <p:fade/>
  </p:transition>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Six images landscape">
    <p:spTree>
      <p:nvGrpSpPr>
        <p:cNvPr id="1" name=""/>
        <p:cNvGrpSpPr/>
        <p:nvPr/>
      </p:nvGrpSpPr>
      <p:grpSpPr>
        <a:xfrm>
          <a:off x="0" y="0"/>
          <a:ext cx="0" cy="0"/>
          <a:chOff x="0" y="0"/>
          <a:chExt cx="0" cy="0"/>
        </a:xfrm>
      </p:grpSpPr>
      <p:sp>
        <p:nvSpPr>
          <p:cNvPr id="14" name="Picture Placeholder 2"/>
          <p:cNvSpPr>
            <a:spLocks noGrp="1"/>
          </p:cNvSpPr>
          <p:nvPr>
            <p:ph type="pic" sz="quarter" idx="21"/>
          </p:nvPr>
        </p:nvSpPr>
        <p:spPr>
          <a:xfrm>
            <a:off x="4403195" y="1796508"/>
            <a:ext cx="3385609" cy="1963737"/>
          </a:xfrm>
        </p:spPr>
        <p:txBody>
          <a:bodyPr/>
          <a:lstStyle>
            <a:lvl1pPr>
              <a:defRPr/>
            </a:lvl1pPr>
          </a:lstStyle>
          <a:p>
            <a:r>
              <a:rPr lang="en-US" dirty="0"/>
              <a:t>Click icon to add picture</a:t>
            </a:r>
            <a:endParaRPr lang="en-GB" dirty="0"/>
          </a:p>
        </p:txBody>
      </p:sp>
      <p:sp>
        <p:nvSpPr>
          <p:cNvPr id="13" name="Picture Placeholder 2"/>
          <p:cNvSpPr>
            <a:spLocks noGrp="1"/>
          </p:cNvSpPr>
          <p:nvPr>
            <p:ph type="pic" sz="quarter" idx="20"/>
          </p:nvPr>
        </p:nvSpPr>
        <p:spPr>
          <a:xfrm>
            <a:off x="457200" y="4119733"/>
            <a:ext cx="3385609" cy="1963737"/>
          </a:xfrm>
        </p:spPr>
        <p:txBody>
          <a:bodyPr/>
          <a:lstStyle>
            <a:lvl1pPr>
              <a:defRPr/>
            </a:lvl1pPr>
          </a:lstStyle>
          <a:p>
            <a:r>
              <a:rPr lang="en-US" dirty="0"/>
              <a:t>Click icon to add picture</a:t>
            </a:r>
            <a:endParaRPr lang="en-GB" dirty="0"/>
          </a:p>
        </p:txBody>
      </p:sp>
      <p:sp>
        <p:nvSpPr>
          <p:cNvPr id="3" name="Picture Placeholder 2"/>
          <p:cNvSpPr>
            <a:spLocks noGrp="1"/>
          </p:cNvSpPr>
          <p:nvPr>
            <p:ph type="pic" sz="quarter" idx="19"/>
          </p:nvPr>
        </p:nvSpPr>
        <p:spPr>
          <a:xfrm>
            <a:off x="457200" y="1800525"/>
            <a:ext cx="3385609" cy="1963737"/>
          </a:xfrm>
        </p:spPr>
        <p:txBody>
          <a:bodyPr/>
          <a:lstStyle>
            <a:lvl1pPr>
              <a:defRPr/>
            </a:lvl1pPr>
          </a:lstStyle>
          <a:p>
            <a:r>
              <a:rPr lang="en-US" dirty="0"/>
              <a:t>Click icon to add picture</a:t>
            </a:r>
            <a:endParaRPr lang="en-GB" dirty="0"/>
          </a:p>
        </p:txBody>
      </p:sp>
      <p:sp>
        <p:nvSpPr>
          <p:cNvPr id="12" name="Title 11">
            <a:extLst>
              <a:ext uri="{FF2B5EF4-FFF2-40B4-BE49-F238E27FC236}">
                <a16:creationId xmlns:a16="http://schemas.microsoft.com/office/drawing/2014/main" id="{4CACAE5C-7A0C-437D-BA18-FC8E654BE6B0}"/>
              </a:ext>
            </a:extLst>
          </p:cNvPr>
          <p:cNvSpPr>
            <a:spLocks noGrp="1"/>
          </p:cNvSpPr>
          <p:nvPr>
            <p:ph type="title" hasCustomPrompt="1"/>
          </p:nvPr>
        </p:nvSpPr>
        <p:spPr/>
        <p:txBody>
          <a:bodyPr/>
          <a:lstStyle>
            <a:lvl1pPr>
              <a:lnSpc>
                <a:spcPct val="100000"/>
              </a:lnSpc>
              <a:defRPr/>
            </a:lvl1pPr>
          </a:lstStyle>
          <a:p>
            <a:r>
              <a:rPr lang="en-US" dirty="0"/>
              <a:t>Title</a:t>
            </a:r>
            <a:endParaRPr lang="en-GB" dirty="0"/>
          </a:p>
        </p:txBody>
      </p:sp>
      <p:sp>
        <p:nvSpPr>
          <p:cNvPr id="18" name="Picture Placeholder 2"/>
          <p:cNvSpPr>
            <a:spLocks noGrp="1"/>
          </p:cNvSpPr>
          <p:nvPr>
            <p:ph type="pic" sz="quarter" idx="22"/>
          </p:nvPr>
        </p:nvSpPr>
        <p:spPr>
          <a:xfrm>
            <a:off x="8349191" y="1800523"/>
            <a:ext cx="3385609" cy="1963737"/>
          </a:xfrm>
        </p:spPr>
        <p:txBody>
          <a:bodyPr/>
          <a:lstStyle>
            <a:lvl1pPr>
              <a:defRPr/>
            </a:lvl1pPr>
          </a:lstStyle>
          <a:p>
            <a:r>
              <a:rPr lang="en-US" dirty="0"/>
              <a:t>Click icon to add picture</a:t>
            </a:r>
            <a:endParaRPr lang="en-GB" dirty="0"/>
          </a:p>
        </p:txBody>
      </p:sp>
      <p:sp>
        <p:nvSpPr>
          <p:cNvPr id="19" name="Picture Placeholder 2"/>
          <p:cNvSpPr>
            <a:spLocks noGrp="1"/>
          </p:cNvSpPr>
          <p:nvPr>
            <p:ph type="pic" sz="quarter" idx="23"/>
          </p:nvPr>
        </p:nvSpPr>
        <p:spPr>
          <a:xfrm>
            <a:off x="4403195" y="4118886"/>
            <a:ext cx="3385609" cy="1963737"/>
          </a:xfrm>
        </p:spPr>
        <p:txBody>
          <a:bodyPr/>
          <a:lstStyle>
            <a:lvl1pPr>
              <a:defRPr/>
            </a:lvl1pPr>
          </a:lstStyle>
          <a:p>
            <a:r>
              <a:rPr lang="en-US" dirty="0"/>
              <a:t>Click icon to add picture</a:t>
            </a:r>
            <a:endParaRPr lang="en-GB" dirty="0"/>
          </a:p>
        </p:txBody>
      </p:sp>
      <p:sp>
        <p:nvSpPr>
          <p:cNvPr id="20" name="Picture Placeholder 2"/>
          <p:cNvSpPr>
            <a:spLocks noGrp="1"/>
          </p:cNvSpPr>
          <p:nvPr>
            <p:ph type="pic" sz="quarter" idx="24"/>
          </p:nvPr>
        </p:nvSpPr>
        <p:spPr>
          <a:xfrm>
            <a:off x="8349190" y="4118887"/>
            <a:ext cx="3385609" cy="1963737"/>
          </a:xfrm>
        </p:spPr>
        <p:txBody>
          <a:bodyPr/>
          <a:lstStyle>
            <a:lvl1pPr>
              <a:defRPr/>
            </a:lvl1pPr>
          </a:lstStyle>
          <a:p>
            <a:r>
              <a:rPr lang="en-US" dirty="0"/>
              <a:t>Click icon to add picture</a:t>
            </a:r>
            <a:endParaRPr lang="en-GB" dirty="0"/>
          </a:p>
        </p:txBody>
      </p:sp>
      <p:sp>
        <p:nvSpPr>
          <p:cNvPr id="9" name="Footer Placeholder 3">
            <a:extLst>
              <a:ext uri="{FF2B5EF4-FFF2-40B4-BE49-F238E27FC236}">
                <a16:creationId xmlns:a16="http://schemas.microsoft.com/office/drawing/2014/main" id="{5AF3BAED-3CDD-C843-B343-22D640A81FB3}"/>
              </a:ext>
            </a:extLst>
          </p:cNvPr>
          <p:cNvSpPr>
            <a:spLocks noGrp="1"/>
          </p:cNvSpPr>
          <p:nvPr>
            <p:ph type="ftr" sz="quarter" idx="11"/>
          </p:nvPr>
        </p:nvSpPr>
        <p:spPr>
          <a:xfrm>
            <a:off x="547199" y="6483601"/>
            <a:ext cx="4117669" cy="212399"/>
          </a:xfrm>
          <a:prstGeom prst="rect">
            <a:avLst/>
          </a:prstGeom>
        </p:spPr>
        <p:txBody>
          <a:bodyPr/>
          <a:lstStyle/>
          <a:p>
            <a:r>
              <a:rPr lang="en-GB" dirty="0"/>
              <a:t>www.hs2.org.uk</a:t>
            </a:r>
          </a:p>
        </p:txBody>
      </p:sp>
      <p:sp>
        <p:nvSpPr>
          <p:cNvPr id="2" name="Slide Number Placeholder 1"/>
          <p:cNvSpPr>
            <a:spLocks noGrp="1"/>
          </p:cNvSpPr>
          <p:nvPr>
            <p:ph type="sldNum" sz="quarter" idx="25"/>
          </p:nvPr>
        </p:nvSpPr>
        <p:spPr>
          <a:xfrm>
            <a:off x="10901779" y="6483601"/>
            <a:ext cx="744984" cy="212399"/>
          </a:xfrm>
          <a:prstGeom prst="rect">
            <a:avLst/>
          </a:prstGeom>
        </p:spPr>
        <p:txBody>
          <a:bodyPr/>
          <a:lstStyle/>
          <a:p>
            <a:fld id="{3DDFAA72-5DC3-4587-87F2-53D3D6F24F13}" type="slidenum">
              <a:rPr lang="en-GB" smtClean="0"/>
              <a:t>‹#›</a:t>
            </a:fld>
            <a:endParaRPr lang="en-GB" dirty="0"/>
          </a:p>
        </p:txBody>
      </p:sp>
    </p:spTree>
    <p:extLst>
      <p:ext uri="{BB962C8B-B14F-4D97-AF65-F5344CB8AC3E}">
        <p14:creationId xmlns:p14="http://schemas.microsoft.com/office/powerpoint/2010/main" val="1917928185"/>
      </p:ext>
    </p:extLst>
  </p:cSld>
  <p:clrMapOvr>
    <a:masterClrMapping/>
  </p:clrMapOvr>
  <p:transition>
    <p:fade/>
  </p:transition>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Eight images square">
    <p:spTree>
      <p:nvGrpSpPr>
        <p:cNvPr id="1" name=""/>
        <p:cNvGrpSpPr/>
        <p:nvPr/>
      </p:nvGrpSpPr>
      <p:grpSpPr>
        <a:xfrm>
          <a:off x="0" y="0"/>
          <a:ext cx="0" cy="0"/>
          <a:chOff x="0" y="0"/>
          <a:chExt cx="0" cy="0"/>
        </a:xfrm>
      </p:grpSpPr>
      <p:sp>
        <p:nvSpPr>
          <p:cNvPr id="3" name="Picture Placeholder 2"/>
          <p:cNvSpPr>
            <a:spLocks noGrp="1"/>
          </p:cNvSpPr>
          <p:nvPr>
            <p:ph type="pic" sz="quarter" idx="19"/>
          </p:nvPr>
        </p:nvSpPr>
        <p:spPr>
          <a:xfrm>
            <a:off x="699727" y="1599451"/>
            <a:ext cx="2126202" cy="1963737"/>
          </a:xfrm>
        </p:spPr>
        <p:txBody>
          <a:bodyPr/>
          <a:lstStyle>
            <a:lvl1pPr>
              <a:defRPr/>
            </a:lvl1pPr>
          </a:lstStyle>
          <a:p>
            <a:r>
              <a:rPr lang="en-US" dirty="0"/>
              <a:t>Click icon to add picture</a:t>
            </a:r>
            <a:endParaRPr lang="en-GB" dirty="0"/>
          </a:p>
        </p:txBody>
      </p:sp>
      <p:sp>
        <p:nvSpPr>
          <p:cNvPr id="12" name="Title 11">
            <a:extLst>
              <a:ext uri="{FF2B5EF4-FFF2-40B4-BE49-F238E27FC236}">
                <a16:creationId xmlns:a16="http://schemas.microsoft.com/office/drawing/2014/main" id="{4CACAE5C-7A0C-437D-BA18-FC8E654BE6B0}"/>
              </a:ext>
            </a:extLst>
          </p:cNvPr>
          <p:cNvSpPr>
            <a:spLocks noGrp="1"/>
          </p:cNvSpPr>
          <p:nvPr>
            <p:ph type="title" hasCustomPrompt="1"/>
          </p:nvPr>
        </p:nvSpPr>
        <p:spPr/>
        <p:txBody>
          <a:bodyPr/>
          <a:lstStyle>
            <a:lvl1pPr>
              <a:lnSpc>
                <a:spcPct val="100000"/>
              </a:lnSpc>
              <a:defRPr/>
            </a:lvl1pPr>
          </a:lstStyle>
          <a:p>
            <a:r>
              <a:rPr lang="en-US" dirty="0"/>
              <a:t>Title</a:t>
            </a:r>
            <a:endParaRPr lang="en-GB" dirty="0"/>
          </a:p>
        </p:txBody>
      </p:sp>
      <p:sp>
        <p:nvSpPr>
          <p:cNvPr id="11" name="Picture Placeholder 2"/>
          <p:cNvSpPr>
            <a:spLocks noGrp="1"/>
          </p:cNvSpPr>
          <p:nvPr>
            <p:ph type="pic" sz="quarter" idx="27"/>
          </p:nvPr>
        </p:nvSpPr>
        <p:spPr>
          <a:xfrm>
            <a:off x="699727" y="3967576"/>
            <a:ext cx="2126202" cy="1963737"/>
          </a:xfrm>
        </p:spPr>
        <p:txBody>
          <a:bodyPr/>
          <a:lstStyle>
            <a:lvl1pPr>
              <a:defRPr/>
            </a:lvl1pPr>
          </a:lstStyle>
          <a:p>
            <a:r>
              <a:rPr lang="en-US" dirty="0"/>
              <a:t>Click icon to add picture</a:t>
            </a:r>
            <a:endParaRPr lang="en-GB" dirty="0"/>
          </a:p>
        </p:txBody>
      </p:sp>
      <p:sp>
        <p:nvSpPr>
          <p:cNvPr id="17" name="Text Placeholder 3"/>
          <p:cNvSpPr>
            <a:spLocks noGrp="1"/>
          </p:cNvSpPr>
          <p:nvPr>
            <p:ph type="body" sz="quarter" idx="31" hasCustomPrompt="1"/>
          </p:nvPr>
        </p:nvSpPr>
        <p:spPr>
          <a:xfrm>
            <a:off x="699727" y="3561179"/>
            <a:ext cx="2126202" cy="293086"/>
          </a:xfrm>
          <a:noFill/>
        </p:spPr>
        <p:txBody>
          <a:bodyPr/>
          <a:lstStyle>
            <a:lvl1pPr>
              <a:lnSpc>
                <a:spcPct val="100000"/>
              </a:lnSpc>
              <a:defRPr sz="1600" b="1">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dirty="0"/>
              <a:t>Text</a:t>
            </a:r>
            <a:endParaRPr lang="en-GB" dirty="0"/>
          </a:p>
        </p:txBody>
      </p:sp>
      <p:sp>
        <p:nvSpPr>
          <p:cNvPr id="21" name="Text Placeholder 3"/>
          <p:cNvSpPr>
            <a:spLocks noGrp="1"/>
          </p:cNvSpPr>
          <p:nvPr>
            <p:ph type="body" sz="quarter" idx="32" hasCustomPrompt="1"/>
          </p:nvPr>
        </p:nvSpPr>
        <p:spPr>
          <a:xfrm>
            <a:off x="699727" y="5943027"/>
            <a:ext cx="2126202" cy="293086"/>
          </a:xfrm>
          <a:noFill/>
        </p:spPr>
        <p:txBody>
          <a:bodyPr/>
          <a:lstStyle>
            <a:lvl1pPr>
              <a:lnSpc>
                <a:spcPct val="100000"/>
              </a:lnSpc>
              <a:defRPr sz="1600" b="1">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dirty="0"/>
              <a:t>Text</a:t>
            </a:r>
            <a:endParaRPr lang="en-GB" dirty="0"/>
          </a:p>
        </p:txBody>
      </p:sp>
      <p:sp>
        <p:nvSpPr>
          <p:cNvPr id="19" name="Picture Placeholder 2"/>
          <p:cNvSpPr>
            <a:spLocks noGrp="1"/>
          </p:cNvSpPr>
          <p:nvPr>
            <p:ph type="pic" sz="quarter" idx="33"/>
          </p:nvPr>
        </p:nvSpPr>
        <p:spPr>
          <a:xfrm>
            <a:off x="3577572" y="1599451"/>
            <a:ext cx="2126202" cy="1963737"/>
          </a:xfrm>
        </p:spPr>
        <p:txBody>
          <a:bodyPr/>
          <a:lstStyle>
            <a:lvl1pPr>
              <a:defRPr/>
            </a:lvl1pPr>
          </a:lstStyle>
          <a:p>
            <a:r>
              <a:rPr lang="en-US" dirty="0"/>
              <a:t>Click icon to add picture</a:t>
            </a:r>
            <a:endParaRPr lang="en-GB" dirty="0"/>
          </a:p>
        </p:txBody>
      </p:sp>
      <p:sp>
        <p:nvSpPr>
          <p:cNvPr id="20" name="Picture Placeholder 2"/>
          <p:cNvSpPr>
            <a:spLocks noGrp="1"/>
          </p:cNvSpPr>
          <p:nvPr>
            <p:ph type="pic" sz="quarter" idx="34"/>
          </p:nvPr>
        </p:nvSpPr>
        <p:spPr>
          <a:xfrm>
            <a:off x="3577572" y="3967576"/>
            <a:ext cx="2126202" cy="1963737"/>
          </a:xfrm>
        </p:spPr>
        <p:txBody>
          <a:bodyPr/>
          <a:lstStyle>
            <a:lvl1pPr>
              <a:defRPr/>
            </a:lvl1pPr>
          </a:lstStyle>
          <a:p>
            <a:r>
              <a:rPr lang="en-US" dirty="0"/>
              <a:t>Click icon to add picture</a:t>
            </a:r>
            <a:endParaRPr lang="en-GB" dirty="0"/>
          </a:p>
        </p:txBody>
      </p:sp>
      <p:sp>
        <p:nvSpPr>
          <p:cNvPr id="27" name="Text Placeholder 3"/>
          <p:cNvSpPr>
            <a:spLocks noGrp="1"/>
          </p:cNvSpPr>
          <p:nvPr>
            <p:ph type="body" sz="quarter" idx="35" hasCustomPrompt="1"/>
          </p:nvPr>
        </p:nvSpPr>
        <p:spPr>
          <a:xfrm>
            <a:off x="3577572" y="3561179"/>
            <a:ext cx="2126202" cy="293086"/>
          </a:xfrm>
          <a:noFill/>
        </p:spPr>
        <p:txBody>
          <a:bodyPr/>
          <a:lstStyle>
            <a:lvl1pPr>
              <a:lnSpc>
                <a:spcPct val="100000"/>
              </a:lnSpc>
              <a:defRPr sz="1600" b="1">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dirty="0"/>
              <a:t>Text</a:t>
            </a:r>
            <a:endParaRPr lang="en-GB" dirty="0"/>
          </a:p>
        </p:txBody>
      </p:sp>
      <p:sp>
        <p:nvSpPr>
          <p:cNvPr id="28" name="Text Placeholder 3"/>
          <p:cNvSpPr>
            <a:spLocks noGrp="1"/>
          </p:cNvSpPr>
          <p:nvPr>
            <p:ph type="body" sz="quarter" idx="36" hasCustomPrompt="1"/>
          </p:nvPr>
        </p:nvSpPr>
        <p:spPr>
          <a:xfrm>
            <a:off x="3577572" y="5943027"/>
            <a:ext cx="2126202" cy="293086"/>
          </a:xfrm>
          <a:noFill/>
        </p:spPr>
        <p:txBody>
          <a:bodyPr/>
          <a:lstStyle>
            <a:lvl1pPr>
              <a:lnSpc>
                <a:spcPct val="100000"/>
              </a:lnSpc>
              <a:defRPr sz="1600" b="1">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dirty="0"/>
              <a:t>Text</a:t>
            </a:r>
            <a:endParaRPr lang="en-GB" dirty="0"/>
          </a:p>
        </p:txBody>
      </p:sp>
      <p:sp>
        <p:nvSpPr>
          <p:cNvPr id="29" name="Picture Placeholder 2"/>
          <p:cNvSpPr>
            <a:spLocks noGrp="1"/>
          </p:cNvSpPr>
          <p:nvPr>
            <p:ph type="pic" sz="quarter" idx="37"/>
          </p:nvPr>
        </p:nvSpPr>
        <p:spPr>
          <a:xfrm>
            <a:off x="6455417" y="1597442"/>
            <a:ext cx="2126202" cy="1963737"/>
          </a:xfrm>
        </p:spPr>
        <p:txBody>
          <a:bodyPr/>
          <a:lstStyle>
            <a:lvl1pPr>
              <a:defRPr/>
            </a:lvl1pPr>
          </a:lstStyle>
          <a:p>
            <a:r>
              <a:rPr lang="en-US" dirty="0"/>
              <a:t>Click icon to add picture</a:t>
            </a:r>
            <a:endParaRPr lang="en-GB" dirty="0"/>
          </a:p>
        </p:txBody>
      </p:sp>
      <p:sp>
        <p:nvSpPr>
          <p:cNvPr id="30" name="Picture Placeholder 2"/>
          <p:cNvSpPr>
            <a:spLocks noGrp="1"/>
          </p:cNvSpPr>
          <p:nvPr>
            <p:ph type="pic" sz="quarter" idx="38"/>
          </p:nvPr>
        </p:nvSpPr>
        <p:spPr>
          <a:xfrm>
            <a:off x="6455417" y="3965567"/>
            <a:ext cx="2126202" cy="1963737"/>
          </a:xfrm>
        </p:spPr>
        <p:txBody>
          <a:bodyPr/>
          <a:lstStyle>
            <a:lvl1pPr>
              <a:defRPr/>
            </a:lvl1pPr>
          </a:lstStyle>
          <a:p>
            <a:r>
              <a:rPr lang="en-US" dirty="0"/>
              <a:t>Click icon to add picture</a:t>
            </a:r>
            <a:endParaRPr lang="en-GB" dirty="0"/>
          </a:p>
        </p:txBody>
      </p:sp>
      <p:sp>
        <p:nvSpPr>
          <p:cNvPr id="31" name="Text Placeholder 3"/>
          <p:cNvSpPr>
            <a:spLocks noGrp="1"/>
          </p:cNvSpPr>
          <p:nvPr>
            <p:ph type="body" sz="quarter" idx="39" hasCustomPrompt="1"/>
          </p:nvPr>
        </p:nvSpPr>
        <p:spPr>
          <a:xfrm>
            <a:off x="6455417" y="3559170"/>
            <a:ext cx="2126202" cy="293086"/>
          </a:xfrm>
          <a:noFill/>
        </p:spPr>
        <p:txBody>
          <a:bodyPr/>
          <a:lstStyle>
            <a:lvl1pPr>
              <a:lnSpc>
                <a:spcPct val="100000"/>
              </a:lnSpc>
              <a:defRPr sz="1600" b="1">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dirty="0"/>
              <a:t>Text</a:t>
            </a:r>
            <a:endParaRPr lang="en-GB" dirty="0"/>
          </a:p>
        </p:txBody>
      </p:sp>
      <p:sp>
        <p:nvSpPr>
          <p:cNvPr id="32" name="Text Placeholder 3"/>
          <p:cNvSpPr>
            <a:spLocks noGrp="1"/>
          </p:cNvSpPr>
          <p:nvPr>
            <p:ph type="body" sz="quarter" idx="40" hasCustomPrompt="1"/>
          </p:nvPr>
        </p:nvSpPr>
        <p:spPr>
          <a:xfrm>
            <a:off x="6455417" y="5941018"/>
            <a:ext cx="2126202" cy="293086"/>
          </a:xfrm>
          <a:noFill/>
        </p:spPr>
        <p:txBody>
          <a:bodyPr/>
          <a:lstStyle>
            <a:lvl1pPr>
              <a:lnSpc>
                <a:spcPct val="100000"/>
              </a:lnSpc>
              <a:defRPr sz="1600" b="1">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dirty="0"/>
              <a:t>Text</a:t>
            </a:r>
            <a:endParaRPr lang="en-GB" dirty="0"/>
          </a:p>
        </p:txBody>
      </p:sp>
      <p:sp>
        <p:nvSpPr>
          <p:cNvPr id="33" name="Picture Placeholder 2"/>
          <p:cNvSpPr>
            <a:spLocks noGrp="1"/>
          </p:cNvSpPr>
          <p:nvPr>
            <p:ph type="pic" sz="quarter" idx="41"/>
          </p:nvPr>
        </p:nvSpPr>
        <p:spPr>
          <a:xfrm>
            <a:off x="9333262" y="1597442"/>
            <a:ext cx="2126202" cy="1963737"/>
          </a:xfrm>
        </p:spPr>
        <p:txBody>
          <a:bodyPr/>
          <a:lstStyle>
            <a:lvl1pPr>
              <a:defRPr/>
            </a:lvl1pPr>
          </a:lstStyle>
          <a:p>
            <a:r>
              <a:rPr lang="en-US" dirty="0"/>
              <a:t>Click icon to add picture</a:t>
            </a:r>
            <a:endParaRPr lang="en-GB" dirty="0"/>
          </a:p>
        </p:txBody>
      </p:sp>
      <p:sp>
        <p:nvSpPr>
          <p:cNvPr id="34" name="Picture Placeholder 2"/>
          <p:cNvSpPr>
            <a:spLocks noGrp="1"/>
          </p:cNvSpPr>
          <p:nvPr>
            <p:ph type="pic" sz="quarter" idx="42"/>
          </p:nvPr>
        </p:nvSpPr>
        <p:spPr>
          <a:xfrm>
            <a:off x="9333262" y="3965567"/>
            <a:ext cx="2126202" cy="1963737"/>
          </a:xfrm>
        </p:spPr>
        <p:txBody>
          <a:bodyPr/>
          <a:lstStyle>
            <a:lvl1pPr>
              <a:defRPr/>
            </a:lvl1pPr>
          </a:lstStyle>
          <a:p>
            <a:r>
              <a:rPr lang="en-US" dirty="0"/>
              <a:t>Click icon to add picture</a:t>
            </a:r>
            <a:endParaRPr lang="en-GB" dirty="0"/>
          </a:p>
        </p:txBody>
      </p:sp>
      <p:sp>
        <p:nvSpPr>
          <p:cNvPr id="35" name="Text Placeholder 3"/>
          <p:cNvSpPr>
            <a:spLocks noGrp="1"/>
          </p:cNvSpPr>
          <p:nvPr>
            <p:ph type="body" sz="quarter" idx="43" hasCustomPrompt="1"/>
          </p:nvPr>
        </p:nvSpPr>
        <p:spPr>
          <a:xfrm>
            <a:off x="9333262" y="3559170"/>
            <a:ext cx="2126202" cy="293086"/>
          </a:xfrm>
          <a:noFill/>
        </p:spPr>
        <p:txBody>
          <a:bodyPr/>
          <a:lstStyle>
            <a:lvl1pPr>
              <a:lnSpc>
                <a:spcPct val="100000"/>
              </a:lnSpc>
              <a:defRPr sz="1600" b="1">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dirty="0"/>
              <a:t>Text</a:t>
            </a:r>
            <a:endParaRPr lang="en-GB" dirty="0"/>
          </a:p>
        </p:txBody>
      </p:sp>
      <p:sp>
        <p:nvSpPr>
          <p:cNvPr id="36" name="Text Placeholder 3"/>
          <p:cNvSpPr>
            <a:spLocks noGrp="1"/>
          </p:cNvSpPr>
          <p:nvPr>
            <p:ph type="body" sz="quarter" idx="44" hasCustomPrompt="1"/>
          </p:nvPr>
        </p:nvSpPr>
        <p:spPr>
          <a:xfrm>
            <a:off x="9333262" y="5941018"/>
            <a:ext cx="2126202" cy="293086"/>
          </a:xfrm>
          <a:noFill/>
        </p:spPr>
        <p:txBody>
          <a:bodyPr/>
          <a:lstStyle>
            <a:lvl1pPr>
              <a:lnSpc>
                <a:spcPct val="100000"/>
              </a:lnSpc>
              <a:defRPr sz="1600" b="1">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dirty="0"/>
              <a:t>Text</a:t>
            </a:r>
            <a:endParaRPr lang="en-GB" dirty="0"/>
          </a:p>
        </p:txBody>
      </p:sp>
      <p:sp>
        <p:nvSpPr>
          <p:cNvPr id="22" name="Footer Placeholder 3">
            <a:extLst>
              <a:ext uri="{FF2B5EF4-FFF2-40B4-BE49-F238E27FC236}">
                <a16:creationId xmlns:a16="http://schemas.microsoft.com/office/drawing/2014/main" id="{5AF3BAED-3CDD-C843-B343-22D640A81FB3}"/>
              </a:ext>
            </a:extLst>
          </p:cNvPr>
          <p:cNvSpPr>
            <a:spLocks noGrp="1"/>
          </p:cNvSpPr>
          <p:nvPr>
            <p:ph type="ftr" sz="quarter" idx="11"/>
          </p:nvPr>
        </p:nvSpPr>
        <p:spPr>
          <a:xfrm>
            <a:off x="547199" y="6483601"/>
            <a:ext cx="4117669" cy="212399"/>
          </a:xfrm>
          <a:prstGeom prst="rect">
            <a:avLst/>
          </a:prstGeom>
        </p:spPr>
        <p:txBody>
          <a:bodyPr/>
          <a:lstStyle/>
          <a:p>
            <a:r>
              <a:rPr lang="en-GB" dirty="0"/>
              <a:t>www.hs2.org.uk</a:t>
            </a:r>
          </a:p>
        </p:txBody>
      </p:sp>
      <p:sp>
        <p:nvSpPr>
          <p:cNvPr id="2" name="Slide Number Placeholder 1"/>
          <p:cNvSpPr>
            <a:spLocks noGrp="1"/>
          </p:cNvSpPr>
          <p:nvPr>
            <p:ph type="sldNum" sz="quarter" idx="45"/>
          </p:nvPr>
        </p:nvSpPr>
        <p:spPr>
          <a:xfrm>
            <a:off x="10901779" y="6483601"/>
            <a:ext cx="744984" cy="212399"/>
          </a:xfrm>
          <a:prstGeom prst="rect">
            <a:avLst/>
          </a:prstGeom>
        </p:spPr>
        <p:txBody>
          <a:bodyPr/>
          <a:lstStyle/>
          <a:p>
            <a:fld id="{3DDFAA72-5DC3-4587-87F2-53D3D6F24F13}" type="slidenum">
              <a:rPr lang="en-GB" smtClean="0"/>
              <a:t>‹#›</a:t>
            </a:fld>
            <a:endParaRPr lang="en-GB" dirty="0"/>
          </a:p>
        </p:txBody>
      </p:sp>
    </p:spTree>
    <p:extLst>
      <p:ext uri="{BB962C8B-B14F-4D97-AF65-F5344CB8AC3E}">
        <p14:creationId xmlns:p14="http://schemas.microsoft.com/office/powerpoint/2010/main" val="596561928"/>
      </p:ext>
    </p:extLst>
  </p:cSld>
  <p:clrMapOvr>
    <a:masterClrMapping/>
  </p:clrMapOvr>
  <p:transition>
    <p:fade/>
  </p:transition>
  <p:extLst>
    <p:ext uri="{DCECCB84-F9BA-43D5-87BE-67443E8EF086}">
      <p15:sldGuideLst xmlns:p15="http://schemas.microsoft.com/office/powerpoint/2012/main">
        <p15:guide id="1" orient="horz" pos="1003">
          <p15:clr>
            <a:srgbClr val="FBAE40"/>
          </p15:clr>
        </p15:guide>
      </p15:sldGuideLst>
    </p:ext>
  </p:extLst>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Single image">
    <p:spTree>
      <p:nvGrpSpPr>
        <p:cNvPr id="1" name=""/>
        <p:cNvGrpSpPr/>
        <p:nvPr/>
      </p:nvGrpSpPr>
      <p:grpSpPr>
        <a:xfrm>
          <a:off x="0" y="0"/>
          <a:ext cx="0" cy="0"/>
          <a:chOff x="0" y="0"/>
          <a:chExt cx="0" cy="0"/>
        </a:xfrm>
      </p:grpSpPr>
      <p:sp>
        <p:nvSpPr>
          <p:cNvPr id="17" name="Picture Placeholder 16"/>
          <p:cNvSpPr>
            <a:spLocks noGrp="1"/>
          </p:cNvSpPr>
          <p:nvPr>
            <p:ph type="pic" sz="quarter" idx="12"/>
          </p:nvPr>
        </p:nvSpPr>
        <p:spPr>
          <a:xfrm>
            <a:off x="457200" y="1609234"/>
            <a:ext cx="11277600" cy="4543915"/>
          </a:xfrm>
        </p:spPr>
        <p:txBody>
          <a:bodyPr/>
          <a:lstStyle/>
          <a:p>
            <a:r>
              <a:rPr lang="en-US" dirty="0"/>
              <a:t>Click icon to add picture</a:t>
            </a:r>
          </a:p>
        </p:txBody>
      </p:sp>
      <p:sp>
        <p:nvSpPr>
          <p:cNvPr id="2" name="Title 1"/>
          <p:cNvSpPr>
            <a:spLocks noGrp="1"/>
          </p:cNvSpPr>
          <p:nvPr>
            <p:ph type="title" hasCustomPrompt="1"/>
          </p:nvPr>
        </p:nvSpPr>
        <p:spPr/>
        <p:txBody>
          <a:bodyPr/>
          <a:lstStyle>
            <a:lvl1pPr>
              <a:lnSpc>
                <a:spcPct val="100000"/>
              </a:lnSpc>
              <a:defRPr>
                <a:solidFill>
                  <a:schemeClr val="tx1"/>
                </a:solidFill>
              </a:defRPr>
            </a:lvl1pPr>
          </a:lstStyle>
          <a:p>
            <a:r>
              <a:rPr lang="en-US" dirty="0"/>
              <a:t>Title</a:t>
            </a:r>
          </a:p>
        </p:txBody>
      </p:sp>
      <p:sp>
        <p:nvSpPr>
          <p:cNvPr id="5" name="Footer Placeholder 3">
            <a:extLst>
              <a:ext uri="{FF2B5EF4-FFF2-40B4-BE49-F238E27FC236}">
                <a16:creationId xmlns:a16="http://schemas.microsoft.com/office/drawing/2014/main" id="{5AF3BAED-3CDD-C843-B343-22D640A81FB3}"/>
              </a:ext>
            </a:extLst>
          </p:cNvPr>
          <p:cNvSpPr>
            <a:spLocks noGrp="1"/>
          </p:cNvSpPr>
          <p:nvPr>
            <p:ph type="ftr" sz="quarter" idx="11"/>
          </p:nvPr>
        </p:nvSpPr>
        <p:spPr>
          <a:xfrm>
            <a:off x="547199" y="6483601"/>
            <a:ext cx="4117669" cy="212399"/>
          </a:xfrm>
          <a:prstGeom prst="rect">
            <a:avLst/>
          </a:prstGeom>
        </p:spPr>
        <p:txBody>
          <a:bodyPr/>
          <a:lstStyle/>
          <a:p>
            <a:r>
              <a:rPr lang="en-GB" dirty="0"/>
              <a:t>www.hs2.org.uk</a:t>
            </a:r>
          </a:p>
        </p:txBody>
      </p:sp>
      <p:sp>
        <p:nvSpPr>
          <p:cNvPr id="3" name="Slide Number Placeholder 2"/>
          <p:cNvSpPr>
            <a:spLocks noGrp="1"/>
          </p:cNvSpPr>
          <p:nvPr>
            <p:ph type="sldNum" sz="quarter" idx="13"/>
          </p:nvPr>
        </p:nvSpPr>
        <p:spPr>
          <a:xfrm>
            <a:off x="10901779" y="6483601"/>
            <a:ext cx="744984" cy="212399"/>
          </a:xfrm>
          <a:prstGeom prst="rect">
            <a:avLst/>
          </a:prstGeom>
        </p:spPr>
        <p:txBody>
          <a:bodyPr/>
          <a:lstStyle/>
          <a:p>
            <a:fld id="{3DDFAA72-5DC3-4587-87F2-53D3D6F24F13}" type="slidenum">
              <a:rPr lang="en-GB" smtClean="0"/>
              <a:t>‹#›</a:t>
            </a:fld>
            <a:endParaRPr lang="en-GB" dirty="0"/>
          </a:p>
        </p:txBody>
      </p:sp>
    </p:spTree>
    <p:extLst>
      <p:ext uri="{BB962C8B-B14F-4D97-AF65-F5344CB8AC3E}">
        <p14:creationId xmlns:p14="http://schemas.microsoft.com/office/powerpoint/2010/main" val="206459088"/>
      </p:ext>
    </p:extLst>
  </p:cSld>
  <p:clrMapOvr>
    <a:masterClrMapping/>
  </p:clrMapOvr>
  <p:transition>
    <p:fade/>
  </p:transition>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Full bleed image">
    <p:spTree>
      <p:nvGrpSpPr>
        <p:cNvPr id="1" name=""/>
        <p:cNvGrpSpPr/>
        <p:nvPr/>
      </p:nvGrpSpPr>
      <p:grpSpPr>
        <a:xfrm>
          <a:off x="0" y="0"/>
          <a:ext cx="0" cy="0"/>
          <a:chOff x="0" y="0"/>
          <a:chExt cx="0" cy="0"/>
        </a:xfrm>
      </p:grpSpPr>
      <p:sp>
        <p:nvSpPr>
          <p:cNvPr id="5" name="Footer Placeholder 3">
            <a:extLst>
              <a:ext uri="{FF2B5EF4-FFF2-40B4-BE49-F238E27FC236}">
                <a16:creationId xmlns:a16="http://schemas.microsoft.com/office/drawing/2014/main" id="{5AF3BAED-3CDD-C843-B343-22D640A81FB3}"/>
              </a:ext>
            </a:extLst>
          </p:cNvPr>
          <p:cNvSpPr>
            <a:spLocks noGrp="1"/>
          </p:cNvSpPr>
          <p:nvPr>
            <p:ph type="ftr" sz="quarter" idx="11"/>
          </p:nvPr>
        </p:nvSpPr>
        <p:spPr>
          <a:xfrm>
            <a:off x="547199" y="6483601"/>
            <a:ext cx="4117669" cy="212399"/>
          </a:xfrm>
          <a:prstGeom prst="rect">
            <a:avLst/>
          </a:prstGeom>
        </p:spPr>
        <p:txBody>
          <a:bodyPr/>
          <a:lstStyle/>
          <a:p>
            <a:r>
              <a:rPr lang="en-GB" dirty="0"/>
              <a:t>www.hs2.org.uk</a:t>
            </a:r>
          </a:p>
        </p:txBody>
      </p:sp>
      <p:sp>
        <p:nvSpPr>
          <p:cNvPr id="17" name="Picture Placeholder 16"/>
          <p:cNvSpPr>
            <a:spLocks noGrp="1"/>
          </p:cNvSpPr>
          <p:nvPr>
            <p:ph type="pic" sz="quarter" idx="12"/>
          </p:nvPr>
        </p:nvSpPr>
        <p:spPr>
          <a:xfrm>
            <a:off x="-104775" y="-74295"/>
            <a:ext cx="12296775" cy="7067549"/>
          </a:xfrm>
        </p:spPr>
        <p:txBody>
          <a:bodyPr/>
          <a:lstStyle/>
          <a:p>
            <a:r>
              <a:rPr lang="en-US" dirty="0"/>
              <a:t>Click icon to add picture</a:t>
            </a:r>
          </a:p>
        </p:txBody>
      </p:sp>
      <p:sp>
        <p:nvSpPr>
          <p:cNvPr id="2" name="Title 1"/>
          <p:cNvSpPr>
            <a:spLocks noGrp="1"/>
          </p:cNvSpPr>
          <p:nvPr>
            <p:ph type="title" hasCustomPrompt="1"/>
          </p:nvPr>
        </p:nvSpPr>
        <p:spPr/>
        <p:txBody>
          <a:bodyPr/>
          <a:lstStyle>
            <a:lvl1pPr>
              <a:lnSpc>
                <a:spcPct val="100000"/>
              </a:lnSpc>
              <a:defRPr>
                <a:solidFill>
                  <a:schemeClr val="bg1"/>
                </a:solidFill>
                <a:effectLst>
                  <a:outerShdw blurRad="63500" sx="102000" sy="102000" algn="ctr" rotWithShape="0">
                    <a:prstClr val="black">
                      <a:alpha val="40000"/>
                    </a:prstClr>
                  </a:outerShdw>
                </a:effectLst>
              </a:defRPr>
            </a:lvl1pPr>
          </a:lstStyle>
          <a:p>
            <a:r>
              <a:rPr lang="en-US" dirty="0"/>
              <a:t>Title</a:t>
            </a:r>
          </a:p>
        </p:txBody>
      </p:sp>
      <p:sp>
        <p:nvSpPr>
          <p:cNvPr id="3" name="Slide Number Placeholder 2"/>
          <p:cNvSpPr>
            <a:spLocks noGrp="1"/>
          </p:cNvSpPr>
          <p:nvPr>
            <p:ph type="sldNum" sz="quarter" idx="13"/>
          </p:nvPr>
        </p:nvSpPr>
        <p:spPr>
          <a:xfrm>
            <a:off x="10901779" y="6483601"/>
            <a:ext cx="744984" cy="212399"/>
          </a:xfrm>
          <a:prstGeom prst="rect">
            <a:avLst/>
          </a:prstGeom>
        </p:spPr>
        <p:txBody>
          <a:bodyPr/>
          <a:lstStyle/>
          <a:p>
            <a:fld id="{3DDFAA72-5DC3-4587-87F2-53D3D6F24F13}" type="slidenum">
              <a:rPr lang="en-GB" smtClean="0"/>
              <a:t>‹#›</a:t>
            </a:fld>
            <a:endParaRPr lang="en-GB" dirty="0"/>
          </a:p>
        </p:txBody>
      </p:sp>
    </p:spTree>
    <p:extLst>
      <p:ext uri="{BB962C8B-B14F-4D97-AF65-F5344CB8AC3E}">
        <p14:creationId xmlns:p14="http://schemas.microsoft.com/office/powerpoint/2010/main" val="3369442701"/>
      </p:ext>
    </p:extLst>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Quote">
    <p:spTree>
      <p:nvGrpSpPr>
        <p:cNvPr id="1" name=""/>
        <p:cNvGrpSpPr/>
        <p:nvPr/>
      </p:nvGrpSpPr>
      <p:grpSpPr>
        <a:xfrm>
          <a:off x="0" y="0"/>
          <a:ext cx="0" cy="0"/>
          <a:chOff x="0" y="0"/>
          <a:chExt cx="0" cy="0"/>
        </a:xfrm>
      </p:grpSpPr>
      <p:sp>
        <p:nvSpPr>
          <p:cNvPr id="7" name="Text Placeholder 6">
            <a:extLst>
              <a:ext uri="{FF2B5EF4-FFF2-40B4-BE49-F238E27FC236}">
                <a16:creationId xmlns:a16="http://schemas.microsoft.com/office/drawing/2014/main" id="{2004614A-3D8F-4D6F-9611-A24244E522D7}"/>
              </a:ext>
            </a:extLst>
          </p:cNvPr>
          <p:cNvSpPr>
            <a:spLocks noGrp="1"/>
          </p:cNvSpPr>
          <p:nvPr>
            <p:ph type="body" sz="quarter" idx="13" hasCustomPrompt="1"/>
          </p:nvPr>
        </p:nvSpPr>
        <p:spPr>
          <a:xfrm>
            <a:off x="457200" y="1406069"/>
            <a:ext cx="11277600" cy="2880000"/>
          </a:xfrm>
        </p:spPr>
        <p:txBody>
          <a:bodyPr/>
          <a:lstStyle>
            <a:lvl1pPr>
              <a:lnSpc>
                <a:spcPct val="100000"/>
              </a:lnSpc>
              <a:defRPr sz="4000" b="1">
                <a:latin typeface="Open Sans" panose="020B0606030504020204" pitchFamily="34" charset="0"/>
                <a:ea typeface="Open Sans" panose="020B0606030504020204" pitchFamily="34" charset="0"/>
                <a:cs typeface="Open Sans" panose="020B0606030504020204" pitchFamily="34" charset="0"/>
              </a:defRPr>
            </a:lvl1pPr>
          </a:lstStyle>
          <a:p>
            <a:pPr lvl="0"/>
            <a:r>
              <a:rPr lang="en-US" dirty="0"/>
              <a:t>”Quote here - use purple text from palette to highlight specific words/phrases.”</a:t>
            </a:r>
          </a:p>
        </p:txBody>
      </p:sp>
      <p:sp>
        <p:nvSpPr>
          <p:cNvPr id="2" name="TextBox 1"/>
          <p:cNvSpPr txBox="1"/>
          <p:nvPr userDrawn="1"/>
        </p:nvSpPr>
        <p:spPr>
          <a:xfrm>
            <a:off x="8386354" y="6374674"/>
            <a:ext cx="914400" cy="914400"/>
          </a:xfrm>
          <a:prstGeom prst="rect">
            <a:avLst/>
          </a:prstGeom>
          <a:noFill/>
        </p:spPr>
        <p:txBody>
          <a:bodyPr wrap="none" lIns="0" tIns="0" rIns="0" bIns="0" rtlCol="0">
            <a:noAutofit/>
          </a:bodyPr>
          <a:lstStyle/>
          <a:p>
            <a:pPr algn="l"/>
            <a:endParaRPr lang="en-US" sz="1600" dirty="0">
              <a:solidFill>
                <a:schemeClr val="accent1"/>
              </a:solidFill>
            </a:endParaRPr>
          </a:p>
        </p:txBody>
      </p:sp>
      <p:sp>
        <p:nvSpPr>
          <p:cNvPr id="6" name="TextBox 5"/>
          <p:cNvSpPr txBox="1"/>
          <p:nvPr userDrawn="1"/>
        </p:nvSpPr>
        <p:spPr>
          <a:xfrm>
            <a:off x="2409825" y="6410325"/>
            <a:ext cx="914400" cy="914400"/>
          </a:xfrm>
          <a:prstGeom prst="rect">
            <a:avLst/>
          </a:prstGeom>
          <a:noFill/>
        </p:spPr>
        <p:txBody>
          <a:bodyPr wrap="none" lIns="0" tIns="0" rIns="0" bIns="0" rtlCol="0">
            <a:noAutofit/>
          </a:bodyPr>
          <a:lstStyle/>
          <a:p>
            <a:pPr algn="l"/>
            <a:endParaRPr lang="en-US" sz="1600" dirty="0">
              <a:solidFill>
                <a:schemeClr val="accent1"/>
              </a:solidFill>
            </a:endParaRPr>
          </a:p>
        </p:txBody>
      </p:sp>
      <p:sp>
        <p:nvSpPr>
          <p:cNvPr id="8" name="Text Placeholder 7">
            <a:extLst>
              <a:ext uri="{FF2B5EF4-FFF2-40B4-BE49-F238E27FC236}">
                <a16:creationId xmlns:a16="http://schemas.microsoft.com/office/drawing/2014/main" id="{8B4A6BDB-F2D8-7B41-9F83-779E9FB47EA1}"/>
              </a:ext>
            </a:extLst>
          </p:cNvPr>
          <p:cNvSpPr>
            <a:spLocks noGrp="1"/>
          </p:cNvSpPr>
          <p:nvPr>
            <p:ph type="body" sz="quarter" idx="14" hasCustomPrompt="1"/>
          </p:nvPr>
        </p:nvSpPr>
        <p:spPr>
          <a:xfrm>
            <a:off x="7269933" y="4548404"/>
            <a:ext cx="4464867" cy="553143"/>
          </a:xfrm>
        </p:spPr>
        <p:txBody>
          <a:bodyPr anchor="ctr"/>
          <a:lstStyle>
            <a:lvl1pPr algn="r">
              <a:lnSpc>
                <a:spcPct val="100000"/>
              </a:lnSpc>
              <a:defRPr sz="3600" b="1" i="0">
                <a:ln>
                  <a:noFill/>
                </a:ln>
                <a:solidFill>
                  <a:schemeClr val="tx1"/>
                </a:solidFill>
                <a:latin typeface="+mn-lt"/>
              </a:defRPr>
            </a:lvl1pPr>
            <a:lvl2pPr marL="0" indent="0">
              <a:buNone/>
              <a:defRPr/>
            </a:lvl2pPr>
          </a:lstStyle>
          <a:p>
            <a:pPr lvl="0"/>
            <a:r>
              <a:rPr lang="en-US" dirty="0"/>
              <a:t>Name of contact</a:t>
            </a:r>
          </a:p>
        </p:txBody>
      </p:sp>
      <p:sp>
        <p:nvSpPr>
          <p:cNvPr id="9" name="Text Placeholder 7">
            <a:extLst>
              <a:ext uri="{FF2B5EF4-FFF2-40B4-BE49-F238E27FC236}">
                <a16:creationId xmlns:a16="http://schemas.microsoft.com/office/drawing/2014/main" id="{3B5E7D28-58DB-D84C-BB55-7B09C62C94D4}"/>
              </a:ext>
            </a:extLst>
          </p:cNvPr>
          <p:cNvSpPr>
            <a:spLocks noGrp="1"/>
          </p:cNvSpPr>
          <p:nvPr>
            <p:ph type="body" sz="quarter" idx="15" hasCustomPrompt="1"/>
          </p:nvPr>
        </p:nvSpPr>
        <p:spPr>
          <a:xfrm>
            <a:off x="7269933" y="5219626"/>
            <a:ext cx="4464867" cy="561975"/>
          </a:xfrm>
        </p:spPr>
        <p:txBody>
          <a:bodyPr/>
          <a:lstStyle>
            <a:lvl1pPr algn="r">
              <a:lnSpc>
                <a:spcPct val="100000"/>
              </a:lnSpc>
              <a:defRPr sz="2800">
                <a:ln>
                  <a:noFill/>
                </a:ln>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0" indent="0">
              <a:buNone/>
              <a:defRPr/>
            </a:lvl2pPr>
          </a:lstStyle>
          <a:p>
            <a:pPr lvl="0"/>
            <a:r>
              <a:rPr lang="en-US" dirty="0"/>
              <a:t>Job title</a:t>
            </a:r>
          </a:p>
        </p:txBody>
      </p:sp>
      <p:sp>
        <p:nvSpPr>
          <p:cNvPr id="11" name="Footer Placeholder 3">
            <a:extLst>
              <a:ext uri="{FF2B5EF4-FFF2-40B4-BE49-F238E27FC236}">
                <a16:creationId xmlns:a16="http://schemas.microsoft.com/office/drawing/2014/main" id="{5AF3BAED-3CDD-C843-B343-22D640A81FB3}"/>
              </a:ext>
            </a:extLst>
          </p:cNvPr>
          <p:cNvSpPr>
            <a:spLocks noGrp="1"/>
          </p:cNvSpPr>
          <p:nvPr>
            <p:ph type="ftr" sz="quarter" idx="11"/>
          </p:nvPr>
        </p:nvSpPr>
        <p:spPr>
          <a:xfrm>
            <a:off x="547199" y="6483601"/>
            <a:ext cx="4117669" cy="212399"/>
          </a:xfrm>
          <a:prstGeom prst="rect">
            <a:avLst/>
          </a:prstGeom>
        </p:spPr>
        <p:txBody>
          <a:bodyPr/>
          <a:lstStyle/>
          <a:p>
            <a:r>
              <a:rPr lang="en-GB" dirty="0"/>
              <a:t>www.hs2.org.uk</a:t>
            </a:r>
          </a:p>
        </p:txBody>
      </p:sp>
      <p:sp>
        <p:nvSpPr>
          <p:cNvPr id="3" name="Slide Number Placeholder 2"/>
          <p:cNvSpPr>
            <a:spLocks noGrp="1"/>
          </p:cNvSpPr>
          <p:nvPr>
            <p:ph type="sldNum" sz="quarter" idx="16"/>
          </p:nvPr>
        </p:nvSpPr>
        <p:spPr/>
        <p:txBody>
          <a:bodyPr/>
          <a:lstStyle/>
          <a:p>
            <a:fld id="{3DDFAA72-5DC3-4587-87F2-53D3D6F24F13}" type="slidenum">
              <a:rPr lang="en-GB" smtClean="0"/>
              <a:t>‹#›</a:t>
            </a:fld>
            <a:endParaRPr lang="en-GB" dirty="0"/>
          </a:p>
        </p:txBody>
      </p:sp>
    </p:spTree>
  </p:cSld>
  <p:clrMapOvr>
    <a:masterClrMapping/>
  </p:clrMapOvr>
  <p:transition>
    <p:fade/>
  </p:transition>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Agenda">
    <p:spTree>
      <p:nvGrpSpPr>
        <p:cNvPr id="1" name=""/>
        <p:cNvGrpSpPr/>
        <p:nvPr/>
      </p:nvGrpSpPr>
      <p:grpSpPr>
        <a:xfrm>
          <a:off x="0" y="0"/>
          <a:ext cx="0" cy="0"/>
          <a:chOff x="0" y="0"/>
          <a:chExt cx="0" cy="0"/>
        </a:xfrm>
      </p:grpSpPr>
      <p:sp>
        <p:nvSpPr>
          <p:cNvPr id="63" name="SmartArt Placeholder 62">
            <a:extLst>
              <a:ext uri="{FF2B5EF4-FFF2-40B4-BE49-F238E27FC236}">
                <a16:creationId xmlns:a16="http://schemas.microsoft.com/office/drawing/2014/main" id="{212B6F16-E0D2-814A-83CF-F2D9F7713856}"/>
              </a:ext>
            </a:extLst>
          </p:cNvPr>
          <p:cNvSpPr>
            <a:spLocks noGrp="1"/>
          </p:cNvSpPr>
          <p:nvPr>
            <p:ph type="dgm" sz="quarter" idx="37" hasCustomPrompt="1"/>
          </p:nvPr>
        </p:nvSpPr>
        <p:spPr>
          <a:xfrm>
            <a:off x="547715" y="1670050"/>
            <a:ext cx="5260975" cy="323850"/>
          </a:xfrm>
          <a:solidFill>
            <a:schemeClr val="accent6">
              <a:lumMod val="60000"/>
              <a:lumOff val="40000"/>
            </a:schemeClr>
          </a:solidFill>
          <a:ln>
            <a:noFill/>
          </a:ln>
        </p:spPr>
        <p:txBody>
          <a:bodyPr lIns="36000" tIns="36000" rIns="36000" bIns="36000"/>
          <a:lstStyle>
            <a:lvl1pPr algn="r">
              <a:lnSpc>
                <a:spcPct val="100000"/>
              </a:lnSpc>
              <a:defRPr sz="800">
                <a:latin typeface="Open Sans" panose="020B0606030504020204" pitchFamily="34" charset="0"/>
                <a:ea typeface="Open Sans" panose="020B0606030504020204" pitchFamily="34" charset="0"/>
                <a:cs typeface="Open Sans" panose="020B0606030504020204" pitchFamily="34" charset="0"/>
              </a:defRPr>
            </a:lvl1pPr>
          </a:lstStyle>
          <a:p>
            <a:r>
              <a:rPr lang="en-GB" dirty="0"/>
              <a:t>Delete / duplicate as required</a:t>
            </a:r>
            <a:endParaRPr lang="en-US" dirty="0"/>
          </a:p>
        </p:txBody>
      </p:sp>
      <p:sp>
        <p:nvSpPr>
          <p:cNvPr id="2" name="Title 1">
            <a:extLst>
              <a:ext uri="{FF2B5EF4-FFF2-40B4-BE49-F238E27FC236}">
                <a16:creationId xmlns:a16="http://schemas.microsoft.com/office/drawing/2014/main" id="{1ABCD75E-4E17-44E1-8946-64A9E31B83EA}"/>
              </a:ext>
            </a:extLst>
          </p:cNvPr>
          <p:cNvSpPr>
            <a:spLocks noGrp="1"/>
          </p:cNvSpPr>
          <p:nvPr>
            <p:ph type="title" hasCustomPrompt="1"/>
          </p:nvPr>
        </p:nvSpPr>
        <p:spPr/>
        <p:txBody>
          <a:bodyPr/>
          <a:lstStyle>
            <a:lvl1pPr>
              <a:lnSpc>
                <a:spcPct val="100000"/>
              </a:lnSpc>
              <a:defRPr/>
            </a:lvl1pPr>
          </a:lstStyle>
          <a:p>
            <a:r>
              <a:rPr lang="en-US" dirty="0"/>
              <a:t>Suggested title: Agenda</a:t>
            </a:r>
            <a:endParaRPr lang="en-GB" dirty="0"/>
          </a:p>
        </p:txBody>
      </p:sp>
      <p:sp>
        <p:nvSpPr>
          <p:cNvPr id="14" name="Text Placeholder 13">
            <a:extLst>
              <a:ext uri="{FF2B5EF4-FFF2-40B4-BE49-F238E27FC236}">
                <a16:creationId xmlns:a16="http://schemas.microsoft.com/office/drawing/2014/main" id="{B8FC3DC0-8351-9A4C-B707-70EAD96EB4D3}"/>
              </a:ext>
            </a:extLst>
          </p:cNvPr>
          <p:cNvSpPr>
            <a:spLocks noGrp="1"/>
          </p:cNvSpPr>
          <p:nvPr>
            <p:ph type="body" sz="quarter" idx="13" hasCustomPrompt="1"/>
          </p:nvPr>
        </p:nvSpPr>
        <p:spPr>
          <a:xfrm>
            <a:off x="547225" y="1669585"/>
            <a:ext cx="1191067" cy="324107"/>
          </a:xfrm>
        </p:spPr>
        <p:txBody>
          <a:bodyPr lIns="36000" tIns="36000" rIns="36000" bIns="36000" anchor="ctr"/>
          <a:lstStyle>
            <a:lvl1pPr algn="r">
              <a:lnSpc>
                <a:spcPct val="100000"/>
              </a:lnSpc>
              <a:defRPr sz="1600"/>
            </a:lvl1pPr>
          </a:lstStyle>
          <a:p>
            <a:pPr lvl="0"/>
            <a:r>
              <a:rPr lang="en-US" dirty="0"/>
              <a:t>Time</a:t>
            </a:r>
          </a:p>
        </p:txBody>
      </p:sp>
      <p:sp>
        <p:nvSpPr>
          <p:cNvPr id="15" name="Text Placeholder 13">
            <a:extLst>
              <a:ext uri="{FF2B5EF4-FFF2-40B4-BE49-F238E27FC236}">
                <a16:creationId xmlns:a16="http://schemas.microsoft.com/office/drawing/2014/main" id="{6CEFFB62-FD42-1145-B8B7-C7CF7F73891A}"/>
              </a:ext>
            </a:extLst>
          </p:cNvPr>
          <p:cNvSpPr>
            <a:spLocks noGrp="1"/>
          </p:cNvSpPr>
          <p:nvPr>
            <p:ph type="body" sz="quarter" idx="14" hasCustomPrompt="1"/>
          </p:nvPr>
        </p:nvSpPr>
        <p:spPr>
          <a:xfrm>
            <a:off x="1883848" y="1669585"/>
            <a:ext cx="3924868" cy="324107"/>
          </a:xfrm>
        </p:spPr>
        <p:txBody>
          <a:bodyPr lIns="36000" tIns="36000" rIns="36000" bIns="36000" anchor="ctr"/>
          <a:lstStyle>
            <a:lvl1pPr algn="l">
              <a:lnSpc>
                <a:spcPct val="100000"/>
              </a:lnSpc>
              <a:defRPr sz="1600"/>
            </a:lvl1pPr>
          </a:lstStyle>
          <a:p>
            <a:pPr lvl="0"/>
            <a:r>
              <a:rPr lang="en-US" dirty="0"/>
              <a:t>Agenda item</a:t>
            </a:r>
          </a:p>
        </p:txBody>
      </p:sp>
      <p:sp>
        <p:nvSpPr>
          <p:cNvPr id="16" name="Text Placeholder 13">
            <a:extLst>
              <a:ext uri="{FF2B5EF4-FFF2-40B4-BE49-F238E27FC236}">
                <a16:creationId xmlns:a16="http://schemas.microsoft.com/office/drawing/2014/main" id="{129BFD6B-D563-0042-8384-41242F22B78A}"/>
              </a:ext>
            </a:extLst>
          </p:cNvPr>
          <p:cNvSpPr>
            <a:spLocks noGrp="1"/>
          </p:cNvSpPr>
          <p:nvPr>
            <p:ph type="body" sz="quarter" idx="15" hasCustomPrompt="1"/>
          </p:nvPr>
        </p:nvSpPr>
        <p:spPr>
          <a:xfrm>
            <a:off x="547225" y="2026752"/>
            <a:ext cx="1191067" cy="324107"/>
          </a:xfrm>
        </p:spPr>
        <p:txBody>
          <a:bodyPr lIns="36000" tIns="36000" rIns="36000" bIns="36000" anchor="ctr"/>
          <a:lstStyle>
            <a:lvl1pPr algn="r">
              <a:lnSpc>
                <a:spcPct val="100000"/>
              </a:lnSpc>
              <a:defRPr sz="1600"/>
            </a:lvl1pPr>
          </a:lstStyle>
          <a:p>
            <a:pPr lvl="0"/>
            <a:r>
              <a:rPr lang="en-US" dirty="0"/>
              <a:t>Time</a:t>
            </a:r>
          </a:p>
        </p:txBody>
      </p:sp>
      <p:sp>
        <p:nvSpPr>
          <p:cNvPr id="17" name="Text Placeholder 13">
            <a:extLst>
              <a:ext uri="{FF2B5EF4-FFF2-40B4-BE49-F238E27FC236}">
                <a16:creationId xmlns:a16="http://schemas.microsoft.com/office/drawing/2014/main" id="{C4901FF4-BEDE-AC46-8C8F-C4BDCCF2470A}"/>
              </a:ext>
            </a:extLst>
          </p:cNvPr>
          <p:cNvSpPr>
            <a:spLocks noGrp="1"/>
          </p:cNvSpPr>
          <p:nvPr>
            <p:ph type="body" sz="quarter" idx="16" hasCustomPrompt="1"/>
          </p:nvPr>
        </p:nvSpPr>
        <p:spPr>
          <a:xfrm>
            <a:off x="1883848" y="2026752"/>
            <a:ext cx="3924868" cy="324107"/>
          </a:xfrm>
        </p:spPr>
        <p:txBody>
          <a:bodyPr lIns="36000" tIns="36000" rIns="36000" bIns="36000" anchor="ctr"/>
          <a:lstStyle>
            <a:lvl1pPr algn="l">
              <a:lnSpc>
                <a:spcPct val="100000"/>
              </a:lnSpc>
              <a:defRPr sz="1600"/>
            </a:lvl1pPr>
          </a:lstStyle>
          <a:p>
            <a:pPr lvl="0"/>
            <a:r>
              <a:rPr lang="en-US" dirty="0"/>
              <a:t>Agenda item</a:t>
            </a:r>
          </a:p>
        </p:txBody>
      </p:sp>
      <p:sp>
        <p:nvSpPr>
          <p:cNvPr id="64" name="SmartArt Placeholder 62">
            <a:extLst>
              <a:ext uri="{FF2B5EF4-FFF2-40B4-BE49-F238E27FC236}">
                <a16:creationId xmlns:a16="http://schemas.microsoft.com/office/drawing/2014/main" id="{148F0C48-0919-6940-93FB-00E0D97D285D}"/>
              </a:ext>
            </a:extLst>
          </p:cNvPr>
          <p:cNvSpPr>
            <a:spLocks noGrp="1"/>
          </p:cNvSpPr>
          <p:nvPr>
            <p:ph type="dgm" sz="quarter" idx="38" hasCustomPrompt="1"/>
          </p:nvPr>
        </p:nvSpPr>
        <p:spPr>
          <a:xfrm>
            <a:off x="547715" y="2384176"/>
            <a:ext cx="5260975" cy="323850"/>
          </a:xfrm>
          <a:solidFill>
            <a:schemeClr val="accent6">
              <a:lumMod val="60000"/>
              <a:lumOff val="40000"/>
            </a:schemeClr>
          </a:solidFill>
          <a:ln>
            <a:noFill/>
          </a:ln>
        </p:spPr>
        <p:txBody>
          <a:bodyPr lIns="36000" tIns="36000" rIns="36000" bIns="36000"/>
          <a:lstStyle>
            <a:lvl1pPr algn="r">
              <a:lnSpc>
                <a:spcPct val="100000"/>
              </a:lnSpc>
              <a:defRPr sz="800">
                <a:latin typeface="Open Sans" panose="020B0606030504020204" pitchFamily="34" charset="0"/>
                <a:ea typeface="Open Sans" panose="020B0606030504020204" pitchFamily="34" charset="0"/>
                <a:cs typeface="Open Sans" panose="020B0606030504020204" pitchFamily="34" charset="0"/>
              </a:defRPr>
            </a:lvl1pPr>
          </a:lstStyle>
          <a:p>
            <a:r>
              <a:rPr lang="en-GB" dirty="0"/>
              <a:t>Delete / duplicate as required</a:t>
            </a:r>
            <a:endParaRPr lang="en-US" dirty="0"/>
          </a:p>
        </p:txBody>
      </p:sp>
      <p:sp>
        <p:nvSpPr>
          <p:cNvPr id="65" name="Text Placeholder 13">
            <a:extLst>
              <a:ext uri="{FF2B5EF4-FFF2-40B4-BE49-F238E27FC236}">
                <a16:creationId xmlns:a16="http://schemas.microsoft.com/office/drawing/2014/main" id="{FE44350B-B402-C542-BC2A-F5F9E3814A3E}"/>
              </a:ext>
            </a:extLst>
          </p:cNvPr>
          <p:cNvSpPr>
            <a:spLocks noGrp="1"/>
          </p:cNvSpPr>
          <p:nvPr>
            <p:ph type="body" sz="quarter" idx="39" hasCustomPrompt="1"/>
          </p:nvPr>
        </p:nvSpPr>
        <p:spPr>
          <a:xfrm>
            <a:off x="547225" y="2383711"/>
            <a:ext cx="1191067" cy="324107"/>
          </a:xfrm>
        </p:spPr>
        <p:txBody>
          <a:bodyPr lIns="36000" tIns="36000" rIns="36000" bIns="36000" anchor="ctr"/>
          <a:lstStyle>
            <a:lvl1pPr algn="r">
              <a:lnSpc>
                <a:spcPct val="100000"/>
              </a:lnSpc>
              <a:defRPr sz="1600"/>
            </a:lvl1pPr>
          </a:lstStyle>
          <a:p>
            <a:pPr lvl="0"/>
            <a:r>
              <a:rPr lang="en-US" dirty="0"/>
              <a:t>Time</a:t>
            </a:r>
          </a:p>
        </p:txBody>
      </p:sp>
      <p:sp>
        <p:nvSpPr>
          <p:cNvPr id="66" name="Text Placeholder 13">
            <a:extLst>
              <a:ext uri="{FF2B5EF4-FFF2-40B4-BE49-F238E27FC236}">
                <a16:creationId xmlns:a16="http://schemas.microsoft.com/office/drawing/2014/main" id="{74124C0B-5C31-F946-848A-0F0EB71D954D}"/>
              </a:ext>
            </a:extLst>
          </p:cNvPr>
          <p:cNvSpPr>
            <a:spLocks noGrp="1"/>
          </p:cNvSpPr>
          <p:nvPr>
            <p:ph type="body" sz="quarter" idx="40" hasCustomPrompt="1"/>
          </p:nvPr>
        </p:nvSpPr>
        <p:spPr>
          <a:xfrm>
            <a:off x="1883848" y="2383711"/>
            <a:ext cx="3924868" cy="324107"/>
          </a:xfrm>
        </p:spPr>
        <p:txBody>
          <a:bodyPr lIns="36000" tIns="36000" rIns="36000" bIns="36000" anchor="ctr"/>
          <a:lstStyle>
            <a:lvl1pPr algn="l">
              <a:lnSpc>
                <a:spcPct val="100000"/>
              </a:lnSpc>
              <a:defRPr sz="1600"/>
            </a:lvl1pPr>
          </a:lstStyle>
          <a:p>
            <a:pPr lvl="0"/>
            <a:r>
              <a:rPr lang="en-US" dirty="0"/>
              <a:t>Agenda item</a:t>
            </a:r>
          </a:p>
        </p:txBody>
      </p:sp>
      <p:sp>
        <p:nvSpPr>
          <p:cNvPr id="67" name="Text Placeholder 13">
            <a:extLst>
              <a:ext uri="{FF2B5EF4-FFF2-40B4-BE49-F238E27FC236}">
                <a16:creationId xmlns:a16="http://schemas.microsoft.com/office/drawing/2014/main" id="{9D7A714D-D166-A34F-8574-B7CEB3744314}"/>
              </a:ext>
            </a:extLst>
          </p:cNvPr>
          <p:cNvSpPr>
            <a:spLocks noGrp="1"/>
          </p:cNvSpPr>
          <p:nvPr>
            <p:ph type="body" sz="quarter" idx="41" hasCustomPrompt="1"/>
          </p:nvPr>
        </p:nvSpPr>
        <p:spPr>
          <a:xfrm>
            <a:off x="547225" y="2740878"/>
            <a:ext cx="1191067" cy="324107"/>
          </a:xfrm>
        </p:spPr>
        <p:txBody>
          <a:bodyPr lIns="36000" tIns="36000" rIns="36000" bIns="36000" anchor="ctr"/>
          <a:lstStyle>
            <a:lvl1pPr algn="r">
              <a:lnSpc>
                <a:spcPct val="100000"/>
              </a:lnSpc>
              <a:defRPr sz="1600"/>
            </a:lvl1pPr>
          </a:lstStyle>
          <a:p>
            <a:pPr lvl="0"/>
            <a:r>
              <a:rPr lang="en-US" dirty="0"/>
              <a:t>Time</a:t>
            </a:r>
          </a:p>
        </p:txBody>
      </p:sp>
      <p:sp>
        <p:nvSpPr>
          <p:cNvPr id="68" name="Text Placeholder 13">
            <a:extLst>
              <a:ext uri="{FF2B5EF4-FFF2-40B4-BE49-F238E27FC236}">
                <a16:creationId xmlns:a16="http://schemas.microsoft.com/office/drawing/2014/main" id="{179D8575-2EE8-1E4E-A510-2033EDDAE14F}"/>
              </a:ext>
            </a:extLst>
          </p:cNvPr>
          <p:cNvSpPr>
            <a:spLocks noGrp="1"/>
          </p:cNvSpPr>
          <p:nvPr>
            <p:ph type="body" sz="quarter" idx="42" hasCustomPrompt="1"/>
          </p:nvPr>
        </p:nvSpPr>
        <p:spPr>
          <a:xfrm>
            <a:off x="1883848" y="2740878"/>
            <a:ext cx="3924868" cy="324107"/>
          </a:xfrm>
        </p:spPr>
        <p:txBody>
          <a:bodyPr lIns="36000" tIns="36000" rIns="36000" bIns="36000" anchor="ctr"/>
          <a:lstStyle>
            <a:lvl1pPr algn="l">
              <a:lnSpc>
                <a:spcPct val="100000"/>
              </a:lnSpc>
              <a:defRPr sz="1600"/>
            </a:lvl1pPr>
          </a:lstStyle>
          <a:p>
            <a:pPr lvl="0"/>
            <a:r>
              <a:rPr lang="en-US" dirty="0"/>
              <a:t>Agenda item</a:t>
            </a:r>
          </a:p>
        </p:txBody>
      </p:sp>
      <p:sp>
        <p:nvSpPr>
          <p:cNvPr id="69" name="SmartArt Placeholder 62">
            <a:extLst>
              <a:ext uri="{FF2B5EF4-FFF2-40B4-BE49-F238E27FC236}">
                <a16:creationId xmlns:a16="http://schemas.microsoft.com/office/drawing/2014/main" id="{ECBC3B98-2CA6-EB41-82EC-D1811410A4F3}"/>
              </a:ext>
            </a:extLst>
          </p:cNvPr>
          <p:cNvSpPr>
            <a:spLocks noGrp="1"/>
          </p:cNvSpPr>
          <p:nvPr>
            <p:ph type="dgm" sz="quarter" idx="43" hasCustomPrompt="1"/>
          </p:nvPr>
        </p:nvSpPr>
        <p:spPr>
          <a:xfrm>
            <a:off x="547715" y="3097086"/>
            <a:ext cx="5260975" cy="323850"/>
          </a:xfrm>
          <a:solidFill>
            <a:schemeClr val="accent6">
              <a:lumMod val="60000"/>
              <a:lumOff val="40000"/>
            </a:schemeClr>
          </a:solidFill>
          <a:ln>
            <a:noFill/>
          </a:ln>
        </p:spPr>
        <p:txBody>
          <a:bodyPr lIns="36000" tIns="36000" rIns="36000" bIns="36000"/>
          <a:lstStyle>
            <a:lvl1pPr algn="r">
              <a:lnSpc>
                <a:spcPct val="100000"/>
              </a:lnSpc>
              <a:defRPr sz="800">
                <a:latin typeface="Open Sans" panose="020B0606030504020204" pitchFamily="34" charset="0"/>
                <a:ea typeface="Open Sans" panose="020B0606030504020204" pitchFamily="34" charset="0"/>
                <a:cs typeface="Open Sans" panose="020B0606030504020204" pitchFamily="34" charset="0"/>
              </a:defRPr>
            </a:lvl1pPr>
          </a:lstStyle>
          <a:p>
            <a:r>
              <a:rPr lang="en-GB" dirty="0"/>
              <a:t>Delete / duplicate as required</a:t>
            </a:r>
            <a:endParaRPr lang="en-US" dirty="0"/>
          </a:p>
        </p:txBody>
      </p:sp>
      <p:sp>
        <p:nvSpPr>
          <p:cNvPr id="70" name="Text Placeholder 13">
            <a:extLst>
              <a:ext uri="{FF2B5EF4-FFF2-40B4-BE49-F238E27FC236}">
                <a16:creationId xmlns:a16="http://schemas.microsoft.com/office/drawing/2014/main" id="{010F887A-E638-5348-8238-A1D2A06D2894}"/>
              </a:ext>
            </a:extLst>
          </p:cNvPr>
          <p:cNvSpPr>
            <a:spLocks noGrp="1"/>
          </p:cNvSpPr>
          <p:nvPr>
            <p:ph type="body" sz="quarter" idx="44" hasCustomPrompt="1"/>
          </p:nvPr>
        </p:nvSpPr>
        <p:spPr>
          <a:xfrm>
            <a:off x="547225" y="3096621"/>
            <a:ext cx="1191067" cy="324107"/>
          </a:xfrm>
        </p:spPr>
        <p:txBody>
          <a:bodyPr lIns="36000" tIns="36000" rIns="36000" bIns="36000" anchor="ctr"/>
          <a:lstStyle>
            <a:lvl1pPr algn="r">
              <a:lnSpc>
                <a:spcPct val="100000"/>
              </a:lnSpc>
              <a:defRPr sz="1600"/>
            </a:lvl1pPr>
          </a:lstStyle>
          <a:p>
            <a:pPr lvl="0"/>
            <a:r>
              <a:rPr lang="en-US" dirty="0"/>
              <a:t>Time</a:t>
            </a:r>
          </a:p>
        </p:txBody>
      </p:sp>
      <p:sp>
        <p:nvSpPr>
          <p:cNvPr id="71" name="Text Placeholder 13">
            <a:extLst>
              <a:ext uri="{FF2B5EF4-FFF2-40B4-BE49-F238E27FC236}">
                <a16:creationId xmlns:a16="http://schemas.microsoft.com/office/drawing/2014/main" id="{629194BB-D13A-B94D-8E7C-C5C9FE796F94}"/>
              </a:ext>
            </a:extLst>
          </p:cNvPr>
          <p:cNvSpPr>
            <a:spLocks noGrp="1"/>
          </p:cNvSpPr>
          <p:nvPr>
            <p:ph type="body" sz="quarter" idx="45" hasCustomPrompt="1"/>
          </p:nvPr>
        </p:nvSpPr>
        <p:spPr>
          <a:xfrm>
            <a:off x="1883848" y="3096621"/>
            <a:ext cx="3924868" cy="324107"/>
          </a:xfrm>
        </p:spPr>
        <p:txBody>
          <a:bodyPr lIns="36000" tIns="36000" rIns="36000" bIns="36000" anchor="ctr"/>
          <a:lstStyle>
            <a:lvl1pPr algn="l">
              <a:lnSpc>
                <a:spcPct val="100000"/>
              </a:lnSpc>
              <a:defRPr sz="1600"/>
            </a:lvl1pPr>
          </a:lstStyle>
          <a:p>
            <a:pPr lvl="0"/>
            <a:r>
              <a:rPr lang="en-US" dirty="0"/>
              <a:t>Agenda item</a:t>
            </a:r>
          </a:p>
        </p:txBody>
      </p:sp>
      <p:sp>
        <p:nvSpPr>
          <p:cNvPr id="72" name="Text Placeholder 13">
            <a:extLst>
              <a:ext uri="{FF2B5EF4-FFF2-40B4-BE49-F238E27FC236}">
                <a16:creationId xmlns:a16="http://schemas.microsoft.com/office/drawing/2014/main" id="{F366BE82-873B-9140-A152-7B1C9A0A3A1D}"/>
              </a:ext>
            </a:extLst>
          </p:cNvPr>
          <p:cNvSpPr>
            <a:spLocks noGrp="1"/>
          </p:cNvSpPr>
          <p:nvPr>
            <p:ph type="body" sz="quarter" idx="46" hasCustomPrompt="1"/>
          </p:nvPr>
        </p:nvSpPr>
        <p:spPr>
          <a:xfrm>
            <a:off x="547225" y="3453788"/>
            <a:ext cx="1191067" cy="324107"/>
          </a:xfrm>
        </p:spPr>
        <p:txBody>
          <a:bodyPr lIns="36000" tIns="36000" rIns="36000" bIns="36000" anchor="ctr"/>
          <a:lstStyle>
            <a:lvl1pPr algn="r">
              <a:lnSpc>
                <a:spcPct val="100000"/>
              </a:lnSpc>
              <a:defRPr sz="1600"/>
            </a:lvl1pPr>
          </a:lstStyle>
          <a:p>
            <a:pPr lvl="0"/>
            <a:r>
              <a:rPr lang="en-US" dirty="0"/>
              <a:t>Time</a:t>
            </a:r>
          </a:p>
        </p:txBody>
      </p:sp>
      <p:sp>
        <p:nvSpPr>
          <p:cNvPr id="73" name="Text Placeholder 13">
            <a:extLst>
              <a:ext uri="{FF2B5EF4-FFF2-40B4-BE49-F238E27FC236}">
                <a16:creationId xmlns:a16="http://schemas.microsoft.com/office/drawing/2014/main" id="{A72AFFCA-3971-0C4F-ACBB-930BECC76257}"/>
              </a:ext>
            </a:extLst>
          </p:cNvPr>
          <p:cNvSpPr>
            <a:spLocks noGrp="1"/>
          </p:cNvSpPr>
          <p:nvPr>
            <p:ph type="body" sz="quarter" idx="47" hasCustomPrompt="1"/>
          </p:nvPr>
        </p:nvSpPr>
        <p:spPr>
          <a:xfrm>
            <a:off x="1883848" y="3453788"/>
            <a:ext cx="3924868" cy="324107"/>
          </a:xfrm>
        </p:spPr>
        <p:txBody>
          <a:bodyPr lIns="36000" tIns="36000" rIns="36000" bIns="36000" anchor="ctr"/>
          <a:lstStyle>
            <a:lvl1pPr algn="l">
              <a:lnSpc>
                <a:spcPct val="100000"/>
              </a:lnSpc>
              <a:defRPr sz="1600"/>
            </a:lvl1pPr>
          </a:lstStyle>
          <a:p>
            <a:pPr lvl="0"/>
            <a:r>
              <a:rPr lang="en-US" dirty="0"/>
              <a:t>Agenda item</a:t>
            </a:r>
          </a:p>
        </p:txBody>
      </p:sp>
      <p:sp>
        <p:nvSpPr>
          <p:cNvPr id="74" name="SmartArt Placeholder 62">
            <a:extLst>
              <a:ext uri="{FF2B5EF4-FFF2-40B4-BE49-F238E27FC236}">
                <a16:creationId xmlns:a16="http://schemas.microsoft.com/office/drawing/2014/main" id="{2FAB2B70-F52A-1D44-8643-9B2F4F58D6A0}"/>
              </a:ext>
            </a:extLst>
          </p:cNvPr>
          <p:cNvSpPr>
            <a:spLocks noGrp="1"/>
          </p:cNvSpPr>
          <p:nvPr>
            <p:ph type="dgm" sz="quarter" idx="48" hasCustomPrompt="1"/>
          </p:nvPr>
        </p:nvSpPr>
        <p:spPr>
          <a:xfrm>
            <a:off x="547715" y="3811212"/>
            <a:ext cx="5260975" cy="323850"/>
          </a:xfrm>
          <a:solidFill>
            <a:schemeClr val="accent6">
              <a:lumMod val="60000"/>
              <a:lumOff val="40000"/>
            </a:schemeClr>
          </a:solidFill>
          <a:ln>
            <a:noFill/>
          </a:ln>
        </p:spPr>
        <p:txBody>
          <a:bodyPr lIns="36000" tIns="36000" rIns="36000" bIns="36000"/>
          <a:lstStyle>
            <a:lvl1pPr algn="r">
              <a:lnSpc>
                <a:spcPct val="100000"/>
              </a:lnSpc>
              <a:defRPr sz="800">
                <a:latin typeface="Open Sans" panose="020B0606030504020204" pitchFamily="34" charset="0"/>
                <a:ea typeface="Open Sans" panose="020B0606030504020204" pitchFamily="34" charset="0"/>
                <a:cs typeface="Open Sans" panose="020B0606030504020204" pitchFamily="34" charset="0"/>
              </a:defRPr>
            </a:lvl1pPr>
          </a:lstStyle>
          <a:p>
            <a:r>
              <a:rPr lang="en-GB" dirty="0"/>
              <a:t>Delete / duplicate as required</a:t>
            </a:r>
            <a:endParaRPr lang="en-US" dirty="0"/>
          </a:p>
        </p:txBody>
      </p:sp>
      <p:sp>
        <p:nvSpPr>
          <p:cNvPr id="75" name="Text Placeholder 13">
            <a:extLst>
              <a:ext uri="{FF2B5EF4-FFF2-40B4-BE49-F238E27FC236}">
                <a16:creationId xmlns:a16="http://schemas.microsoft.com/office/drawing/2014/main" id="{7EFD8762-810B-7E44-9080-EDA7BD134462}"/>
              </a:ext>
            </a:extLst>
          </p:cNvPr>
          <p:cNvSpPr>
            <a:spLocks noGrp="1"/>
          </p:cNvSpPr>
          <p:nvPr>
            <p:ph type="body" sz="quarter" idx="49" hasCustomPrompt="1"/>
          </p:nvPr>
        </p:nvSpPr>
        <p:spPr>
          <a:xfrm>
            <a:off x="547225" y="3810747"/>
            <a:ext cx="1191067" cy="324107"/>
          </a:xfrm>
        </p:spPr>
        <p:txBody>
          <a:bodyPr lIns="36000" tIns="36000" rIns="36000" bIns="36000" anchor="ctr"/>
          <a:lstStyle>
            <a:lvl1pPr algn="r">
              <a:lnSpc>
                <a:spcPct val="100000"/>
              </a:lnSpc>
              <a:defRPr sz="1600"/>
            </a:lvl1pPr>
          </a:lstStyle>
          <a:p>
            <a:pPr lvl="0"/>
            <a:r>
              <a:rPr lang="en-US" dirty="0"/>
              <a:t>Time</a:t>
            </a:r>
          </a:p>
        </p:txBody>
      </p:sp>
      <p:sp>
        <p:nvSpPr>
          <p:cNvPr id="76" name="Text Placeholder 13">
            <a:extLst>
              <a:ext uri="{FF2B5EF4-FFF2-40B4-BE49-F238E27FC236}">
                <a16:creationId xmlns:a16="http://schemas.microsoft.com/office/drawing/2014/main" id="{9A9953FB-B942-2349-BEBB-B54FCA37AFA7}"/>
              </a:ext>
            </a:extLst>
          </p:cNvPr>
          <p:cNvSpPr>
            <a:spLocks noGrp="1"/>
          </p:cNvSpPr>
          <p:nvPr>
            <p:ph type="body" sz="quarter" idx="50" hasCustomPrompt="1"/>
          </p:nvPr>
        </p:nvSpPr>
        <p:spPr>
          <a:xfrm>
            <a:off x="1883848" y="3810747"/>
            <a:ext cx="3924868" cy="324107"/>
          </a:xfrm>
        </p:spPr>
        <p:txBody>
          <a:bodyPr lIns="36000" tIns="36000" rIns="36000" bIns="36000" anchor="ctr"/>
          <a:lstStyle>
            <a:lvl1pPr algn="l">
              <a:lnSpc>
                <a:spcPct val="100000"/>
              </a:lnSpc>
              <a:defRPr sz="1600"/>
            </a:lvl1pPr>
          </a:lstStyle>
          <a:p>
            <a:pPr lvl="0"/>
            <a:r>
              <a:rPr lang="en-US" dirty="0"/>
              <a:t>Agenda item</a:t>
            </a:r>
          </a:p>
        </p:txBody>
      </p:sp>
      <p:sp>
        <p:nvSpPr>
          <p:cNvPr id="77" name="Text Placeholder 13">
            <a:extLst>
              <a:ext uri="{FF2B5EF4-FFF2-40B4-BE49-F238E27FC236}">
                <a16:creationId xmlns:a16="http://schemas.microsoft.com/office/drawing/2014/main" id="{E8DF94C7-0B49-A849-B8BD-B96CF93625B0}"/>
              </a:ext>
            </a:extLst>
          </p:cNvPr>
          <p:cNvSpPr>
            <a:spLocks noGrp="1"/>
          </p:cNvSpPr>
          <p:nvPr>
            <p:ph type="body" sz="quarter" idx="51" hasCustomPrompt="1"/>
          </p:nvPr>
        </p:nvSpPr>
        <p:spPr>
          <a:xfrm>
            <a:off x="547225" y="4167914"/>
            <a:ext cx="1191067" cy="324107"/>
          </a:xfrm>
        </p:spPr>
        <p:txBody>
          <a:bodyPr lIns="36000" tIns="36000" rIns="36000" bIns="36000" anchor="ctr"/>
          <a:lstStyle>
            <a:lvl1pPr algn="r">
              <a:lnSpc>
                <a:spcPct val="100000"/>
              </a:lnSpc>
              <a:defRPr sz="1600"/>
            </a:lvl1pPr>
          </a:lstStyle>
          <a:p>
            <a:pPr lvl="0"/>
            <a:r>
              <a:rPr lang="en-US" dirty="0"/>
              <a:t>Time</a:t>
            </a:r>
          </a:p>
        </p:txBody>
      </p:sp>
      <p:sp>
        <p:nvSpPr>
          <p:cNvPr id="78" name="Text Placeholder 13">
            <a:extLst>
              <a:ext uri="{FF2B5EF4-FFF2-40B4-BE49-F238E27FC236}">
                <a16:creationId xmlns:a16="http://schemas.microsoft.com/office/drawing/2014/main" id="{E3AA9170-4408-454B-927E-8C53391B10A4}"/>
              </a:ext>
            </a:extLst>
          </p:cNvPr>
          <p:cNvSpPr>
            <a:spLocks noGrp="1"/>
          </p:cNvSpPr>
          <p:nvPr>
            <p:ph type="body" sz="quarter" idx="52" hasCustomPrompt="1"/>
          </p:nvPr>
        </p:nvSpPr>
        <p:spPr>
          <a:xfrm>
            <a:off x="1883848" y="4167914"/>
            <a:ext cx="3924868" cy="324107"/>
          </a:xfrm>
        </p:spPr>
        <p:txBody>
          <a:bodyPr lIns="36000" tIns="36000" rIns="36000" bIns="36000" anchor="ctr"/>
          <a:lstStyle>
            <a:lvl1pPr algn="l">
              <a:lnSpc>
                <a:spcPct val="100000"/>
              </a:lnSpc>
              <a:defRPr sz="1600"/>
            </a:lvl1pPr>
          </a:lstStyle>
          <a:p>
            <a:pPr lvl="0"/>
            <a:r>
              <a:rPr lang="en-US" dirty="0"/>
              <a:t>Agenda item</a:t>
            </a:r>
          </a:p>
        </p:txBody>
      </p:sp>
      <p:sp>
        <p:nvSpPr>
          <p:cNvPr id="79" name="SmartArt Placeholder 62">
            <a:extLst>
              <a:ext uri="{FF2B5EF4-FFF2-40B4-BE49-F238E27FC236}">
                <a16:creationId xmlns:a16="http://schemas.microsoft.com/office/drawing/2014/main" id="{5A12EE5E-A6BF-E64F-9E52-3DD1CF6528E2}"/>
              </a:ext>
            </a:extLst>
          </p:cNvPr>
          <p:cNvSpPr>
            <a:spLocks noGrp="1"/>
          </p:cNvSpPr>
          <p:nvPr>
            <p:ph type="dgm" sz="quarter" idx="53" hasCustomPrompt="1"/>
          </p:nvPr>
        </p:nvSpPr>
        <p:spPr>
          <a:xfrm>
            <a:off x="547689" y="4536385"/>
            <a:ext cx="5260975" cy="323850"/>
          </a:xfrm>
          <a:solidFill>
            <a:schemeClr val="accent6">
              <a:lumMod val="60000"/>
              <a:lumOff val="40000"/>
            </a:schemeClr>
          </a:solidFill>
          <a:ln>
            <a:noFill/>
          </a:ln>
        </p:spPr>
        <p:txBody>
          <a:bodyPr lIns="36000" tIns="36000" rIns="36000" bIns="36000"/>
          <a:lstStyle>
            <a:lvl1pPr algn="r">
              <a:lnSpc>
                <a:spcPct val="100000"/>
              </a:lnSpc>
              <a:defRPr sz="800">
                <a:latin typeface="Open Sans" panose="020B0606030504020204" pitchFamily="34" charset="0"/>
                <a:ea typeface="Open Sans" panose="020B0606030504020204" pitchFamily="34" charset="0"/>
                <a:cs typeface="Open Sans" panose="020B0606030504020204" pitchFamily="34" charset="0"/>
              </a:defRPr>
            </a:lvl1pPr>
          </a:lstStyle>
          <a:p>
            <a:r>
              <a:rPr lang="en-GB" dirty="0"/>
              <a:t>Delete / duplicate as required</a:t>
            </a:r>
            <a:endParaRPr lang="en-US" dirty="0"/>
          </a:p>
        </p:txBody>
      </p:sp>
      <p:sp>
        <p:nvSpPr>
          <p:cNvPr id="80" name="Text Placeholder 13">
            <a:extLst>
              <a:ext uri="{FF2B5EF4-FFF2-40B4-BE49-F238E27FC236}">
                <a16:creationId xmlns:a16="http://schemas.microsoft.com/office/drawing/2014/main" id="{C4E0A4DE-2EA6-7644-9A08-8B73AFF77DA3}"/>
              </a:ext>
            </a:extLst>
          </p:cNvPr>
          <p:cNvSpPr>
            <a:spLocks noGrp="1"/>
          </p:cNvSpPr>
          <p:nvPr>
            <p:ph type="body" sz="quarter" idx="54" hasCustomPrompt="1"/>
          </p:nvPr>
        </p:nvSpPr>
        <p:spPr>
          <a:xfrm>
            <a:off x="547199" y="4535920"/>
            <a:ext cx="1191067" cy="324107"/>
          </a:xfrm>
        </p:spPr>
        <p:txBody>
          <a:bodyPr lIns="36000" tIns="36000" rIns="36000" bIns="36000" anchor="ctr"/>
          <a:lstStyle>
            <a:lvl1pPr algn="r">
              <a:lnSpc>
                <a:spcPct val="100000"/>
              </a:lnSpc>
              <a:defRPr sz="1600"/>
            </a:lvl1pPr>
          </a:lstStyle>
          <a:p>
            <a:pPr lvl="0"/>
            <a:r>
              <a:rPr lang="en-US" dirty="0"/>
              <a:t>Time</a:t>
            </a:r>
          </a:p>
        </p:txBody>
      </p:sp>
      <p:sp>
        <p:nvSpPr>
          <p:cNvPr id="81" name="Text Placeholder 13">
            <a:extLst>
              <a:ext uri="{FF2B5EF4-FFF2-40B4-BE49-F238E27FC236}">
                <a16:creationId xmlns:a16="http://schemas.microsoft.com/office/drawing/2014/main" id="{3C8DE332-2ED6-904D-92D4-A829CDC63E49}"/>
              </a:ext>
            </a:extLst>
          </p:cNvPr>
          <p:cNvSpPr>
            <a:spLocks noGrp="1"/>
          </p:cNvSpPr>
          <p:nvPr>
            <p:ph type="body" sz="quarter" idx="55" hasCustomPrompt="1"/>
          </p:nvPr>
        </p:nvSpPr>
        <p:spPr>
          <a:xfrm>
            <a:off x="1883822" y="4535920"/>
            <a:ext cx="3924868" cy="324107"/>
          </a:xfrm>
        </p:spPr>
        <p:txBody>
          <a:bodyPr lIns="36000" tIns="36000" rIns="36000" bIns="36000" anchor="ctr"/>
          <a:lstStyle>
            <a:lvl1pPr algn="l">
              <a:lnSpc>
                <a:spcPct val="100000"/>
              </a:lnSpc>
              <a:defRPr sz="1600"/>
            </a:lvl1pPr>
          </a:lstStyle>
          <a:p>
            <a:pPr lvl="0"/>
            <a:r>
              <a:rPr lang="en-US" dirty="0"/>
              <a:t>Agenda item</a:t>
            </a:r>
          </a:p>
        </p:txBody>
      </p:sp>
      <p:sp>
        <p:nvSpPr>
          <p:cNvPr id="82" name="Text Placeholder 13">
            <a:extLst>
              <a:ext uri="{FF2B5EF4-FFF2-40B4-BE49-F238E27FC236}">
                <a16:creationId xmlns:a16="http://schemas.microsoft.com/office/drawing/2014/main" id="{A90A7B0F-4839-D645-95FA-D06BFECF672C}"/>
              </a:ext>
            </a:extLst>
          </p:cNvPr>
          <p:cNvSpPr>
            <a:spLocks noGrp="1"/>
          </p:cNvSpPr>
          <p:nvPr>
            <p:ph type="body" sz="quarter" idx="56" hasCustomPrompt="1"/>
          </p:nvPr>
        </p:nvSpPr>
        <p:spPr>
          <a:xfrm>
            <a:off x="547199" y="4893087"/>
            <a:ext cx="1191067" cy="324107"/>
          </a:xfrm>
        </p:spPr>
        <p:txBody>
          <a:bodyPr lIns="36000" tIns="36000" rIns="36000" bIns="36000" anchor="ctr"/>
          <a:lstStyle>
            <a:lvl1pPr algn="r">
              <a:lnSpc>
                <a:spcPct val="100000"/>
              </a:lnSpc>
              <a:defRPr sz="1600"/>
            </a:lvl1pPr>
          </a:lstStyle>
          <a:p>
            <a:pPr lvl="0"/>
            <a:r>
              <a:rPr lang="en-US" dirty="0"/>
              <a:t>Time</a:t>
            </a:r>
          </a:p>
        </p:txBody>
      </p:sp>
      <p:sp>
        <p:nvSpPr>
          <p:cNvPr id="83" name="Text Placeholder 13">
            <a:extLst>
              <a:ext uri="{FF2B5EF4-FFF2-40B4-BE49-F238E27FC236}">
                <a16:creationId xmlns:a16="http://schemas.microsoft.com/office/drawing/2014/main" id="{D36F4330-851C-CF4A-94D5-5F2CE791F512}"/>
              </a:ext>
            </a:extLst>
          </p:cNvPr>
          <p:cNvSpPr>
            <a:spLocks noGrp="1"/>
          </p:cNvSpPr>
          <p:nvPr>
            <p:ph type="body" sz="quarter" idx="57" hasCustomPrompt="1"/>
          </p:nvPr>
        </p:nvSpPr>
        <p:spPr>
          <a:xfrm>
            <a:off x="1883822" y="4893087"/>
            <a:ext cx="3924868" cy="324107"/>
          </a:xfrm>
        </p:spPr>
        <p:txBody>
          <a:bodyPr lIns="36000" tIns="36000" rIns="36000" bIns="36000" anchor="ctr"/>
          <a:lstStyle>
            <a:lvl1pPr algn="l">
              <a:lnSpc>
                <a:spcPct val="100000"/>
              </a:lnSpc>
              <a:defRPr sz="1600"/>
            </a:lvl1pPr>
          </a:lstStyle>
          <a:p>
            <a:pPr lvl="0"/>
            <a:r>
              <a:rPr lang="en-US" dirty="0"/>
              <a:t>Agenda item</a:t>
            </a:r>
          </a:p>
        </p:txBody>
      </p:sp>
      <p:sp>
        <p:nvSpPr>
          <p:cNvPr id="84" name="SmartArt Placeholder 62">
            <a:extLst>
              <a:ext uri="{FF2B5EF4-FFF2-40B4-BE49-F238E27FC236}">
                <a16:creationId xmlns:a16="http://schemas.microsoft.com/office/drawing/2014/main" id="{4E24CE58-86AF-0C40-8595-20C7C8155350}"/>
              </a:ext>
            </a:extLst>
          </p:cNvPr>
          <p:cNvSpPr>
            <a:spLocks noGrp="1"/>
          </p:cNvSpPr>
          <p:nvPr>
            <p:ph type="dgm" sz="quarter" idx="58" hasCustomPrompt="1"/>
          </p:nvPr>
        </p:nvSpPr>
        <p:spPr>
          <a:xfrm>
            <a:off x="547689" y="5250511"/>
            <a:ext cx="5260975" cy="323850"/>
          </a:xfrm>
          <a:solidFill>
            <a:schemeClr val="accent6">
              <a:lumMod val="60000"/>
              <a:lumOff val="40000"/>
            </a:schemeClr>
          </a:solidFill>
          <a:ln>
            <a:noFill/>
          </a:ln>
        </p:spPr>
        <p:txBody>
          <a:bodyPr lIns="36000" tIns="36000" rIns="36000" bIns="36000"/>
          <a:lstStyle>
            <a:lvl1pPr algn="r">
              <a:lnSpc>
                <a:spcPct val="100000"/>
              </a:lnSpc>
              <a:defRPr sz="800">
                <a:latin typeface="Open Sans" panose="020B0606030504020204" pitchFamily="34" charset="0"/>
                <a:ea typeface="Open Sans" panose="020B0606030504020204" pitchFamily="34" charset="0"/>
                <a:cs typeface="Open Sans" panose="020B0606030504020204" pitchFamily="34" charset="0"/>
              </a:defRPr>
            </a:lvl1pPr>
          </a:lstStyle>
          <a:p>
            <a:r>
              <a:rPr lang="en-GB" dirty="0"/>
              <a:t>Delete / duplicate as required</a:t>
            </a:r>
            <a:endParaRPr lang="en-US" dirty="0"/>
          </a:p>
        </p:txBody>
      </p:sp>
      <p:sp>
        <p:nvSpPr>
          <p:cNvPr id="85" name="Text Placeholder 13">
            <a:extLst>
              <a:ext uri="{FF2B5EF4-FFF2-40B4-BE49-F238E27FC236}">
                <a16:creationId xmlns:a16="http://schemas.microsoft.com/office/drawing/2014/main" id="{9D3EE5FC-57B2-494A-823F-F63C62CE1C1B}"/>
              </a:ext>
            </a:extLst>
          </p:cNvPr>
          <p:cNvSpPr>
            <a:spLocks noGrp="1"/>
          </p:cNvSpPr>
          <p:nvPr>
            <p:ph type="body" sz="quarter" idx="59" hasCustomPrompt="1"/>
          </p:nvPr>
        </p:nvSpPr>
        <p:spPr>
          <a:xfrm>
            <a:off x="547199" y="5250046"/>
            <a:ext cx="1191067" cy="324107"/>
          </a:xfrm>
        </p:spPr>
        <p:txBody>
          <a:bodyPr lIns="36000" tIns="36000" rIns="36000" bIns="36000" anchor="ctr"/>
          <a:lstStyle>
            <a:lvl1pPr algn="r">
              <a:lnSpc>
                <a:spcPct val="100000"/>
              </a:lnSpc>
              <a:defRPr sz="1600"/>
            </a:lvl1pPr>
          </a:lstStyle>
          <a:p>
            <a:pPr lvl="0"/>
            <a:r>
              <a:rPr lang="en-US" dirty="0"/>
              <a:t>Time</a:t>
            </a:r>
          </a:p>
        </p:txBody>
      </p:sp>
      <p:sp>
        <p:nvSpPr>
          <p:cNvPr id="86" name="Text Placeholder 13">
            <a:extLst>
              <a:ext uri="{FF2B5EF4-FFF2-40B4-BE49-F238E27FC236}">
                <a16:creationId xmlns:a16="http://schemas.microsoft.com/office/drawing/2014/main" id="{6F824B84-DA2A-6246-B761-6AEC93ACAC1D}"/>
              </a:ext>
            </a:extLst>
          </p:cNvPr>
          <p:cNvSpPr>
            <a:spLocks noGrp="1"/>
          </p:cNvSpPr>
          <p:nvPr>
            <p:ph type="body" sz="quarter" idx="60" hasCustomPrompt="1"/>
          </p:nvPr>
        </p:nvSpPr>
        <p:spPr>
          <a:xfrm>
            <a:off x="1883822" y="5250046"/>
            <a:ext cx="3924868" cy="324107"/>
          </a:xfrm>
        </p:spPr>
        <p:txBody>
          <a:bodyPr lIns="36000" tIns="36000" rIns="36000" bIns="36000" anchor="ctr"/>
          <a:lstStyle>
            <a:lvl1pPr algn="l">
              <a:lnSpc>
                <a:spcPct val="100000"/>
              </a:lnSpc>
              <a:defRPr sz="1600"/>
            </a:lvl1pPr>
          </a:lstStyle>
          <a:p>
            <a:pPr lvl="0"/>
            <a:r>
              <a:rPr lang="en-US" dirty="0"/>
              <a:t>Agenda item</a:t>
            </a:r>
          </a:p>
        </p:txBody>
      </p:sp>
      <p:sp>
        <p:nvSpPr>
          <p:cNvPr id="87" name="Text Placeholder 13">
            <a:extLst>
              <a:ext uri="{FF2B5EF4-FFF2-40B4-BE49-F238E27FC236}">
                <a16:creationId xmlns:a16="http://schemas.microsoft.com/office/drawing/2014/main" id="{E73F10E2-3C04-634E-93DD-C701C76BE82C}"/>
              </a:ext>
            </a:extLst>
          </p:cNvPr>
          <p:cNvSpPr>
            <a:spLocks noGrp="1"/>
          </p:cNvSpPr>
          <p:nvPr>
            <p:ph type="body" sz="quarter" idx="61" hasCustomPrompt="1"/>
          </p:nvPr>
        </p:nvSpPr>
        <p:spPr>
          <a:xfrm>
            <a:off x="547199" y="5607213"/>
            <a:ext cx="1191067" cy="324107"/>
          </a:xfrm>
        </p:spPr>
        <p:txBody>
          <a:bodyPr lIns="36000" tIns="36000" rIns="36000" bIns="36000" anchor="ctr"/>
          <a:lstStyle>
            <a:lvl1pPr algn="r">
              <a:lnSpc>
                <a:spcPct val="100000"/>
              </a:lnSpc>
              <a:defRPr sz="1600"/>
            </a:lvl1pPr>
          </a:lstStyle>
          <a:p>
            <a:pPr lvl="0"/>
            <a:r>
              <a:rPr lang="en-US" dirty="0"/>
              <a:t>Time</a:t>
            </a:r>
          </a:p>
        </p:txBody>
      </p:sp>
      <p:sp>
        <p:nvSpPr>
          <p:cNvPr id="88" name="Text Placeholder 13">
            <a:extLst>
              <a:ext uri="{FF2B5EF4-FFF2-40B4-BE49-F238E27FC236}">
                <a16:creationId xmlns:a16="http://schemas.microsoft.com/office/drawing/2014/main" id="{77DC81B4-B14C-9B42-B8EC-9E9B363D0CAC}"/>
              </a:ext>
            </a:extLst>
          </p:cNvPr>
          <p:cNvSpPr>
            <a:spLocks noGrp="1"/>
          </p:cNvSpPr>
          <p:nvPr>
            <p:ph type="body" sz="quarter" idx="62" hasCustomPrompt="1"/>
          </p:nvPr>
        </p:nvSpPr>
        <p:spPr>
          <a:xfrm>
            <a:off x="1883822" y="5607213"/>
            <a:ext cx="3924868" cy="324107"/>
          </a:xfrm>
        </p:spPr>
        <p:txBody>
          <a:bodyPr lIns="36000" tIns="36000" rIns="36000" bIns="36000" anchor="ctr"/>
          <a:lstStyle>
            <a:lvl1pPr algn="l">
              <a:lnSpc>
                <a:spcPct val="100000"/>
              </a:lnSpc>
              <a:defRPr sz="1600"/>
            </a:lvl1pPr>
          </a:lstStyle>
          <a:p>
            <a:pPr lvl="0"/>
            <a:r>
              <a:rPr lang="en-US" dirty="0"/>
              <a:t>Agenda item</a:t>
            </a:r>
          </a:p>
        </p:txBody>
      </p:sp>
      <p:sp>
        <p:nvSpPr>
          <p:cNvPr id="89" name="SmartArt Placeholder 62">
            <a:extLst>
              <a:ext uri="{FF2B5EF4-FFF2-40B4-BE49-F238E27FC236}">
                <a16:creationId xmlns:a16="http://schemas.microsoft.com/office/drawing/2014/main" id="{F4C94132-F5BD-8B46-9588-C3222863EF1B}"/>
              </a:ext>
            </a:extLst>
          </p:cNvPr>
          <p:cNvSpPr>
            <a:spLocks noGrp="1"/>
          </p:cNvSpPr>
          <p:nvPr>
            <p:ph type="dgm" sz="quarter" idx="63" hasCustomPrompt="1"/>
          </p:nvPr>
        </p:nvSpPr>
        <p:spPr>
          <a:xfrm>
            <a:off x="6392836" y="1668277"/>
            <a:ext cx="5260975" cy="323850"/>
          </a:xfrm>
          <a:solidFill>
            <a:schemeClr val="accent6">
              <a:lumMod val="60000"/>
              <a:lumOff val="40000"/>
            </a:schemeClr>
          </a:solidFill>
          <a:ln>
            <a:noFill/>
          </a:ln>
        </p:spPr>
        <p:txBody>
          <a:bodyPr lIns="36000" tIns="36000" rIns="36000" bIns="36000"/>
          <a:lstStyle>
            <a:lvl1pPr algn="r">
              <a:lnSpc>
                <a:spcPct val="100000"/>
              </a:lnSpc>
              <a:defRPr sz="800">
                <a:latin typeface="Open Sans" panose="020B0606030504020204" pitchFamily="34" charset="0"/>
                <a:ea typeface="Open Sans" panose="020B0606030504020204" pitchFamily="34" charset="0"/>
                <a:cs typeface="Open Sans" panose="020B0606030504020204" pitchFamily="34" charset="0"/>
              </a:defRPr>
            </a:lvl1pPr>
          </a:lstStyle>
          <a:p>
            <a:r>
              <a:rPr lang="en-GB" dirty="0"/>
              <a:t>Delete / duplicate as required</a:t>
            </a:r>
            <a:endParaRPr lang="en-US" dirty="0"/>
          </a:p>
        </p:txBody>
      </p:sp>
      <p:sp>
        <p:nvSpPr>
          <p:cNvPr id="90" name="Text Placeholder 13">
            <a:extLst>
              <a:ext uri="{FF2B5EF4-FFF2-40B4-BE49-F238E27FC236}">
                <a16:creationId xmlns:a16="http://schemas.microsoft.com/office/drawing/2014/main" id="{9EACC04B-AA2B-994F-B301-F5C463EF1C97}"/>
              </a:ext>
            </a:extLst>
          </p:cNvPr>
          <p:cNvSpPr>
            <a:spLocks noGrp="1"/>
          </p:cNvSpPr>
          <p:nvPr>
            <p:ph type="body" sz="quarter" idx="64" hasCustomPrompt="1"/>
          </p:nvPr>
        </p:nvSpPr>
        <p:spPr>
          <a:xfrm>
            <a:off x="6392346" y="1667812"/>
            <a:ext cx="1191067" cy="324107"/>
          </a:xfrm>
        </p:spPr>
        <p:txBody>
          <a:bodyPr lIns="36000" tIns="36000" rIns="36000" bIns="36000" anchor="ctr"/>
          <a:lstStyle>
            <a:lvl1pPr algn="r">
              <a:lnSpc>
                <a:spcPct val="100000"/>
              </a:lnSpc>
              <a:defRPr sz="1600"/>
            </a:lvl1pPr>
          </a:lstStyle>
          <a:p>
            <a:pPr lvl="0"/>
            <a:r>
              <a:rPr lang="en-US" dirty="0"/>
              <a:t>Time</a:t>
            </a:r>
          </a:p>
        </p:txBody>
      </p:sp>
      <p:sp>
        <p:nvSpPr>
          <p:cNvPr id="91" name="Text Placeholder 13">
            <a:extLst>
              <a:ext uri="{FF2B5EF4-FFF2-40B4-BE49-F238E27FC236}">
                <a16:creationId xmlns:a16="http://schemas.microsoft.com/office/drawing/2014/main" id="{91A12B76-C0F8-394E-9FCA-475176D61C9C}"/>
              </a:ext>
            </a:extLst>
          </p:cNvPr>
          <p:cNvSpPr>
            <a:spLocks noGrp="1"/>
          </p:cNvSpPr>
          <p:nvPr>
            <p:ph type="body" sz="quarter" idx="65" hasCustomPrompt="1"/>
          </p:nvPr>
        </p:nvSpPr>
        <p:spPr>
          <a:xfrm>
            <a:off x="7728969" y="1667812"/>
            <a:ext cx="3924868" cy="324107"/>
          </a:xfrm>
        </p:spPr>
        <p:txBody>
          <a:bodyPr lIns="36000" tIns="36000" rIns="36000" bIns="36000" anchor="ctr"/>
          <a:lstStyle>
            <a:lvl1pPr algn="l">
              <a:lnSpc>
                <a:spcPct val="100000"/>
              </a:lnSpc>
              <a:defRPr sz="1600"/>
            </a:lvl1pPr>
          </a:lstStyle>
          <a:p>
            <a:pPr lvl="0"/>
            <a:r>
              <a:rPr lang="en-US" dirty="0"/>
              <a:t>Agenda item</a:t>
            </a:r>
          </a:p>
        </p:txBody>
      </p:sp>
      <p:sp>
        <p:nvSpPr>
          <p:cNvPr id="92" name="Text Placeholder 13">
            <a:extLst>
              <a:ext uri="{FF2B5EF4-FFF2-40B4-BE49-F238E27FC236}">
                <a16:creationId xmlns:a16="http://schemas.microsoft.com/office/drawing/2014/main" id="{4F793747-083E-6749-956F-3D4049986DF5}"/>
              </a:ext>
            </a:extLst>
          </p:cNvPr>
          <p:cNvSpPr>
            <a:spLocks noGrp="1"/>
          </p:cNvSpPr>
          <p:nvPr>
            <p:ph type="body" sz="quarter" idx="66" hasCustomPrompt="1"/>
          </p:nvPr>
        </p:nvSpPr>
        <p:spPr>
          <a:xfrm>
            <a:off x="6392346" y="2024979"/>
            <a:ext cx="1191067" cy="324107"/>
          </a:xfrm>
        </p:spPr>
        <p:txBody>
          <a:bodyPr lIns="36000" tIns="36000" rIns="36000" bIns="36000" anchor="ctr"/>
          <a:lstStyle>
            <a:lvl1pPr algn="r">
              <a:lnSpc>
                <a:spcPct val="100000"/>
              </a:lnSpc>
              <a:defRPr sz="1600"/>
            </a:lvl1pPr>
          </a:lstStyle>
          <a:p>
            <a:pPr lvl="0"/>
            <a:r>
              <a:rPr lang="en-US" dirty="0"/>
              <a:t>Time</a:t>
            </a:r>
          </a:p>
        </p:txBody>
      </p:sp>
      <p:sp>
        <p:nvSpPr>
          <p:cNvPr id="93" name="Text Placeholder 13">
            <a:extLst>
              <a:ext uri="{FF2B5EF4-FFF2-40B4-BE49-F238E27FC236}">
                <a16:creationId xmlns:a16="http://schemas.microsoft.com/office/drawing/2014/main" id="{468FC420-561D-A049-A479-B0539EDB2732}"/>
              </a:ext>
            </a:extLst>
          </p:cNvPr>
          <p:cNvSpPr>
            <a:spLocks noGrp="1"/>
          </p:cNvSpPr>
          <p:nvPr>
            <p:ph type="body" sz="quarter" idx="67" hasCustomPrompt="1"/>
          </p:nvPr>
        </p:nvSpPr>
        <p:spPr>
          <a:xfrm>
            <a:off x="7728969" y="2024979"/>
            <a:ext cx="3924868" cy="324107"/>
          </a:xfrm>
        </p:spPr>
        <p:txBody>
          <a:bodyPr lIns="36000" tIns="36000" rIns="36000" bIns="36000" anchor="ctr"/>
          <a:lstStyle>
            <a:lvl1pPr algn="l">
              <a:lnSpc>
                <a:spcPct val="100000"/>
              </a:lnSpc>
              <a:defRPr sz="1600"/>
            </a:lvl1pPr>
          </a:lstStyle>
          <a:p>
            <a:pPr lvl="0"/>
            <a:r>
              <a:rPr lang="en-US" dirty="0"/>
              <a:t>Agenda item</a:t>
            </a:r>
          </a:p>
        </p:txBody>
      </p:sp>
      <p:sp>
        <p:nvSpPr>
          <p:cNvPr id="94" name="SmartArt Placeholder 62">
            <a:extLst>
              <a:ext uri="{FF2B5EF4-FFF2-40B4-BE49-F238E27FC236}">
                <a16:creationId xmlns:a16="http://schemas.microsoft.com/office/drawing/2014/main" id="{43F930A9-34E2-464A-86A6-7631CC02A513}"/>
              </a:ext>
            </a:extLst>
          </p:cNvPr>
          <p:cNvSpPr>
            <a:spLocks noGrp="1"/>
          </p:cNvSpPr>
          <p:nvPr>
            <p:ph type="dgm" sz="quarter" idx="68" hasCustomPrompt="1"/>
          </p:nvPr>
        </p:nvSpPr>
        <p:spPr>
          <a:xfrm>
            <a:off x="6392836" y="2382403"/>
            <a:ext cx="5260975" cy="323850"/>
          </a:xfrm>
          <a:solidFill>
            <a:schemeClr val="accent6">
              <a:lumMod val="60000"/>
              <a:lumOff val="40000"/>
            </a:schemeClr>
          </a:solidFill>
          <a:ln>
            <a:noFill/>
          </a:ln>
        </p:spPr>
        <p:txBody>
          <a:bodyPr lIns="36000" tIns="36000" rIns="36000" bIns="36000"/>
          <a:lstStyle>
            <a:lvl1pPr algn="r">
              <a:lnSpc>
                <a:spcPct val="100000"/>
              </a:lnSpc>
              <a:defRPr sz="800">
                <a:latin typeface="Open Sans" panose="020B0606030504020204" pitchFamily="34" charset="0"/>
                <a:ea typeface="Open Sans" panose="020B0606030504020204" pitchFamily="34" charset="0"/>
                <a:cs typeface="Open Sans" panose="020B0606030504020204" pitchFamily="34" charset="0"/>
              </a:defRPr>
            </a:lvl1pPr>
          </a:lstStyle>
          <a:p>
            <a:r>
              <a:rPr lang="en-GB" dirty="0"/>
              <a:t>Delete / duplicate as required</a:t>
            </a:r>
            <a:endParaRPr lang="en-US" dirty="0"/>
          </a:p>
        </p:txBody>
      </p:sp>
      <p:sp>
        <p:nvSpPr>
          <p:cNvPr id="95" name="Text Placeholder 13">
            <a:extLst>
              <a:ext uri="{FF2B5EF4-FFF2-40B4-BE49-F238E27FC236}">
                <a16:creationId xmlns:a16="http://schemas.microsoft.com/office/drawing/2014/main" id="{48EC371A-BEA4-E347-B435-31D68E3B2827}"/>
              </a:ext>
            </a:extLst>
          </p:cNvPr>
          <p:cNvSpPr>
            <a:spLocks noGrp="1"/>
          </p:cNvSpPr>
          <p:nvPr>
            <p:ph type="body" sz="quarter" idx="69" hasCustomPrompt="1"/>
          </p:nvPr>
        </p:nvSpPr>
        <p:spPr>
          <a:xfrm>
            <a:off x="6392346" y="2381938"/>
            <a:ext cx="1191067" cy="324107"/>
          </a:xfrm>
        </p:spPr>
        <p:txBody>
          <a:bodyPr lIns="36000" tIns="36000" rIns="36000" bIns="36000" anchor="ctr"/>
          <a:lstStyle>
            <a:lvl1pPr algn="r">
              <a:lnSpc>
                <a:spcPct val="100000"/>
              </a:lnSpc>
              <a:defRPr sz="1600"/>
            </a:lvl1pPr>
          </a:lstStyle>
          <a:p>
            <a:pPr lvl="0"/>
            <a:r>
              <a:rPr lang="en-US" dirty="0"/>
              <a:t>Time</a:t>
            </a:r>
          </a:p>
        </p:txBody>
      </p:sp>
      <p:sp>
        <p:nvSpPr>
          <p:cNvPr id="96" name="Text Placeholder 13">
            <a:extLst>
              <a:ext uri="{FF2B5EF4-FFF2-40B4-BE49-F238E27FC236}">
                <a16:creationId xmlns:a16="http://schemas.microsoft.com/office/drawing/2014/main" id="{0C966EDD-8DD2-EF4E-8FDF-BEBC82810A1B}"/>
              </a:ext>
            </a:extLst>
          </p:cNvPr>
          <p:cNvSpPr>
            <a:spLocks noGrp="1"/>
          </p:cNvSpPr>
          <p:nvPr>
            <p:ph type="body" sz="quarter" idx="70" hasCustomPrompt="1"/>
          </p:nvPr>
        </p:nvSpPr>
        <p:spPr>
          <a:xfrm>
            <a:off x="7728969" y="2381938"/>
            <a:ext cx="3924868" cy="324107"/>
          </a:xfrm>
        </p:spPr>
        <p:txBody>
          <a:bodyPr lIns="36000" tIns="36000" rIns="36000" bIns="36000" anchor="ctr"/>
          <a:lstStyle>
            <a:lvl1pPr algn="l">
              <a:lnSpc>
                <a:spcPct val="100000"/>
              </a:lnSpc>
              <a:defRPr sz="1600"/>
            </a:lvl1pPr>
          </a:lstStyle>
          <a:p>
            <a:pPr lvl="0"/>
            <a:r>
              <a:rPr lang="en-US" dirty="0"/>
              <a:t>Agenda item</a:t>
            </a:r>
          </a:p>
        </p:txBody>
      </p:sp>
      <p:sp>
        <p:nvSpPr>
          <p:cNvPr id="97" name="Text Placeholder 13">
            <a:extLst>
              <a:ext uri="{FF2B5EF4-FFF2-40B4-BE49-F238E27FC236}">
                <a16:creationId xmlns:a16="http://schemas.microsoft.com/office/drawing/2014/main" id="{8B3297F5-1D85-C14A-B604-E06F2AE48BF6}"/>
              </a:ext>
            </a:extLst>
          </p:cNvPr>
          <p:cNvSpPr>
            <a:spLocks noGrp="1"/>
          </p:cNvSpPr>
          <p:nvPr>
            <p:ph type="body" sz="quarter" idx="71" hasCustomPrompt="1"/>
          </p:nvPr>
        </p:nvSpPr>
        <p:spPr>
          <a:xfrm>
            <a:off x="6392346" y="2739105"/>
            <a:ext cx="1191067" cy="324107"/>
          </a:xfrm>
        </p:spPr>
        <p:txBody>
          <a:bodyPr lIns="36000" tIns="36000" rIns="36000" bIns="36000" anchor="ctr"/>
          <a:lstStyle>
            <a:lvl1pPr algn="r">
              <a:lnSpc>
                <a:spcPct val="100000"/>
              </a:lnSpc>
              <a:defRPr sz="1600"/>
            </a:lvl1pPr>
          </a:lstStyle>
          <a:p>
            <a:pPr lvl="0"/>
            <a:r>
              <a:rPr lang="en-US" dirty="0"/>
              <a:t>Time</a:t>
            </a:r>
          </a:p>
        </p:txBody>
      </p:sp>
      <p:sp>
        <p:nvSpPr>
          <p:cNvPr id="98" name="Text Placeholder 13">
            <a:extLst>
              <a:ext uri="{FF2B5EF4-FFF2-40B4-BE49-F238E27FC236}">
                <a16:creationId xmlns:a16="http://schemas.microsoft.com/office/drawing/2014/main" id="{7CAA2403-C340-0049-A8E5-3C2D367092EF}"/>
              </a:ext>
            </a:extLst>
          </p:cNvPr>
          <p:cNvSpPr>
            <a:spLocks noGrp="1"/>
          </p:cNvSpPr>
          <p:nvPr>
            <p:ph type="body" sz="quarter" idx="72" hasCustomPrompt="1"/>
          </p:nvPr>
        </p:nvSpPr>
        <p:spPr>
          <a:xfrm>
            <a:off x="7728969" y="2739105"/>
            <a:ext cx="3924868" cy="324107"/>
          </a:xfrm>
        </p:spPr>
        <p:txBody>
          <a:bodyPr lIns="36000" tIns="36000" rIns="36000" bIns="36000" anchor="ctr"/>
          <a:lstStyle>
            <a:lvl1pPr algn="l">
              <a:lnSpc>
                <a:spcPct val="100000"/>
              </a:lnSpc>
              <a:defRPr sz="1600"/>
            </a:lvl1pPr>
          </a:lstStyle>
          <a:p>
            <a:pPr lvl="0"/>
            <a:r>
              <a:rPr lang="en-US" dirty="0"/>
              <a:t>Agenda item</a:t>
            </a:r>
          </a:p>
        </p:txBody>
      </p:sp>
      <p:sp>
        <p:nvSpPr>
          <p:cNvPr id="99" name="SmartArt Placeholder 62">
            <a:extLst>
              <a:ext uri="{FF2B5EF4-FFF2-40B4-BE49-F238E27FC236}">
                <a16:creationId xmlns:a16="http://schemas.microsoft.com/office/drawing/2014/main" id="{AEF3D2FB-E031-A543-BDE7-F33EC8422DD0}"/>
              </a:ext>
            </a:extLst>
          </p:cNvPr>
          <p:cNvSpPr>
            <a:spLocks noGrp="1"/>
          </p:cNvSpPr>
          <p:nvPr>
            <p:ph type="dgm" sz="quarter" idx="73" hasCustomPrompt="1"/>
          </p:nvPr>
        </p:nvSpPr>
        <p:spPr>
          <a:xfrm>
            <a:off x="6392836" y="3095313"/>
            <a:ext cx="5260975" cy="323850"/>
          </a:xfrm>
          <a:solidFill>
            <a:schemeClr val="accent6">
              <a:lumMod val="60000"/>
              <a:lumOff val="40000"/>
            </a:schemeClr>
          </a:solidFill>
          <a:ln>
            <a:noFill/>
          </a:ln>
        </p:spPr>
        <p:txBody>
          <a:bodyPr lIns="36000" tIns="36000" rIns="36000" bIns="36000"/>
          <a:lstStyle>
            <a:lvl1pPr algn="r">
              <a:lnSpc>
                <a:spcPct val="100000"/>
              </a:lnSpc>
              <a:defRPr sz="800">
                <a:latin typeface="Open Sans" panose="020B0606030504020204" pitchFamily="34" charset="0"/>
                <a:ea typeface="Open Sans" panose="020B0606030504020204" pitchFamily="34" charset="0"/>
                <a:cs typeface="Open Sans" panose="020B0606030504020204" pitchFamily="34" charset="0"/>
              </a:defRPr>
            </a:lvl1pPr>
          </a:lstStyle>
          <a:p>
            <a:r>
              <a:rPr lang="en-GB" dirty="0"/>
              <a:t>Delete / duplicate as required</a:t>
            </a:r>
            <a:endParaRPr lang="en-US" dirty="0"/>
          </a:p>
        </p:txBody>
      </p:sp>
      <p:sp>
        <p:nvSpPr>
          <p:cNvPr id="100" name="Text Placeholder 13">
            <a:extLst>
              <a:ext uri="{FF2B5EF4-FFF2-40B4-BE49-F238E27FC236}">
                <a16:creationId xmlns:a16="http://schemas.microsoft.com/office/drawing/2014/main" id="{857CD44E-2FDB-E047-A552-8CA495C45F41}"/>
              </a:ext>
            </a:extLst>
          </p:cNvPr>
          <p:cNvSpPr>
            <a:spLocks noGrp="1"/>
          </p:cNvSpPr>
          <p:nvPr>
            <p:ph type="body" sz="quarter" idx="74" hasCustomPrompt="1"/>
          </p:nvPr>
        </p:nvSpPr>
        <p:spPr>
          <a:xfrm>
            <a:off x="6392346" y="3094848"/>
            <a:ext cx="1191067" cy="324107"/>
          </a:xfrm>
        </p:spPr>
        <p:txBody>
          <a:bodyPr lIns="36000" tIns="36000" rIns="36000" bIns="36000" anchor="ctr"/>
          <a:lstStyle>
            <a:lvl1pPr algn="r">
              <a:lnSpc>
                <a:spcPct val="100000"/>
              </a:lnSpc>
              <a:defRPr sz="1600"/>
            </a:lvl1pPr>
          </a:lstStyle>
          <a:p>
            <a:pPr lvl="0"/>
            <a:r>
              <a:rPr lang="en-US" dirty="0"/>
              <a:t>Time</a:t>
            </a:r>
          </a:p>
        </p:txBody>
      </p:sp>
      <p:sp>
        <p:nvSpPr>
          <p:cNvPr id="101" name="Text Placeholder 13">
            <a:extLst>
              <a:ext uri="{FF2B5EF4-FFF2-40B4-BE49-F238E27FC236}">
                <a16:creationId xmlns:a16="http://schemas.microsoft.com/office/drawing/2014/main" id="{46DE0E77-E34D-4742-AE57-A06AB4FEE444}"/>
              </a:ext>
            </a:extLst>
          </p:cNvPr>
          <p:cNvSpPr>
            <a:spLocks noGrp="1"/>
          </p:cNvSpPr>
          <p:nvPr>
            <p:ph type="body" sz="quarter" idx="75" hasCustomPrompt="1"/>
          </p:nvPr>
        </p:nvSpPr>
        <p:spPr>
          <a:xfrm>
            <a:off x="7728969" y="3094848"/>
            <a:ext cx="3924868" cy="324107"/>
          </a:xfrm>
        </p:spPr>
        <p:txBody>
          <a:bodyPr lIns="36000" tIns="36000" rIns="36000" bIns="36000" anchor="ctr"/>
          <a:lstStyle>
            <a:lvl1pPr algn="l">
              <a:lnSpc>
                <a:spcPct val="100000"/>
              </a:lnSpc>
              <a:defRPr sz="1600"/>
            </a:lvl1pPr>
          </a:lstStyle>
          <a:p>
            <a:pPr lvl="0"/>
            <a:r>
              <a:rPr lang="en-US" dirty="0"/>
              <a:t>Agenda item</a:t>
            </a:r>
          </a:p>
        </p:txBody>
      </p:sp>
      <p:sp>
        <p:nvSpPr>
          <p:cNvPr id="102" name="Text Placeholder 13">
            <a:extLst>
              <a:ext uri="{FF2B5EF4-FFF2-40B4-BE49-F238E27FC236}">
                <a16:creationId xmlns:a16="http://schemas.microsoft.com/office/drawing/2014/main" id="{2707CEBD-B6A4-2041-8D36-FBB05C289133}"/>
              </a:ext>
            </a:extLst>
          </p:cNvPr>
          <p:cNvSpPr>
            <a:spLocks noGrp="1"/>
          </p:cNvSpPr>
          <p:nvPr>
            <p:ph type="body" sz="quarter" idx="76" hasCustomPrompt="1"/>
          </p:nvPr>
        </p:nvSpPr>
        <p:spPr>
          <a:xfrm>
            <a:off x="6392346" y="3452015"/>
            <a:ext cx="1191067" cy="324107"/>
          </a:xfrm>
        </p:spPr>
        <p:txBody>
          <a:bodyPr lIns="36000" tIns="36000" rIns="36000" bIns="36000" anchor="ctr"/>
          <a:lstStyle>
            <a:lvl1pPr algn="r">
              <a:lnSpc>
                <a:spcPct val="100000"/>
              </a:lnSpc>
              <a:defRPr sz="1600"/>
            </a:lvl1pPr>
          </a:lstStyle>
          <a:p>
            <a:pPr lvl="0"/>
            <a:r>
              <a:rPr lang="en-US" dirty="0"/>
              <a:t>Time</a:t>
            </a:r>
          </a:p>
        </p:txBody>
      </p:sp>
      <p:sp>
        <p:nvSpPr>
          <p:cNvPr id="103" name="Text Placeholder 13">
            <a:extLst>
              <a:ext uri="{FF2B5EF4-FFF2-40B4-BE49-F238E27FC236}">
                <a16:creationId xmlns:a16="http://schemas.microsoft.com/office/drawing/2014/main" id="{2E1BF832-9EDA-2A48-A7D3-B2BB6C9E55F4}"/>
              </a:ext>
            </a:extLst>
          </p:cNvPr>
          <p:cNvSpPr>
            <a:spLocks noGrp="1"/>
          </p:cNvSpPr>
          <p:nvPr>
            <p:ph type="body" sz="quarter" idx="77" hasCustomPrompt="1"/>
          </p:nvPr>
        </p:nvSpPr>
        <p:spPr>
          <a:xfrm>
            <a:off x="7728969" y="3452015"/>
            <a:ext cx="3924868" cy="324107"/>
          </a:xfrm>
        </p:spPr>
        <p:txBody>
          <a:bodyPr lIns="36000" tIns="36000" rIns="36000" bIns="36000" anchor="ctr"/>
          <a:lstStyle>
            <a:lvl1pPr algn="l">
              <a:lnSpc>
                <a:spcPct val="100000"/>
              </a:lnSpc>
              <a:defRPr sz="1600"/>
            </a:lvl1pPr>
          </a:lstStyle>
          <a:p>
            <a:pPr lvl="0"/>
            <a:r>
              <a:rPr lang="en-US" dirty="0"/>
              <a:t>Agenda item</a:t>
            </a:r>
          </a:p>
        </p:txBody>
      </p:sp>
      <p:sp>
        <p:nvSpPr>
          <p:cNvPr id="104" name="SmartArt Placeholder 62">
            <a:extLst>
              <a:ext uri="{FF2B5EF4-FFF2-40B4-BE49-F238E27FC236}">
                <a16:creationId xmlns:a16="http://schemas.microsoft.com/office/drawing/2014/main" id="{16A12CE5-6E1C-B94F-AFC8-2063D73F82D9}"/>
              </a:ext>
            </a:extLst>
          </p:cNvPr>
          <p:cNvSpPr>
            <a:spLocks noGrp="1"/>
          </p:cNvSpPr>
          <p:nvPr>
            <p:ph type="dgm" sz="quarter" idx="78" hasCustomPrompt="1"/>
          </p:nvPr>
        </p:nvSpPr>
        <p:spPr>
          <a:xfrm>
            <a:off x="6392836" y="3809439"/>
            <a:ext cx="5260975" cy="323850"/>
          </a:xfrm>
          <a:solidFill>
            <a:schemeClr val="accent6">
              <a:lumMod val="60000"/>
              <a:lumOff val="40000"/>
            </a:schemeClr>
          </a:solidFill>
          <a:ln>
            <a:noFill/>
          </a:ln>
        </p:spPr>
        <p:txBody>
          <a:bodyPr lIns="36000" tIns="36000" rIns="36000" bIns="36000"/>
          <a:lstStyle>
            <a:lvl1pPr algn="r">
              <a:lnSpc>
                <a:spcPct val="100000"/>
              </a:lnSpc>
              <a:defRPr sz="800">
                <a:latin typeface="Open Sans" panose="020B0606030504020204" pitchFamily="34" charset="0"/>
                <a:ea typeface="Open Sans" panose="020B0606030504020204" pitchFamily="34" charset="0"/>
                <a:cs typeface="Open Sans" panose="020B0606030504020204" pitchFamily="34" charset="0"/>
              </a:defRPr>
            </a:lvl1pPr>
          </a:lstStyle>
          <a:p>
            <a:r>
              <a:rPr lang="en-GB" dirty="0"/>
              <a:t>Delete / duplicate as required</a:t>
            </a:r>
            <a:endParaRPr lang="en-US" dirty="0"/>
          </a:p>
        </p:txBody>
      </p:sp>
      <p:sp>
        <p:nvSpPr>
          <p:cNvPr id="105" name="Text Placeholder 13">
            <a:extLst>
              <a:ext uri="{FF2B5EF4-FFF2-40B4-BE49-F238E27FC236}">
                <a16:creationId xmlns:a16="http://schemas.microsoft.com/office/drawing/2014/main" id="{89CD92D7-39F9-3F42-AA2D-D6DD2C2CDE54}"/>
              </a:ext>
            </a:extLst>
          </p:cNvPr>
          <p:cNvSpPr>
            <a:spLocks noGrp="1"/>
          </p:cNvSpPr>
          <p:nvPr>
            <p:ph type="body" sz="quarter" idx="79" hasCustomPrompt="1"/>
          </p:nvPr>
        </p:nvSpPr>
        <p:spPr>
          <a:xfrm>
            <a:off x="6392346" y="3808974"/>
            <a:ext cx="1191067" cy="324107"/>
          </a:xfrm>
        </p:spPr>
        <p:txBody>
          <a:bodyPr lIns="36000" tIns="36000" rIns="36000" bIns="36000" anchor="ctr"/>
          <a:lstStyle>
            <a:lvl1pPr algn="r">
              <a:lnSpc>
                <a:spcPct val="100000"/>
              </a:lnSpc>
              <a:defRPr sz="1600"/>
            </a:lvl1pPr>
          </a:lstStyle>
          <a:p>
            <a:pPr lvl="0"/>
            <a:r>
              <a:rPr lang="en-US" dirty="0"/>
              <a:t>Time</a:t>
            </a:r>
          </a:p>
        </p:txBody>
      </p:sp>
      <p:sp>
        <p:nvSpPr>
          <p:cNvPr id="106" name="Text Placeholder 13">
            <a:extLst>
              <a:ext uri="{FF2B5EF4-FFF2-40B4-BE49-F238E27FC236}">
                <a16:creationId xmlns:a16="http://schemas.microsoft.com/office/drawing/2014/main" id="{6CAC9A07-BC03-0A4A-B842-3331895FE554}"/>
              </a:ext>
            </a:extLst>
          </p:cNvPr>
          <p:cNvSpPr>
            <a:spLocks noGrp="1"/>
          </p:cNvSpPr>
          <p:nvPr>
            <p:ph type="body" sz="quarter" idx="80" hasCustomPrompt="1"/>
          </p:nvPr>
        </p:nvSpPr>
        <p:spPr>
          <a:xfrm>
            <a:off x="7728969" y="3808974"/>
            <a:ext cx="3924868" cy="324107"/>
          </a:xfrm>
        </p:spPr>
        <p:txBody>
          <a:bodyPr lIns="36000" tIns="36000" rIns="36000" bIns="36000" anchor="ctr"/>
          <a:lstStyle>
            <a:lvl1pPr algn="l">
              <a:lnSpc>
                <a:spcPct val="100000"/>
              </a:lnSpc>
              <a:defRPr sz="1600"/>
            </a:lvl1pPr>
          </a:lstStyle>
          <a:p>
            <a:pPr lvl="0"/>
            <a:r>
              <a:rPr lang="en-US" dirty="0"/>
              <a:t>Agenda item</a:t>
            </a:r>
          </a:p>
        </p:txBody>
      </p:sp>
      <p:sp>
        <p:nvSpPr>
          <p:cNvPr id="107" name="Text Placeholder 13">
            <a:extLst>
              <a:ext uri="{FF2B5EF4-FFF2-40B4-BE49-F238E27FC236}">
                <a16:creationId xmlns:a16="http://schemas.microsoft.com/office/drawing/2014/main" id="{58799F7A-9DC7-5046-9946-6F313D234992}"/>
              </a:ext>
            </a:extLst>
          </p:cNvPr>
          <p:cNvSpPr>
            <a:spLocks noGrp="1"/>
          </p:cNvSpPr>
          <p:nvPr>
            <p:ph type="body" sz="quarter" idx="81" hasCustomPrompt="1"/>
          </p:nvPr>
        </p:nvSpPr>
        <p:spPr>
          <a:xfrm>
            <a:off x="6392346" y="4166141"/>
            <a:ext cx="1191067" cy="324107"/>
          </a:xfrm>
        </p:spPr>
        <p:txBody>
          <a:bodyPr lIns="36000" tIns="36000" rIns="36000" bIns="36000" anchor="ctr"/>
          <a:lstStyle>
            <a:lvl1pPr algn="r">
              <a:lnSpc>
                <a:spcPct val="100000"/>
              </a:lnSpc>
              <a:defRPr sz="1600"/>
            </a:lvl1pPr>
          </a:lstStyle>
          <a:p>
            <a:pPr lvl="0"/>
            <a:r>
              <a:rPr lang="en-US" dirty="0"/>
              <a:t>Time</a:t>
            </a:r>
          </a:p>
        </p:txBody>
      </p:sp>
      <p:sp>
        <p:nvSpPr>
          <p:cNvPr id="108" name="Text Placeholder 13">
            <a:extLst>
              <a:ext uri="{FF2B5EF4-FFF2-40B4-BE49-F238E27FC236}">
                <a16:creationId xmlns:a16="http://schemas.microsoft.com/office/drawing/2014/main" id="{3AA6541C-8234-344B-AFB6-C87AE151354D}"/>
              </a:ext>
            </a:extLst>
          </p:cNvPr>
          <p:cNvSpPr>
            <a:spLocks noGrp="1"/>
          </p:cNvSpPr>
          <p:nvPr>
            <p:ph type="body" sz="quarter" idx="82" hasCustomPrompt="1"/>
          </p:nvPr>
        </p:nvSpPr>
        <p:spPr>
          <a:xfrm>
            <a:off x="7728969" y="4166141"/>
            <a:ext cx="3924868" cy="324107"/>
          </a:xfrm>
        </p:spPr>
        <p:txBody>
          <a:bodyPr lIns="36000" tIns="36000" rIns="36000" bIns="36000" anchor="ctr"/>
          <a:lstStyle>
            <a:lvl1pPr algn="l">
              <a:lnSpc>
                <a:spcPct val="100000"/>
              </a:lnSpc>
              <a:defRPr sz="1600"/>
            </a:lvl1pPr>
          </a:lstStyle>
          <a:p>
            <a:pPr lvl="0"/>
            <a:r>
              <a:rPr lang="en-US" dirty="0"/>
              <a:t>Agenda item</a:t>
            </a:r>
          </a:p>
        </p:txBody>
      </p:sp>
      <p:sp>
        <p:nvSpPr>
          <p:cNvPr id="109" name="SmartArt Placeholder 62">
            <a:extLst>
              <a:ext uri="{FF2B5EF4-FFF2-40B4-BE49-F238E27FC236}">
                <a16:creationId xmlns:a16="http://schemas.microsoft.com/office/drawing/2014/main" id="{4247C634-EDAB-E54C-8783-3222C82EA6E9}"/>
              </a:ext>
            </a:extLst>
          </p:cNvPr>
          <p:cNvSpPr>
            <a:spLocks noGrp="1"/>
          </p:cNvSpPr>
          <p:nvPr>
            <p:ph type="dgm" sz="quarter" idx="83" hasCustomPrompt="1"/>
          </p:nvPr>
        </p:nvSpPr>
        <p:spPr>
          <a:xfrm>
            <a:off x="6392810" y="4534612"/>
            <a:ext cx="5260975" cy="323850"/>
          </a:xfrm>
          <a:solidFill>
            <a:schemeClr val="accent6">
              <a:lumMod val="60000"/>
              <a:lumOff val="40000"/>
            </a:schemeClr>
          </a:solidFill>
          <a:ln>
            <a:noFill/>
          </a:ln>
        </p:spPr>
        <p:txBody>
          <a:bodyPr lIns="36000" tIns="36000" rIns="36000" bIns="36000"/>
          <a:lstStyle>
            <a:lvl1pPr algn="r">
              <a:lnSpc>
                <a:spcPct val="100000"/>
              </a:lnSpc>
              <a:defRPr sz="800">
                <a:latin typeface="Open Sans" panose="020B0606030504020204" pitchFamily="34" charset="0"/>
                <a:ea typeface="Open Sans" panose="020B0606030504020204" pitchFamily="34" charset="0"/>
                <a:cs typeface="Open Sans" panose="020B0606030504020204" pitchFamily="34" charset="0"/>
              </a:defRPr>
            </a:lvl1pPr>
          </a:lstStyle>
          <a:p>
            <a:r>
              <a:rPr lang="en-GB" dirty="0"/>
              <a:t>Delete / duplicate as required</a:t>
            </a:r>
            <a:endParaRPr lang="en-US" dirty="0"/>
          </a:p>
        </p:txBody>
      </p:sp>
      <p:sp>
        <p:nvSpPr>
          <p:cNvPr id="110" name="Text Placeholder 13">
            <a:extLst>
              <a:ext uri="{FF2B5EF4-FFF2-40B4-BE49-F238E27FC236}">
                <a16:creationId xmlns:a16="http://schemas.microsoft.com/office/drawing/2014/main" id="{8F6F467F-C4AA-0447-9442-2E5651F8422D}"/>
              </a:ext>
            </a:extLst>
          </p:cNvPr>
          <p:cNvSpPr>
            <a:spLocks noGrp="1"/>
          </p:cNvSpPr>
          <p:nvPr>
            <p:ph type="body" sz="quarter" idx="84" hasCustomPrompt="1"/>
          </p:nvPr>
        </p:nvSpPr>
        <p:spPr>
          <a:xfrm>
            <a:off x="6392320" y="4534147"/>
            <a:ext cx="1191067" cy="324107"/>
          </a:xfrm>
        </p:spPr>
        <p:txBody>
          <a:bodyPr lIns="36000" tIns="36000" rIns="36000" bIns="36000" anchor="ctr"/>
          <a:lstStyle>
            <a:lvl1pPr algn="r">
              <a:lnSpc>
                <a:spcPct val="100000"/>
              </a:lnSpc>
              <a:defRPr sz="1600"/>
            </a:lvl1pPr>
          </a:lstStyle>
          <a:p>
            <a:pPr lvl="0"/>
            <a:r>
              <a:rPr lang="en-US" dirty="0"/>
              <a:t>Time</a:t>
            </a:r>
          </a:p>
        </p:txBody>
      </p:sp>
      <p:sp>
        <p:nvSpPr>
          <p:cNvPr id="111" name="Text Placeholder 13">
            <a:extLst>
              <a:ext uri="{FF2B5EF4-FFF2-40B4-BE49-F238E27FC236}">
                <a16:creationId xmlns:a16="http://schemas.microsoft.com/office/drawing/2014/main" id="{8EA54117-BF2A-5641-9DAB-D86EFED900C4}"/>
              </a:ext>
            </a:extLst>
          </p:cNvPr>
          <p:cNvSpPr>
            <a:spLocks noGrp="1"/>
          </p:cNvSpPr>
          <p:nvPr>
            <p:ph type="body" sz="quarter" idx="85" hasCustomPrompt="1"/>
          </p:nvPr>
        </p:nvSpPr>
        <p:spPr>
          <a:xfrm>
            <a:off x="7728943" y="4534147"/>
            <a:ext cx="3924868" cy="324107"/>
          </a:xfrm>
        </p:spPr>
        <p:txBody>
          <a:bodyPr lIns="36000" tIns="36000" rIns="36000" bIns="36000" anchor="ctr"/>
          <a:lstStyle>
            <a:lvl1pPr algn="l">
              <a:lnSpc>
                <a:spcPct val="100000"/>
              </a:lnSpc>
              <a:defRPr sz="1600"/>
            </a:lvl1pPr>
          </a:lstStyle>
          <a:p>
            <a:pPr lvl="0"/>
            <a:r>
              <a:rPr lang="en-US" dirty="0"/>
              <a:t>Agenda item</a:t>
            </a:r>
          </a:p>
        </p:txBody>
      </p:sp>
      <p:sp>
        <p:nvSpPr>
          <p:cNvPr id="112" name="Text Placeholder 13">
            <a:extLst>
              <a:ext uri="{FF2B5EF4-FFF2-40B4-BE49-F238E27FC236}">
                <a16:creationId xmlns:a16="http://schemas.microsoft.com/office/drawing/2014/main" id="{F6D1CE01-8FB8-2D49-A82D-3A7F77DEE34C}"/>
              </a:ext>
            </a:extLst>
          </p:cNvPr>
          <p:cNvSpPr>
            <a:spLocks noGrp="1"/>
          </p:cNvSpPr>
          <p:nvPr>
            <p:ph type="body" sz="quarter" idx="86" hasCustomPrompt="1"/>
          </p:nvPr>
        </p:nvSpPr>
        <p:spPr>
          <a:xfrm>
            <a:off x="6392320" y="4891314"/>
            <a:ext cx="1191067" cy="324107"/>
          </a:xfrm>
        </p:spPr>
        <p:txBody>
          <a:bodyPr lIns="36000" tIns="36000" rIns="36000" bIns="36000" anchor="ctr"/>
          <a:lstStyle>
            <a:lvl1pPr algn="r">
              <a:lnSpc>
                <a:spcPct val="100000"/>
              </a:lnSpc>
              <a:defRPr sz="1600"/>
            </a:lvl1pPr>
          </a:lstStyle>
          <a:p>
            <a:pPr lvl="0"/>
            <a:r>
              <a:rPr lang="en-US" dirty="0"/>
              <a:t>Time</a:t>
            </a:r>
          </a:p>
        </p:txBody>
      </p:sp>
      <p:sp>
        <p:nvSpPr>
          <p:cNvPr id="113" name="Text Placeholder 13">
            <a:extLst>
              <a:ext uri="{FF2B5EF4-FFF2-40B4-BE49-F238E27FC236}">
                <a16:creationId xmlns:a16="http://schemas.microsoft.com/office/drawing/2014/main" id="{B5620BDA-BF20-F04E-A32F-FF5F4BC7BE42}"/>
              </a:ext>
            </a:extLst>
          </p:cNvPr>
          <p:cNvSpPr>
            <a:spLocks noGrp="1"/>
          </p:cNvSpPr>
          <p:nvPr>
            <p:ph type="body" sz="quarter" idx="87" hasCustomPrompt="1"/>
          </p:nvPr>
        </p:nvSpPr>
        <p:spPr>
          <a:xfrm>
            <a:off x="7728943" y="4891314"/>
            <a:ext cx="3924868" cy="324107"/>
          </a:xfrm>
        </p:spPr>
        <p:txBody>
          <a:bodyPr lIns="36000" tIns="36000" rIns="36000" bIns="36000" anchor="ctr"/>
          <a:lstStyle>
            <a:lvl1pPr algn="l">
              <a:lnSpc>
                <a:spcPct val="100000"/>
              </a:lnSpc>
              <a:defRPr sz="1600"/>
            </a:lvl1pPr>
          </a:lstStyle>
          <a:p>
            <a:pPr lvl="0"/>
            <a:r>
              <a:rPr lang="en-US" dirty="0"/>
              <a:t>Agenda item</a:t>
            </a:r>
          </a:p>
        </p:txBody>
      </p:sp>
      <p:sp>
        <p:nvSpPr>
          <p:cNvPr id="114" name="SmartArt Placeholder 62">
            <a:extLst>
              <a:ext uri="{FF2B5EF4-FFF2-40B4-BE49-F238E27FC236}">
                <a16:creationId xmlns:a16="http://schemas.microsoft.com/office/drawing/2014/main" id="{B4721741-51FE-FE40-B652-63679F533AB4}"/>
              </a:ext>
            </a:extLst>
          </p:cNvPr>
          <p:cNvSpPr>
            <a:spLocks noGrp="1"/>
          </p:cNvSpPr>
          <p:nvPr>
            <p:ph type="dgm" sz="quarter" idx="88" hasCustomPrompt="1"/>
          </p:nvPr>
        </p:nvSpPr>
        <p:spPr>
          <a:xfrm>
            <a:off x="6392810" y="5248738"/>
            <a:ext cx="5260975" cy="323850"/>
          </a:xfrm>
          <a:solidFill>
            <a:schemeClr val="accent6">
              <a:lumMod val="60000"/>
              <a:lumOff val="40000"/>
            </a:schemeClr>
          </a:solidFill>
          <a:ln>
            <a:noFill/>
          </a:ln>
        </p:spPr>
        <p:txBody>
          <a:bodyPr lIns="36000" tIns="36000" rIns="36000" bIns="36000"/>
          <a:lstStyle>
            <a:lvl1pPr algn="r">
              <a:lnSpc>
                <a:spcPct val="100000"/>
              </a:lnSpc>
              <a:defRPr sz="800">
                <a:latin typeface="Open Sans" panose="020B0606030504020204" pitchFamily="34" charset="0"/>
                <a:ea typeface="Open Sans" panose="020B0606030504020204" pitchFamily="34" charset="0"/>
                <a:cs typeface="Open Sans" panose="020B0606030504020204" pitchFamily="34" charset="0"/>
              </a:defRPr>
            </a:lvl1pPr>
          </a:lstStyle>
          <a:p>
            <a:r>
              <a:rPr lang="en-GB" dirty="0"/>
              <a:t>Delete / duplicate as required</a:t>
            </a:r>
            <a:endParaRPr lang="en-US" dirty="0"/>
          </a:p>
        </p:txBody>
      </p:sp>
      <p:sp>
        <p:nvSpPr>
          <p:cNvPr id="115" name="Text Placeholder 13">
            <a:extLst>
              <a:ext uri="{FF2B5EF4-FFF2-40B4-BE49-F238E27FC236}">
                <a16:creationId xmlns:a16="http://schemas.microsoft.com/office/drawing/2014/main" id="{1C41AB08-283E-AB42-858C-A77C1A8AE9E0}"/>
              </a:ext>
            </a:extLst>
          </p:cNvPr>
          <p:cNvSpPr>
            <a:spLocks noGrp="1"/>
          </p:cNvSpPr>
          <p:nvPr>
            <p:ph type="body" sz="quarter" idx="89" hasCustomPrompt="1"/>
          </p:nvPr>
        </p:nvSpPr>
        <p:spPr>
          <a:xfrm>
            <a:off x="6392320" y="5248273"/>
            <a:ext cx="1191067" cy="324107"/>
          </a:xfrm>
        </p:spPr>
        <p:txBody>
          <a:bodyPr lIns="36000" tIns="36000" rIns="36000" bIns="36000" anchor="ctr"/>
          <a:lstStyle>
            <a:lvl1pPr algn="r">
              <a:lnSpc>
                <a:spcPct val="100000"/>
              </a:lnSpc>
              <a:defRPr sz="1600"/>
            </a:lvl1pPr>
          </a:lstStyle>
          <a:p>
            <a:pPr lvl="0"/>
            <a:r>
              <a:rPr lang="en-US" dirty="0"/>
              <a:t>Time</a:t>
            </a:r>
          </a:p>
        </p:txBody>
      </p:sp>
      <p:sp>
        <p:nvSpPr>
          <p:cNvPr id="116" name="Text Placeholder 13">
            <a:extLst>
              <a:ext uri="{FF2B5EF4-FFF2-40B4-BE49-F238E27FC236}">
                <a16:creationId xmlns:a16="http://schemas.microsoft.com/office/drawing/2014/main" id="{C19AE65C-AB52-F641-9C0B-46FA78506C5B}"/>
              </a:ext>
            </a:extLst>
          </p:cNvPr>
          <p:cNvSpPr>
            <a:spLocks noGrp="1"/>
          </p:cNvSpPr>
          <p:nvPr>
            <p:ph type="body" sz="quarter" idx="90" hasCustomPrompt="1"/>
          </p:nvPr>
        </p:nvSpPr>
        <p:spPr>
          <a:xfrm>
            <a:off x="7728943" y="5248273"/>
            <a:ext cx="3924868" cy="324107"/>
          </a:xfrm>
        </p:spPr>
        <p:txBody>
          <a:bodyPr lIns="36000" tIns="36000" rIns="36000" bIns="36000" anchor="ctr"/>
          <a:lstStyle>
            <a:lvl1pPr algn="l">
              <a:lnSpc>
                <a:spcPct val="100000"/>
              </a:lnSpc>
              <a:defRPr sz="1600"/>
            </a:lvl1pPr>
          </a:lstStyle>
          <a:p>
            <a:pPr lvl="0"/>
            <a:r>
              <a:rPr lang="en-US" dirty="0"/>
              <a:t>Agenda item</a:t>
            </a:r>
          </a:p>
        </p:txBody>
      </p:sp>
      <p:sp>
        <p:nvSpPr>
          <p:cNvPr id="117" name="Text Placeholder 13">
            <a:extLst>
              <a:ext uri="{FF2B5EF4-FFF2-40B4-BE49-F238E27FC236}">
                <a16:creationId xmlns:a16="http://schemas.microsoft.com/office/drawing/2014/main" id="{D42F5088-27FB-F64F-BF49-930374E98F2F}"/>
              </a:ext>
            </a:extLst>
          </p:cNvPr>
          <p:cNvSpPr>
            <a:spLocks noGrp="1"/>
          </p:cNvSpPr>
          <p:nvPr>
            <p:ph type="body" sz="quarter" idx="91" hasCustomPrompt="1"/>
          </p:nvPr>
        </p:nvSpPr>
        <p:spPr>
          <a:xfrm>
            <a:off x="6392320" y="5605440"/>
            <a:ext cx="1191067" cy="324107"/>
          </a:xfrm>
        </p:spPr>
        <p:txBody>
          <a:bodyPr lIns="36000" tIns="36000" rIns="36000" bIns="36000" anchor="ctr"/>
          <a:lstStyle>
            <a:lvl1pPr algn="r">
              <a:lnSpc>
                <a:spcPct val="100000"/>
              </a:lnSpc>
              <a:defRPr sz="1600"/>
            </a:lvl1pPr>
          </a:lstStyle>
          <a:p>
            <a:pPr lvl="0"/>
            <a:r>
              <a:rPr lang="en-US" dirty="0"/>
              <a:t>Time</a:t>
            </a:r>
          </a:p>
        </p:txBody>
      </p:sp>
      <p:sp>
        <p:nvSpPr>
          <p:cNvPr id="118" name="Text Placeholder 13">
            <a:extLst>
              <a:ext uri="{FF2B5EF4-FFF2-40B4-BE49-F238E27FC236}">
                <a16:creationId xmlns:a16="http://schemas.microsoft.com/office/drawing/2014/main" id="{A173C30C-C36F-EF45-9C1C-B41E9CFBF869}"/>
              </a:ext>
            </a:extLst>
          </p:cNvPr>
          <p:cNvSpPr>
            <a:spLocks noGrp="1"/>
          </p:cNvSpPr>
          <p:nvPr>
            <p:ph type="body" sz="quarter" idx="92" hasCustomPrompt="1"/>
          </p:nvPr>
        </p:nvSpPr>
        <p:spPr>
          <a:xfrm>
            <a:off x="7728943" y="5605440"/>
            <a:ext cx="3924868" cy="324107"/>
          </a:xfrm>
        </p:spPr>
        <p:txBody>
          <a:bodyPr lIns="36000" tIns="36000" rIns="36000" bIns="36000" anchor="ctr"/>
          <a:lstStyle>
            <a:lvl1pPr algn="l">
              <a:lnSpc>
                <a:spcPct val="100000"/>
              </a:lnSpc>
              <a:defRPr sz="1600"/>
            </a:lvl1pPr>
          </a:lstStyle>
          <a:p>
            <a:pPr lvl="0"/>
            <a:r>
              <a:rPr lang="en-US" dirty="0"/>
              <a:t>Agenda item</a:t>
            </a:r>
          </a:p>
        </p:txBody>
      </p:sp>
      <p:sp>
        <p:nvSpPr>
          <p:cNvPr id="119" name="Footer Placeholder 3">
            <a:extLst>
              <a:ext uri="{FF2B5EF4-FFF2-40B4-BE49-F238E27FC236}">
                <a16:creationId xmlns:a16="http://schemas.microsoft.com/office/drawing/2014/main" id="{5AF3BAED-3CDD-C843-B343-22D640A81FB3}"/>
              </a:ext>
            </a:extLst>
          </p:cNvPr>
          <p:cNvSpPr>
            <a:spLocks noGrp="1"/>
          </p:cNvSpPr>
          <p:nvPr>
            <p:ph type="ftr" sz="quarter" idx="11"/>
          </p:nvPr>
        </p:nvSpPr>
        <p:spPr>
          <a:xfrm>
            <a:off x="547199" y="6483601"/>
            <a:ext cx="4117669" cy="212399"/>
          </a:xfrm>
          <a:prstGeom prst="rect">
            <a:avLst/>
          </a:prstGeom>
        </p:spPr>
        <p:txBody>
          <a:bodyPr/>
          <a:lstStyle/>
          <a:p>
            <a:r>
              <a:rPr lang="en-GB" dirty="0"/>
              <a:t>www.hs2.org.uk</a:t>
            </a:r>
          </a:p>
        </p:txBody>
      </p:sp>
      <p:sp>
        <p:nvSpPr>
          <p:cNvPr id="3" name="Slide Number Placeholder 2"/>
          <p:cNvSpPr>
            <a:spLocks noGrp="1"/>
          </p:cNvSpPr>
          <p:nvPr>
            <p:ph type="sldNum" sz="quarter" idx="93"/>
          </p:nvPr>
        </p:nvSpPr>
        <p:spPr>
          <a:xfrm>
            <a:off x="10901779" y="6483601"/>
            <a:ext cx="744984" cy="212399"/>
          </a:xfrm>
          <a:prstGeom prst="rect">
            <a:avLst/>
          </a:prstGeom>
        </p:spPr>
        <p:txBody>
          <a:bodyPr/>
          <a:lstStyle/>
          <a:p>
            <a:fld id="{3DDFAA72-5DC3-4587-87F2-53D3D6F24F13}" type="slidenum">
              <a:rPr lang="en-GB" smtClean="0"/>
              <a:t>‹#›</a:t>
            </a:fld>
            <a:endParaRPr lang="en-GB" dirty="0"/>
          </a:p>
        </p:txBody>
      </p:sp>
    </p:spTree>
    <p:extLst>
      <p:ext uri="{BB962C8B-B14F-4D97-AF65-F5344CB8AC3E}">
        <p14:creationId xmlns:p14="http://schemas.microsoft.com/office/powerpoint/2010/main" val="1534519579"/>
      </p:ext>
    </p:extLst>
  </p:cSld>
  <p:clrMapOvr>
    <a:masterClrMapping/>
  </p:clrMapOvr>
  <p:transition>
    <p:fade/>
  </p:transition>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Timelin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ABCD75E-4E17-44E1-8946-64A9E31B83EA}"/>
              </a:ext>
            </a:extLst>
          </p:cNvPr>
          <p:cNvSpPr>
            <a:spLocks noGrp="1"/>
          </p:cNvSpPr>
          <p:nvPr>
            <p:ph type="title" hasCustomPrompt="1"/>
          </p:nvPr>
        </p:nvSpPr>
        <p:spPr>
          <a:xfrm>
            <a:off x="457200" y="469392"/>
            <a:ext cx="7269734" cy="968474"/>
          </a:xfrm>
        </p:spPr>
        <p:txBody>
          <a:bodyPr/>
          <a:lstStyle>
            <a:lvl1pPr>
              <a:lnSpc>
                <a:spcPct val="100000"/>
              </a:lnSpc>
              <a:defRPr/>
            </a:lvl1pPr>
          </a:lstStyle>
          <a:p>
            <a:r>
              <a:rPr lang="en-US" dirty="0"/>
              <a:t>Schedule title</a:t>
            </a:r>
            <a:endParaRPr lang="en-GB" dirty="0"/>
          </a:p>
        </p:txBody>
      </p:sp>
      <p:sp>
        <p:nvSpPr>
          <p:cNvPr id="16" name="Text Placeholder 13">
            <a:extLst>
              <a:ext uri="{FF2B5EF4-FFF2-40B4-BE49-F238E27FC236}">
                <a16:creationId xmlns:a16="http://schemas.microsoft.com/office/drawing/2014/main" id="{129BFD6B-D563-0042-8384-41242F22B78A}"/>
              </a:ext>
            </a:extLst>
          </p:cNvPr>
          <p:cNvSpPr>
            <a:spLocks noGrp="1"/>
          </p:cNvSpPr>
          <p:nvPr>
            <p:ph type="body" sz="quarter" idx="15" hasCustomPrompt="1"/>
          </p:nvPr>
        </p:nvSpPr>
        <p:spPr>
          <a:xfrm>
            <a:off x="547225" y="1983209"/>
            <a:ext cx="1191067" cy="324107"/>
          </a:xfrm>
          <a:solidFill>
            <a:schemeClr val="tx1"/>
          </a:solidFill>
        </p:spPr>
        <p:txBody>
          <a:bodyPr lIns="36000" tIns="36000" rIns="36000" bIns="36000" anchor="ctr"/>
          <a:lstStyle>
            <a:lvl1pPr algn="l">
              <a:lnSpc>
                <a:spcPct val="100000"/>
              </a:lnSpc>
              <a:defRPr sz="1000">
                <a:solidFill>
                  <a:schemeClr val="bg1"/>
                </a:solidFill>
              </a:defRPr>
            </a:lvl1pPr>
          </a:lstStyle>
          <a:p>
            <a:pPr lvl="0"/>
            <a:r>
              <a:rPr lang="en-US" dirty="0"/>
              <a:t>Milestone</a:t>
            </a:r>
          </a:p>
        </p:txBody>
      </p:sp>
      <p:sp>
        <p:nvSpPr>
          <p:cNvPr id="119" name="Text Placeholder 13">
            <a:extLst>
              <a:ext uri="{FF2B5EF4-FFF2-40B4-BE49-F238E27FC236}">
                <a16:creationId xmlns:a16="http://schemas.microsoft.com/office/drawing/2014/main" id="{DFBA8BCA-E875-7F4E-A834-259130898944}"/>
              </a:ext>
            </a:extLst>
          </p:cNvPr>
          <p:cNvSpPr>
            <a:spLocks noGrp="1"/>
          </p:cNvSpPr>
          <p:nvPr>
            <p:ph type="body" sz="quarter" idx="63" hasCustomPrompt="1"/>
          </p:nvPr>
        </p:nvSpPr>
        <p:spPr>
          <a:xfrm>
            <a:off x="1785435" y="1577867"/>
            <a:ext cx="936000" cy="324107"/>
          </a:xfrm>
          <a:solidFill>
            <a:schemeClr val="tx1"/>
          </a:solidFill>
        </p:spPr>
        <p:txBody>
          <a:bodyPr lIns="36000" tIns="36000" rIns="36000" bIns="36000" anchor="ctr"/>
          <a:lstStyle>
            <a:lvl1pPr algn="r">
              <a:lnSpc>
                <a:spcPct val="100000"/>
              </a:lnSpc>
              <a:defRPr>
                <a:solidFill>
                  <a:schemeClr val="bg1"/>
                </a:solidFill>
              </a:defRPr>
            </a:lvl1pPr>
          </a:lstStyle>
          <a:p>
            <a:pPr lvl="0"/>
            <a:r>
              <a:rPr lang="en-US" dirty="0"/>
              <a:t>Time</a:t>
            </a:r>
          </a:p>
        </p:txBody>
      </p:sp>
      <p:sp>
        <p:nvSpPr>
          <p:cNvPr id="120" name="Text Placeholder 13">
            <a:extLst>
              <a:ext uri="{FF2B5EF4-FFF2-40B4-BE49-F238E27FC236}">
                <a16:creationId xmlns:a16="http://schemas.microsoft.com/office/drawing/2014/main" id="{82088DE0-7429-344A-BF59-ED6FCA6FBCD1}"/>
              </a:ext>
            </a:extLst>
          </p:cNvPr>
          <p:cNvSpPr>
            <a:spLocks noGrp="1"/>
          </p:cNvSpPr>
          <p:nvPr>
            <p:ph type="body" sz="quarter" idx="64" hasCustomPrompt="1"/>
          </p:nvPr>
        </p:nvSpPr>
        <p:spPr>
          <a:xfrm>
            <a:off x="547225" y="2375484"/>
            <a:ext cx="1191067" cy="324107"/>
          </a:xfrm>
          <a:solidFill>
            <a:schemeClr val="tx1"/>
          </a:solidFill>
        </p:spPr>
        <p:txBody>
          <a:bodyPr lIns="36000" tIns="36000" rIns="36000" bIns="36000" anchor="ctr"/>
          <a:lstStyle>
            <a:lvl1pPr algn="l">
              <a:lnSpc>
                <a:spcPct val="100000"/>
              </a:lnSpc>
              <a:defRPr sz="1000">
                <a:solidFill>
                  <a:schemeClr val="bg1"/>
                </a:solidFill>
              </a:defRPr>
            </a:lvl1pPr>
          </a:lstStyle>
          <a:p>
            <a:pPr lvl="0"/>
            <a:r>
              <a:rPr lang="en-US" dirty="0"/>
              <a:t>Milestone</a:t>
            </a:r>
          </a:p>
        </p:txBody>
      </p:sp>
      <p:sp>
        <p:nvSpPr>
          <p:cNvPr id="121" name="Text Placeholder 13">
            <a:extLst>
              <a:ext uri="{FF2B5EF4-FFF2-40B4-BE49-F238E27FC236}">
                <a16:creationId xmlns:a16="http://schemas.microsoft.com/office/drawing/2014/main" id="{C0CC2A2E-61DE-634A-81F9-F6E9D6EDC461}"/>
              </a:ext>
            </a:extLst>
          </p:cNvPr>
          <p:cNvSpPr>
            <a:spLocks noGrp="1"/>
          </p:cNvSpPr>
          <p:nvPr>
            <p:ph type="body" sz="quarter" idx="65" hasCustomPrompt="1"/>
          </p:nvPr>
        </p:nvSpPr>
        <p:spPr>
          <a:xfrm>
            <a:off x="547199" y="2761545"/>
            <a:ext cx="1191067" cy="324107"/>
          </a:xfrm>
          <a:solidFill>
            <a:schemeClr val="tx1"/>
          </a:solidFill>
        </p:spPr>
        <p:txBody>
          <a:bodyPr lIns="36000" tIns="36000" rIns="36000" bIns="36000" anchor="ctr"/>
          <a:lstStyle>
            <a:lvl1pPr algn="l">
              <a:lnSpc>
                <a:spcPct val="100000"/>
              </a:lnSpc>
              <a:defRPr sz="1000">
                <a:solidFill>
                  <a:schemeClr val="bg1"/>
                </a:solidFill>
              </a:defRPr>
            </a:lvl1pPr>
          </a:lstStyle>
          <a:p>
            <a:pPr lvl="0"/>
            <a:r>
              <a:rPr lang="en-US" dirty="0"/>
              <a:t>Milestone</a:t>
            </a:r>
          </a:p>
        </p:txBody>
      </p:sp>
      <p:sp>
        <p:nvSpPr>
          <p:cNvPr id="122" name="Text Placeholder 13">
            <a:extLst>
              <a:ext uri="{FF2B5EF4-FFF2-40B4-BE49-F238E27FC236}">
                <a16:creationId xmlns:a16="http://schemas.microsoft.com/office/drawing/2014/main" id="{F8E8D78C-FD43-6B47-BFA3-A5FF653884E9}"/>
              </a:ext>
            </a:extLst>
          </p:cNvPr>
          <p:cNvSpPr>
            <a:spLocks noGrp="1"/>
          </p:cNvSpPr>
          <p:nvPr>
            <p:ph type="body" sz="quarter" idx="66" hasCustomPrompt="1"/>
          </p:nvPr>
        </p:nvSpPr>
        <p:spPr>
          <a:xfrm>
            <a:off x="547198" y="3144676"/>
            <a:ext cx="1191067" cy="324107"/>
          </a:xfrm>
          <a:solidFill>
            <a:schemeClr val="tx1"/>
          </a:solidFill>
        </p:spPr>
        <p:txBody>
          <a:bodyPr lIns="36000" tIns="36000" rIns="36000" bIns="36000" anchor="ctr"/>
          <a:lstStyle>
            <a:lvl1pPr algn="l">
              <a:lnSpc>
                <a:spcPct val="100000"/>
              </a:lnSpc>
              <a:defRPr sz="1000">
                <a:solidFill>
                  <a:schemeClr val="bg1"/>
                </a:solidFill>
              </a:defRPr>
            </a:lvl1pPr>
          </a:lstStyle>
          <a:p>
            <a:pPr lvl="0"/>
            <a:r>
              <a:rPr lang="en-US" dirty="0"/>
              <a:t>Milestone</a:t>
            </a:r>
          </a:p>
        </p:txBody>
      </p:sp>
      <p:sp>
        <p:nvSpPr>
          <p:cNvPr id="127" name="Text Placeholder 13">
            <a:extLst>
              <a:ext uri="{FF2B5EF4-FFF2-40B4-BE49-F238E27FC236}">
                <a16:creationId xmlns:a16="http://schemas.microsoft.com/office/drawing/2014/main" id="{F67A0A54-1919-1246-8F14-6B773854ED8B}"/>
              </a:ext>
            </a:extLst>
          </p:cNvPr>
          <p:cNvSpPr>
            <a:spLocks noGrp="1"/>
          </p:cNvSpPr>
          <p:nvPr>
            <p:ph type="body" sz="quarter" idx="67" hasCustomPrompt="1"/>
          </p:nvPr>
        </p:nvSpPr>
        <p:spPr>
          <a:xfrm>
            <a:off x="547225" y="3527351"/>
            <a:ext cx="1191067" cy="324107"/>
          </a:xfrm>
          <a:solidFill>
            <a:schemeClr val="tx1"/>
          </a:solidFill>
        </p:spPr>
        <p:txBody>
          <a:bodyPr lIns="36000" tIns="36000" rIns="36000" bIns="36000" anchor="ctr"/>
          <a:lstStyle>
            <a:lvl1pPr algn="l">
              <a:lnSpc>
                <a:spcPct val="100000"/>
              </a:lnSpc>
              <a:defRPr sz="1000">
                <a:solidFill>
                  <a:schemeClr val="bg1"/>
                </a:solidFill>
              </a:defRPr>
            </a:lvl1pPr>
          </a:lstStyle>
          <a:p>
            <a:pPr lvl="0"/>
            <a:r>
              <a:rPr lang="en-US" dirty="0"/>
              <a:t>Milestone</a:t>
            </a:r>
          </a:p>
        </p:txBody>
      </p:sp>
      <p:sp>
        <p:nvSpPr>
          <p:cNvPr id="128" name="Text Placeholder 13">
            <a:extLst>
              <a:ext uri="{FF2B5EF4-FFF2-40B4-BE49-F238E27FC236}">
                <a16:creationId xmlns:a16="http://schemas.microsoft.com/office/drawing/2014/main" id="{DCB96053-D343-1E4C-80AB-F27FEA3D1CA5}"/>
              </a:ext>
            </a:extLst>
          </p:cNvPr>
          <p:cNvSpPr>
            <a:spLocks noGrp="1"/>
          </p:cNvSpPr>
          <p:nvPr>
            <p:ph type="body" sz="quarter" idx="68" hasCustomPrompt="1"/>
          </p:nvPr>
        </p:nvSpPr>
        <p:spPr>
          <a:xfrm>
            <a:off x="547225" y="3907632"/>
            <a:ext cx="1191067" cy="324107"/>
          </a:xfrm>
          <a:solidFill>
            <a:schemeClr val="tx1"/>
          </a:solidFill>
        </p:spPr>
        <p:txBody>
          <a:bodyPr lIns="36000" tIns="36000" rIns="36000" bIns="36000" anchor="ctr"/>
          <a:lstStyle>
            <a:lvl1pPr algn="l">
              <a:lnSpc>
                <a:spcPct val="100000"/>
              </a:lnSpc>
              <a:defRPr sz="1000">
                <a:solidFill>
                  <a:schemeClr val="bg1"/>
                </a:solidFill>
              </a:defRPr>
            </a:lvl1pPr>
          </a:lstStyle>
          <a:p>
            <a:pPr lvl="0"/>
            <a:r>
              <a:rPr lang="en-US" dirty="0"/>
              <a:t>Milestone</a:t>
            </a:r>
          </a:p>
        </p:txBody>
      </p:sp>
      <p:sp>
        <p:nvSpPr>
          <p:cNvPr id="129" name="Text Placeholder 13">
            <a:extLst>
              <a:ext uri="{FF2B5EF4-FFF2-40B4-BE49-F238E27FC236}">
                <a16:creationId xmlns:a16="http://schemas.microsoft.com/office/drawing/2014/main" id="{8036E36E-DAF0-F94C-9F52-6EAFFF05D724}"/>
              </a:ext>
            </a:extLst>
          </p:cNvPr>
          <p:cNvSpPr>
            <a:spLocks noGrp="1"/>
          </p:cNvSpPr>
          <p:nvPr>
            <p:ph type="body" sz="quarter" idx="69" hasCustomPrompt="1"/>
          </p:nvPr>
        </p:nvSpPr>
        <p:spPr>
          <a:xfrm>
            <a:off x="547199" y="4288250"/>
            <a:ext cx="1191067" cy="324107"/>
          </a:xfrm>
          <a:solidFill>
            <a:schemeClr val="tx1"/>
          </a:solidFill>
        </p:spPr>
        <p:txBody>
          <a:bodyPr lIns="36000" tIns="36000" rIns="36000" bIns="36000" anchor="ctr"/>
          <a:lstStyle>
            <a:lvl1pPr algn="l">
              <a:lnSpc>
                <a:spcPct val="100000"/>
              </a:lnSpc>
              <a:defRPr sz="1000">
                <a:solidFill>
                  <a:schemeClr val="bg1"/>
                </a:solidFill>
              </a:defRPr>
            </a:lvl1pPr>
          </a:lstStyle>
          <a:p>
            <a:pPr lvl="0"/>
            <a:r>
              <a:rPr lang="en-US" dirty="0"/>
              <a:t>Milestone</a:t>
            </a:r>
          </a:p>
        </p:txBody>
      </p:sp>
      <p:sp>
        <p:nvSpPr>
          <p:cNvPr id="130" name="Text Placeholder 13">
            <a:extLst>
              <a:ext uri="{FF2B5EF4-FFF2-40B4-BE49-F238E27FC236}">
                <a16:creationId xmlns:a16="http://schemas.microsoft.com/office/drawing/2014/main" id="{4F3CA523-45DB-144C-9A6E-4A6EA68FF8F4}"/>
              </a:ext>
            </a:extLst>
          </p:cNvPr>
          <p:cNvSpPr>
            <a:spLocks noGrp="1"/>
          </p:cNvSpPr>
          <p:nvPr>
            <p:ph type="body" sz="quarter" idx="70" hasCustomPrompt="1"/>
          </p:nvPr>
        </p:nvSpPr>
        <p:spPr>
          <a:xfrm>
            <a:off x="547198" y="4671381"/>
            <a:ext cx="1191067" cy="324107"/>
          </a:xfrm>
          <a:solidFill>
            <a:schemeClr val="tx1"/>
          </a:solidFill>
        </p:spPr>
        <p:txBody>
          <a:bodyPr lIns="36000" tIns="36000" rIns="36000" bIns="36000" anchor="ctr"/>
          <a:lstStyle>
            <a:lvl1pPr algn="l">
              <a:lnSpc>
                <a:spcPct val="100000"/>
              </a:lnSpc>
              <a:defRPr sz="1000">
                <a:solidFill>
                  <a:schemeClr val="bg1"/>
                </a:solidFill>
              </a:defRPr>
            </a:lvl1pPr>
          </a:lstStyle>
          <a:p>
            <a:pPr lvl="0"/>
            <a:r>
              <a:rPr lang="en-US" dirty="0"/>
              <a:t>Milestone</a:t>
            </a:r>
          </a:p>
        </p:txBody>
      </p:sp>
      <p:sp>
        <p:nvSpPr>
          <p:cNvPr id="131" name="Text Placeholder 13">
            <a:extLst>
              <a:ext uri="{FF2B5EF4-FFF2-40B4-BE49-F238E27FC236}">
                <a16:creationId xmlns:a16="http://schemas.microsoft.com/office/drawing/2014/main" id="{9AE82DBE-F207-EA45-B231-DEE98C7C3BA8}"/>
              </a:ext>
            </a:extLst>
          </p:cNvPr>
          <p:cNvSpPr>
            <a:spLocks noGrp="1"/>
          </p:cNvSpPr>
          <p:nvPr>
            <p:ph type="body" sz="quarter" idx="71" hasCustomPrompt="1"/>
          </p:nvPr>
        </p:nvSpPr>
        <p:spPr>
          <a:xfrm>
            <a:off x="547225" y="5053608"/>
            <a:ext cx="1191067" cy="324107"/>
          </a:xfrm>
          <a:solidFill>
            <a:schemeClr val="tx1"/>
          </a:solidFill>
        </p:spPr>
        <p:txBody>
          <a:bodyPr lIns="36000" tIns="36000" rIns="36000" bIns="36000" anchor="ctr"/>
          <a:lstStyle>
            <a:lvl1pPr algn="l">
              <a:lnSpc>
                <a:spcPct val="100000"/>
              </a:lnSpc>
              <a:defRPr sz="1000">
                <a:solidFill>
                  <a:schemeClr val="bg1"/>
                </a:solidFill>
              </a:defRPr>
            </a:lvl1pPr>
          </a:lstStyle>
          <a:p>
            <a:pPr lvl="0"/>
            <a:r>
              <a:rPr lang="en-US" dirty="0"/>
              <a:t>Milestone</a:t>
            </a:r>
          </a:p>
        </p:txBody>
      </p:sp>
      <p:sp>
        <p:nvSpPr>
          <p:cNvPr id="132" name="Text Placeholder 13">
            <a:extLst>
              <a:ext uri="{FF2B5EF4-FFF2-40B4-BE49-F238E27FC236}">
                <a16:creationId xmlns:a16="http://schemas.microsoft.com/office/drawing/2014/main" id="{F8900B26-515F-674A-B4B6-B9CBBE078F83}"/>
              </a:ext>
            </a:extLst>
          </p:cNvPr>
          <p:cNvSpPr>
            <a:spLocks noGrp="1"/>
          </p:cNvSpPr>
          <p:nvPr>
            <p:ph type="body" sz="quarter" idx="72" hasCustomPrompt="1"/>
          </p:nvPr>
        </p:nvSpPr>
        <p:spPr>
          <a:xfrm>
            <a:off x="547225" y="5428123"/>
            <a:ext cx="1191067" cy="324107"/>
          </a:xfrm>
          <a:solidFill>
            <a:schemeClr val="tx1"/>
          </a:solidFill>
        </p:spPr>
        <p:txBody>
          <a:bodyPr lIns="36000" tIns="36000" rIns="36000" bIns="36000" anchor="ctr"/>
          <a:lstStyle>
            <a:lvl1pPr algn="l">
              <a:lnSpc>
                <a:spcPct val="100000"/>
              </a:lnSpc>
              <a:defRPr sz="1000">
                <a:solidFill>
                  <a:schemeClr val="bg1"/>
                </a:solidFill>
              </a:defRPr>
            </a:lvl1pPr>
          </a:lstStyle>
          <a:p>
            <a:pPr lvl="0"/>
            <a:r>
              <a:rPr lang="en-US" dirty="0"/>
              <a:t>Milestone</a:t>
            </a:r>
          </a:p>
        </p:txBody>
      </p:sp>
      <p:sp>
        <p:nvSpPr>
          <p:cNvPr id="133" name="Text Placeholder 13">
            <a:extLst>
              <a:ext uri="{FF2B5EF4-FFF2-40B4-BE49-F238E27FC236}">
                <a16:creationId xmlns:a16="http://schemas.microsoft.com/office/drawing/2014/main" id="{8182585A-9232-A041-8859-86194597BA1B}"/>
              </a:ext>
            </a:extLst>
          </p:cNvPr>
          <p:cNvSpPr>
            <a:spLocks noGrp="1"/>
          </p:cNvSpPr>
          <p:nvPr>
            <p:ph type="body" sz="quarter" idx="73" hasCustomPrompt="1"/>
          </p:nvPr>
        </p:nvSpPr>
        <p:spPr>
          <a:xfrm>
            <a:off x="547199" y="5807814"/>
            <a:ext cx="1191067" cy="324107"/>
          </a:xfrm>
          <a:solidFill>
            <a:schemeClr val="tx1"/>
          </a:solidFill>
        </p:spPr>
        <p:txBody>
          <a:bodyPr lIns="36000" tIns="36000" rIns="36000" bIns="36000" anchor="ctr"/>
          <a:lstStyle>
            <a:lvl1pPr algn="l">
              <a:lnSpc>
                <a:spcPct val="100000"/>
              </a:lnSpc>
              <a:defRPr sz="1000">
                <a:solidFill>
                  <a:schemeClr val="bg1"/>
                </a:solidFill>
              </a:defRPr>
            </a:lvl1pPr>
          </a:lstStyle>
          <a:p>
            <a:pPr lvl="0"/>
            <a:r>
              <a:rPr lang="en-US" dirty="0"/>
              <a:t>Milestone</a:t>
            </a:r>
          </a:p>
        </p:txBody>
      </p:sp>
      <p:sp>
        <p:nvSpPr>
          <p:cNvPr id="147" name="Text Placeholder 13">
            <a:extLst>
              <a:ext uri="{FF2B5EF4-FFF2-40B4-BE49-F238E27FC236}">
                <a16:creationId xmlns:a16="http://schemas.microsoft.com/office/drawing/2014/main" id="{FA0791B6-7F06-0944-A97B-01E9E43D3F87}"/>
              </a:ext>
            </a:extLst>
          </p:cNvPr>
          <p:cNvSpPr>
            <a:spLocks noGrp="1"/>
          </p:cNvSpPr>
          <p:nvPr>
            <p:ph type="body" sz="quarter" idx="74" hasCustomPrompt="1"/>
          </p:nvPr>
        </p:nvSpPr>
        <p:spPr>
          <a:xfrm>
            <a:off x="2786920" y="1577867"/>
            <a:ext cx="936000" cy="324107"/>
          </a:xfrm>
          <a:solidFill>
            <a:schemeClr val="tx1"/>
          </a:solidFill>
        </p:spPr>
        <p:txBody>
          <a:bodyPr lIns="36000" tIns="36000" rIns="36000" bIns="36000" anchor="ctr"/>
          <a:lstStyle>
            <a:lvl1pPr algn="r">
              <a:lnSpc>
                <a:spcPct val="100000"/>
              </a:lnSpc>
              <a:defRPr>
                <a:solidFill>
                  <a:schemeClr val="bg1"/>
                </a:solidFill>
              </a:defRPr>
            </a:lvl1pPr>
          </a:lstStyle>
          <a:p>
            <a:pPr lvl="0"/>
            <a:r>
              <a:rPr lang="en-US" dirty="0"/>
              <a:t>Time</a:t>
            </a:r>
          </a:p>
        </p:txBody>
      </p:sp>
      <p:sp>
        <p:nvSpPr>
          <p:cNvPr id="148" name="Text Placeholder 13">
            <a:extLst>
              <a:ext uri="{FF2B5EF4-FFF2-40B4-BE49-F238E27FC236}">
                <a16:creationId xmlns:a16="http://schemas.microsoft.com/office/drawing/2014/main" id="{620FFA3F-315D-5148-9C9F-8E4B80422BBF}"/>
              </a:ext>
            </a:extLst>
          </p:cNvPr>
          <p:cNvSpPr>
            <a:spLocks noGrp="1"/>
          </p:cNvSpPr>
          <p:nvPr>
            <p:ph type="body" sz="quarter" idx="75" hasCustomPrompt="1"/>
          </p:nvPr>
        </p:nvSpPr>
        <p:spPr>
          <a:xfrm>
            <a:off x="3788405" y="1577867"/>
            <a:ext cx="936000" cy="324107"/>
          </a:xfrm>
          <a:solidFill>
            <a:schemeClr val="tx1"/>
          </a:solidFill>
        </p:spPr>
        <p:txBody>
          <a:bodyPr lIns="36000" tIns="36000" rIns="36000" bIns="36000" anchor="ctr"/>
          <a:lstStyle>
            <a:lvl1pPr algn="r">
              <a:lnSpc>
                <a:spcPct val="100000"/>
              </a:lnSpc>
              <a:defRPr>
                <a:solidFill>
                  <a:schemeClr val="bg1"/>
                </a:solidFill>
              </a:defRPr>
            </a:lvl1pPr>
          </a:lstStyle>
          <a:p>
            <a:pPr lvl="0"/>
            <a:r>
              <a:rPr lang="en-US" dirty="0"/>
              <a:t>Time</a:t>
            </a:r>
          </a:p>
        </p:txBody>
      </p:sp>
      <p:sp>
        <p:nvSpPr>
          <p:cNvPr id="149" name="Text Placeholder 13">
            <a:extLst>
              <a:ext uri="{FF2B5EF4-FFF2-40B4-BE49-F238E27FC236}">
                <a16:creationId xmlns:a16="http://schemas.microsoft.com/office/drawing/2014/main" id="{A9631397-CB8B-A942-89F3-AA6D9F991442}"/>
              </a:ext>
            </a:extLst>
          </p:cNvPr>
          <p:cNvSpPr>
            <a:spLocks noGrp="1"/>
          </p:cNvSpPr>
          <p:nvPr>
            <p:ph type="body" sz="quarter" idx="76" hasCustomPrompt="1"/>
          </p:nvPr>
        </p:nvSpPr>
        <p:spPr>
          <a:xfrm>
            <a:off x="4789890" y="1577867"/>
            <a:ext cx="936000" cy="324107"/>
          </a:xfrm>
          <a:solidFill>
            <a:schemeClr val="tx1"/>
          </a:solidFill>
        </p:spPr>
        <p:txBody>
          <a:bodyPr lIns="36000" tIns="36000" rIns="36000" bIns="36000" anchor="ctr"/>
          <a:lstStyle>
            <a:lvl1pPr algn="r">
              <a:lnSpc>
                <a:spcPct val="100000"/>
              </a:lnSpc>
              <a:defRPr>
                <a:solidFill>
                  <a:schemeClr val="bg1"/>
                </a:solidFill>
              </a:defRPr>
            </a:lvl1pPr>
          </a:lstStyle>
          <a:p>
            <a:pPr lvl="0"/>
            <a:r>
              <a:rPr lang="en-US" dirty="0"/>
              <a:t>Time</a:t>
            </a:r>
          </a:p>
        </p:txBody>
      </p:sp>
      <p:sp>
        <p:nvSpPr>
          <p:cNvPr id="150" name="Text Placeholder 13">
            <a:extLst>
              <a:ext uri="{FF2B5EF4-FFF2-40B4-BE49-F238E27FC236}">
                <a16:creationId xmlns:a16="http://schemas.microsoft.com/office/drawing/2014/main" id="{5AADC139-7C18-A945-8888-BB29AB7271B8}"/>
              </a:ext>
            </a:extLst>
          </p:cNvPr>
          <p:cNvSpPr>
            <a:spLocks noGrp="1"/>
          </p:cNvSpPr>
          <p:nvPr>
            <p:ph type="body" sz="quarter" idx="77" hasCustomPrompt="1"/>
          </p:nvPr>
        </p:nvSpPr>
        <p:spPr>
          <a:xfrm>
            <a:off x="5791375" y="1582567"/>
            <a:ext cx="936000" cy="324107"/>
          </a:xfrm>
          <a:solidFill>
            <a:schemeClr val="tx1"/>
          </a:solidFill>
        </p:spPr>
        <p:txBody>
          <a:bodyPr lIns="36000" tIns="36000" rIns="36000" bIns="36000" anchor="ctr"/>
          <a:lstStyle>
            <a:lvl1pPr algn="r">
              <a:lnSpc>
                <a:spcPct val="100000"/>
              </a:lnSpc>
              <a:defRPr>
                <a:solidFill>
                  <a:schemeClr val="bg1"/>
                </a:solidFill>
              </a:defRPr>
            </a:lvl1pPr>
          </a:lstStyle>
          <a:p>
            <a:pPr lvl="0"/>
            <a:r>
              <a:rPr lang="en-US" dirty="0"/>
              <a:t>Time</a:t>
            </a:r>
          </a:p>
        </p:txBody>
      </p:sp>
      <p:sp>
        <p:nvSpPr>
          <p:cNvPr id="151" name="Text Placeholder 13">
            <a:extLst>
              <a:ext uri="{FF2B5EF4-FFF2-40B4-BE49-F238E27FC236}">
                <a16:creationId xmlns:a16="http://schemas.microsoft.com/office/drawing/2014/main" id="{4BFB230B-36C7-C54B-9BF3-334120B9335F}"/>
              </a:ext>
            </a:extLst>
          </p:cNvPr>
          <p:cNvSpPr>
            <a:spLocks noGrp="1"/>
          </p:cNvSpPr>
          <p:nvPr>
            <p:ph type="body" sz="quarter" idx="78" hasCustomPrompt="1"/>
          </p:nvPr>
        </p:nvSpPr>
        <p:spPr>
          <a:xfrm>
            <a:off x="6792860" y="1582567"/>
            <a:ext cx="936000" cy="324107"/>
          </a:xfrm>
          <a:solidFill>
            <a:schemeClr val="tx1"/>
          </a:solidFill>
        </p:spPr>
        <p:txBody>
          <a:bodyPr lIns="36000" tIns="36000" rIns="36000" bIns="36000" anchor="ctr"/>
          <a:lstStyle>
            <a:lvl1pPr algn="r">
              <a:lnSpc>
                <a:spcPct val="100000"/>
              </a:lnSpc>
              <a:defRPr>
                <a:solidFill>
                  <a:schemeClr val="bg1"/>
                </a:solidFill>
              </a:defRPr>
            </a:lvl1pPr>
          </a:lstStyle>
          <a:p>
            <a:pPr lvl="0"/>
            <a:r>
              <a:rPr lang="en-US" dirty="0"/>
              <a:t>Time</a:t>
            </a:r>
          </a:p>
        </p:txBody>
      </p:sp>
      <p:sp>
        <p:nvSpPr>
          <p:cNvPr id="152" name="Text Placeholder 13">
            <a:extLst>
              <a:ext uri="{FF2B5EF4-FFF2-40B4-BE49-F238E27FC236}">
                <a16:creationId xmlns:a16="http://schemas.microsoft.com/office/drawing/2014/main" id="{CA9FB207-E614-D04F-85D5-AC05A06942DA}"/>
              </a:ext>
            </a:extLst>
          </p:cNvPr>
          <p:cNvSpPr>
            <a:spLocks noGrp="1"/>
          </p:cNvSpPr>
          <p:nvPr>
            <p:ph type="body" sz="quarter" idx="79" hasCustomPrompt="1"/>
          </p:nvPr>
        </p:nvSpPr>
        <p:spPr>
          <a:xfrm>
            <a:off x="7794345" y="1582567"/>
            <a:ext cx="936000" cy="324107"/>
          </a:xfrm>
          <a:solidFill>
            <a:schemeClr val="tx1"/>
          </a:solidFill>
        </p:spPr>
        <p:txBody>
          <a:bodyPr lIns="36000" tIns="36000" rIns="36000" bIns="36000" anchor="ctr"/>
          <a:lstStyle>
            <a:lvl1pPr algn="r">
              <a:lnSpc>
                <a:spcPct val="100000"/>
              </a:lnSpc>
              <a:defRPr>
                <a:solidFill>
                  <a:schemeClr val="bg1"/>
                </a:solidFill>
              </a:defRPr>
            </a:lvl1pPr>
          </a:lstStyle>
          <a:p>
            <a:pPr lvl="0"/>
            <a:r>
              <a:rPr lang="en-US" dirty="0"/>
              <a:t>Time</a:t>
            </a:r>
          </a:p>
        </p:txBody>
      </p:sp>
      <p:sp>
        <p:nvSpPr>
          <p:cNvPr id="153" name="Text Placeholder 13">
            <a:extLst>
              <a:ext uri="{FF2B5EF4-FFF2-40B4-BE49-F238E27FC236}">
                <a16:creationId xmlns:a16="http://schemas.microsoft.com/office/drawing/2014/main" id="{C46DF494-10DA-ED47-A97E-B90C2D7D671D}"/>
              </a:ext>
            </a:extLst>
          </p:cNvPr>
          <p:cNvSpPr>
            <a:spLocks noGrp="1"/>
          </p:cNvSpPr>
          <p:nvPr>
            <p:ph type="body" sz="quarter" idx="80" hasCustomPrompt="1"/>
          </p:nvPr>
        </p:nvSpPr>
        <p:spPr>
          <a:xfrm>
            <a:off x="8795830" y="1582567"/>
            <a:ext cx="936000" cy="324107"/>
          </a:xfrm>
          <a:solidFill>
            <a:schemeClr val="tx1"/>
          </a:solidFill>
        </p:spPr>
        <p:txBody>
          <a:bodyPr lIns="36000" tIns="36000" rIns="36000" bIns="36000" anchor="ctr"/>
          <a:lstStyle>
            <a:lvl1pPr algn="r">
              <a:lnSpc>
                <a:spcPct val="100000"/>
              </a:lnSpc>
              <a:defRPr>
                <a:solidFill>
                  <a:schemeClr val="bg1"/>
                </a:solidFill>
              </a:defRPr>
            </a:lvl1pPr>
          </a:lstStyle>
          <a:p>
            <a:pPr lvl="0"/>
            <a:r>
              <a:rPr lang="en-US" dirty="0"/>
              <a:t>Time</a:t>
            </a:r>
          </a:p>
        </p:txBody>
      </p:sp>
      <p:sp>
        <p:nvSpPr>
          <p:cNvPr id="154" name="Text Placeholder 13">
            <a:extLst>
              <a:ext uri="{FF2B5EF4-FFF2-40B4-BE49-F238E27FC236}">
                <a16:creationId xmlns:a16="http://schemas.microsoft.com/office/drawing/2014/main" id="{0F8B7831-37F7-B547-B21B-8BDF5FFFE04E}"/>
              </a:ext>
            </a:extLst>
          </p:cNvPr>
          <p:cNvSpPr>
            <a:spLocks noGrp="1"/>
          </p:cNvSpPr>
          <p:nvPr>
            <p:ph type="body" sz="quarter" idx="81" hasCustomPrompt="1"/>
          </p:nvPr>
        </p:nvSpPr>
        <p:spPr>
          <a:xfrm>
            <a:off x="9797315" y="1582567"/>
            <a:ext cx="936000" cy="324107"/>
          </a:xfrm>
          <a:solidFill>
            <a:schemeClr val="tx1"/>
          </a:solidFill>
        </p:spPr>
        <p:txBody>
          <a:bodyPr lIns="36000" tIns="36000" rIns="36000" bIns="36000" anchor="ctr"/>
          <a:lstStyle>
            <a:lvl1pPr algn="r">
              <a:lnSpc>
                <a:spcPct val="100000"/>
              </a:lnSpc>
              <a:defRPr>
                <a:solidFill>
                  <a:schemeClr val="bg1"/>
                </a:solidFill>
              </a:defRPr>
            </a:lvl1pPr>
          </a:lstStyle>
          <a:p>
            <a:pPr lvl="0"/>
            <a:r>
              <a:rPr lang="en-US" dirty="0"/>
              <a:t>Time</a:t>
            </a:r>
          </a:p>
        </p:txBody>
      </p:sp>
      <p:sp>
        <p:nvSpPr>
          <p:cNvPr id="155" name="Text Placeholder 13">
            <a:extLst>
              <a:ext uri="{FF2B5EF4-FFF2-40B4-BE49-F238E27FC236}">
                <a16:creationId xmlns:a16="http://schemas.microsoft.com/office/drawing/2014/main" id="{D625DF05-5606-604F-B453-D21A60E7D554}"/>
              </a:ext>
            </a:extLst>
          </p:cNvPr>
          <p:cNvSpPr>
            <a:spLocks noGrp="1"/>
          </p:cNvSpPr>
          <p:nvPr>
            <p:ph type="body" sz="quarter" idx="82" hasCustomPrompt="1"/>
          </p:nvPr>
        </p:nvSpPr>
        <p:spPr>
          <a:xfrm>
            <a:off x="10798800" y="1582567"/>
            <a:ext cx="936000" cy="324107"/>
          </a:xfrm>
          <a:solidFill>
            <a:schemeClr val="tx1"/>
          </a:solidFill>
        </p:spPr>
        <p:txBody>
          <a:bodyPr lIns="36000" tIns="36000" rIns="36000" bIns="36000" anchor="ctr"/>
          <a:lstStyle>
            <a:lvl1pPr algn="r">
              <a:lnSpc>
                <a:spcPct val="100000"/>
              </a:lnSpc>
              <a:defRPr>
                <a:solidFill>
                  <a:schemeClr val="bg1"/>
                </a:solidFill>
              </a:defRPr>
            </a:lvl1pPr>
          </a:lstStyle>
          <a:p>
            <a:pPr lvl="0"/>
            <a:r>
              <a:rPr lang="en-US" dirty="0"/>
              <a:t>Time</a:t>
            </a:r>
          </a:p>
        </p:txBody>
      </p:sp>
      <p:sp>
        <p:nvSpPr>
          <p:cNvPr id="5" name="SmartArt Placeholder 4">
            <a:extLst>
              <a:ext uri="{FF2B5EF4-FFF2-40B4-BE49-F238E27FC236}">
                <a16:creationId xmlns:a16="http://schemas.microsoft.com/office/drawing/2014/main" id="{D3904BEC-59C0-9D43-99B5-CA3295CCBA64}"/>
              </a:ext>
            </a:extLst>
          </p:cNvPr>
          <p:cNvSpPr>
            <a:spLocks noGrp="1"/>
          </p:cNvSpPr>
          <p:nvPr>
            <p:ph type="dgm" sz="quarter" idx="83" hasCustomPrompt="1"/>
          </p:nvPr>
        </p:nvSpPr>
        <p:spPr>
          <a:xfrm>
            <a:off x="1786398" y="1983209"/>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159" name="SmartArt Placeholder 4">
            <a:extLst>
              <a:ext uri="{FF2B5EF4-FFF2-40B4-BE49-F238E27FC236}">
                <a16:creationId xmlns:a16="http://schemas.microsoft.com/office/drawing/2014/main" id="{500C9191-DB47-2E4E-87A8-05477F83D34A}"/>
              </a:ext>
            </a:extLst>
          </p:cNvPr>
          <p:cNvSpPr>
            <a:spLocks noGrp="1"/>
          </p:cNvSpPr>
          <p:nvPr>
            <p:ph type="dgm" sz="quarter" idx="84" hasCustomPrompt="1"/>
          </p:nvPr>
        </p:nvSpPr>
        <p:spPr>
          <a:xfrm>
            <a:off x="1786398" y="2375484"/>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160" name="SmartArt Placeholder 4">
            <a:extLst>
              <a:ext uri="{FF2B5EF4-FFF2-40B4-BE49-F238E27FC236}">
                <a16:creationId xmlns:a16="http://schemas.microsoft.com/office/drawing/2014/main" id="{BE2B7141-0CE5-784F-9DA5-C445AF4F51C7}"/>
              </a:ext>
            </a:extLst>
          </p:cNvPr>
          <p:cNvSpPr>
            <a:spLocks noGrp="1"/>
          </p:cNvSpPr>
          <p:nvPr>
            <p:ph type="dgm" sz="quarter" idx="85" hasCustomPrompt="1"/>
          </p:nvPr>
        </p:nvSpPr>
        <p:spPr>
          <a:xfrm>
            <a:off x="1785432" y="2761673"/>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161" name="SmartArt Placeholder 4">
            <a:extLst>
              <a:ext uri="{FF2B5EF4-FFF2-40B4-BE49-F238E27FC236}">
                <a16:creationId xmlns:a16="http://schemas.microsoft.com/office/drawing/2014/main" id="{AF93DD85-9FE9-AF45-BEC9-783B65A434D2}"/>
              </a:ext>
            </a:extLst>
          </p:cNvPr>
          <p:cNvSpPr>
            <a:spLocks noGrp="1"/>
          </p:cNvSpPr>
          <p:nvPr>
            <p:ph type="dgm" sz="quarter" idx="86" hasCustomPrompt="1"/>
          </p:nvPr>
        </p:nvSpPr>
        <p:spPr>
          <a:xfrm>
            <a:off x="1785433" y="3144933"/>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162" name="SmartArt Placeholder 4">
            <a:extLst>
              <a:ext uri="{FF2B5EF4-FFF2-40B4-BE49-F238E27FC236}">
                <a16:creationId xmlns:a16="http://schemas.microsoft.com/office/drawing/2014/main" id="{62413477-E4D6-604B-8561-735A7FE8E62C}"/>
              </a:ext>
            </a:extLst>
          </p:cNvPr>
          <p:cNvSpPr>
            <a:spLocks noGrp="1"/>
          </p:cNvSpPr>
          <p:nvPr>
            <p:ph type="dgm" sz="quarter" idx="87" hasCustomPrompt="1"/>
          </p:nvPr>
        </p:nvSpPr>
        <p:spPr>
          <a:xfrm>
            <a:off x="1785434" y="3527608"/>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163" name="SmartArt Placeholder 4">
            <a:extLst>
              <a:ext uri="{FF2B5EF4-FFF2-40B4-BE49-F238E27FC236}">
                <a16:creationId xmlns:a16="http://schemas.microsoft.com/office/drawing/2014/main" id="{9983299C-7BDE-FE4C-BC8E-07A0FB9F0F28}"/>
              </a:ext>
            </a:extLst>
          </p:cNvPr>
          <p:cNvSpPr>
            <a:spLocks noGrp="1"/>
          </p:cNvSpPr>
          <p:nvPr>
            <p:ph type="dgm" sz="quarter" idx="88" hasCustomPrompt="1"/>
          </p:nvPr>
        </p:nvSpPr>
        <p:spPr>
          <a:xfrm>
            <a:off x="1786396" y="3905575"/>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164" name="SmartArt Placeholder 4">
            <a:extLst>
              <a:ext uri="{FF2B5EF4-FFF2-40B4-BE49-F238E27FC236}">
                <a16:creationId xmlns:a16="http://schemas.microsoft.com/office/drawing/2014/main" id="{D2685EAF-DD01-7B41-B692-81ED7A6EF129}"/>
              </a:ext>
            </a:extLst>
          </p:cNvPr>
          <p:cNvSpPr>
            <a:spLocks noGrp="1"/>
          </p:cNvSpPr>
          <p:nvPr>
            <p:ph type="dgm" sz="quarter" idx="89" hasCustomPrompt="1"/>
          </p:nvPr>
        </p:nvSpPr>
        <p:spPr>
          <a:xfrm>
            <a:off x="1786396" y="4286193"/>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165" name="SmartArt Placeholder 4">
            <a:extLst>
              <a:ext uri="{FF2B5EF4-FFF2-40B4-BE49-F238E27FC236}">
                <a16:creationId xmlns:a16="http://schemas.microsoft.com/office/drawing/2014/main" id="{663BB0E7-3FAD-A94B-870F-A63E1066FC00}"/>
              </a:ext>
            </a:extLst>
          </p:cNvPr>
          <p:cNvSpPr>
            <a:spLocks noGrp="1"/>
          </p:cNvSpPr>
          <p:nvPr>
            <p:ph type="dgm" sz="quarter" idx="90" hasCustomPrompt="1"/>
          </p:nvPr>
        </p:nvSpPr>
        <p:spPr>
          <a:xfrm>
            <a:off x="1785430" y="4666554"/>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166" name="SmartArt Placeholder 4">
            <a:extLst>
              <a:ext uri="{FF2B5EF4-FFF2-40B4-BE49-F238E27FC236}">
                <a16:creationId xmlns:a16="http://schemas.microsoft.com/office/drawing/2014/main" id="{25A2B122-C044-9548-AF69-A284ABAE8F1B}"/>
              </a:ext>
            </a:extLst>
          </p:cNvPr>
          <p:cNvSpPr>
            <a:spLocks noGrp="1"/>
          </p:cNvSpPr>
          <p:nvPr>
            <p:ph type="dgm" sz="quarter" idx="91" hasCustomPrompt="1"/>
          </p:nvPr>
        </p:nvSpPr>
        <p:spPr>
          <a:xfrm>
            <a:off x="1785431" y="5048694"/>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167" name="SmartArt Placeholder 4">
            <a:extLst>
              <a:ext uri="{FF2B5EF4-FFF2-40B4-BE49-F238E27FC236}">
                <a16:creationId xmlns:a16="http://schemas.microsoft.com/office/drawing/2014/main" id="{3C40608E-A908-0B44-914B-774ABA03C7D2}"/>
              </a:ext>
            </a:extLst>
          </p:cNvPr>
          <p:cNvSpPr>
            <a:spLocks noGrp="1"/>
          </p:cNvSpPr>
          <p:nvPr>
            <p:ph type="dgm" sz="quarter" idx="92" hasCustomPrompt="1"/>
          </p:nvPr>
        </p:nvSpPr>
        <p:spPr>
          <a:xfrm>
            <a:off x="1785432" y="5426398"/>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168" name="SmartArt Placeholder 4">
            <a:extLst>
              <a:ext uri="{FF2B5EF4-FFF2-40B4-BE49-F238E27FC236}">
                <a16:creationId xmlns:a16="http://schemas.microsoft.com/office/drawing/2014/main" id="{CC0231FA-B974-6E40-9CE2-5328B94056B4}"/>
              </a:ext>
            </a:extLst>
          </p:cNvPr>
          <p:cNvSpPr>
            <a:spLocks noGrp="1"/>
          </p:cNvSpPr>
          <p:nvPr>
            <p:ph type="dgm" sz="quarter" idx="93" hasCustomPrompt="1"/>
          </p:nvPr>
        </p:nvSpPr>
        <p:spPr>
          <a:xfrm>
            <a:off x="1785429" y="5808071"/>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169" name="SmartArt Placeholder 4">
            <a:extLst>
              <a:ext uri="{FF2B5EF4-FFF2-40B4-BE49-F238E27FC236}">
                <a16:creationId xmlns:a16="http://schemas.microsoft.com/office/drawing/2014/main" id="{D79BBA93-C843-D643-AC6D-85070713BA87}"/>
              </a:ext>
            </a:extLst>
          </p:cNvPr>
          <p:cNvSpPr>
            <a:spLocks noGrp="1"/>
          </p:cNvSpPr>
          <p:nvPr>
            <p:ph type="dgm" sz="quarter" idx="94" hasCustomPrompt="1"/>
          </p:nvPr>
        </p:nvSpPr>
        <p:spPr>
          <a:xfrm>
            <a:off x="2787889" y="1983209"/>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170" name="SmartArt Placeholder 4">
            <a:extLst>
              <a:ext uri="{FF2B5EF4-FFF2-40B4-BE49-F238E27FC236}">
                <a16:creationId xmlns:a16="http://schemas.microsoft.com/office/drawing/2014/main" id="{9D7BC1DD-C984-E948-9914-FA1BC0FBA72E}"/>
              </a:ext>
            </a:extLst>
          </p:cNvPr>
          <p:cNvSpPr>
            <a:spLocks noGrp="1"/>
          </p:cNvSpPr>
          <p:nvPr>
            <p:ph type="dgm" sz="quarter" idx="95" hasCustomPrompt="1"/>
          </p:nvPr>
        </p:nvSpPr>
        <p:spPr>
          <a:xfrm>
            <a:off x="2787889" y="2375484"/>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171" name="SmartArt Placeholder 4">
            <a:extLst>
              <a:ext uri="{FF2B5EF4-FFF2-40B4-BE49-F238E27FC236}">
                <a16:creationId xmlns:a16="http://schemas.microsoft.com/office/drawing/2014/main" id="{7849389C-350B-2641-B19E-9B52E56C437A}"/>
              </a:ext>
            </a:extLst>
          </p:cNvPr>
          <p:cNvSpPr>
            <a:spLocks noGrp="1"/>
          </p:cNvSpPr>
          <p:nvPr>
            <p:ph type="dgm" sz="quarter" idx="96" hasCustomPrompt="1"/>
          </p:nvPr>
        </p:nvSpPr>
        <p:spPr>
          <a:xfrm>
            <a:off x="2786923" y="2761673"/>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172" name="SmartArt Placeholder 4">
            <a:extLst>
              <a:ext uri="{FF2B5EF4-FFF2-40B4-BE49-F238E27FC236}">
                <a16:creationId xmlns:a16="http://schemas.microsoft.com/office/drawing/2014/main" id="{44BD863E-C021-7F42-9548-5E52FD272041}"/>
              </a:ext>
            </a:extLst>
          </p:cNvPr>
          <p:cNvSpPr>
            <a:spLocks noGrp="1"/>
          </p:cNvSpPr>
          <p:nvPr>
            <p:ph type="dgm" sz="quarter" idx="97" hasCustomPrompt="1"/>
          </p:nvPr>
        </p:nvSpPr>
        <p:spPr>
          <a:xfrm>
            <a:off x="2786924" y="3144933"/>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173" name="SmartArt Placeholder 4">
            <a:extLst>
              <a:ext uri="{FF2B5EF4-FFF2-40B4-BE49-F238E27FC236}">
                <a16:creationId xmlns:a16="http://schemas.microsoft.com/office/drawing/2014/main" id="{018CD05D-A1B7-D645-8E14-CBAE8623AE35}"/>
              </a:ext>
            </a:extLst>
          </p:cNvPr>
          <p:cNvSpPr>
            <a:spLocks noGrp="1"/>
          </p:cNvSpPr>
          <p:nvPr>
            <p:ph type="dgm" sz="quarter" idx="98" hasCustomPrompt="1"/>
          </p:nvPr>
        </p:nvSpPr>
        <p:spPr>
          <a:xfrm>
            <a:off x="2786925" y="3527608"/>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174" name="SmartArt Placeholder 4">
            <a:extLst>
              <a:ext uri="{FF2B5EF4-FFF2-40B4-BE49-F238E27FC236}">
                <a16:creationId xmlns:a16="http://schemas.microsoft.com/office/drawing/2014/main" id="{FF41A869-AF4A-ED4A-A707-31D2E468D15C}"/>
              </a:ext>
            </a:extLst>
          </p:cNvPr>
          <p:cNvSpPr>
            <a:spLocks noGrp="1"/>
          </p:cNvSpPr>
          <p:nvPr>
            <p:ph type="dgm" sz="quarter" idx="99" hasCustomPrompt="1"/>
          </p:nvPr>
        </p:nvSpPr>
        <p:spPr>
          <a:xfrm>
            <a:off x="2787887" y="3905575"/>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175" name="SmartArt Placeholder 4">
            <a:extLst>
              <a:ext uri="{FF2B5EF4-FFF2-40B4-BE49-F238E27FC236}">
                <a16:creationId xmlns:a16="http://schemas.microsoft.com/office/drawing/2014/main" id="{DB7AD519-B4B0-4940-95E0-884A342B4BAC}"/>
              </a:ext>
            </a:extLst>
          </p:cNvPr>
          <p:cNvSpPr>
            <a:spLocks noGrp="1"/>
          </p:cNvSpPr>
          <p:nvPr>
            <p:ph type="dgm" sz="quarter" idx="100" hasCustomPrompt="1"/>
          </p:nvPr>
        </p:nvSpPr>
        <p:spPr>
          <a:xfrm>
            <a:off x="2787887" y="4286193"/>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176" name="SmartArt Placeholder 4">
            <a:extLst>
              <a:ext uri="{FF2B5EF4-FFF2-40B4-BE49-F238E27FC236}">
                <a16:creationId xmlns:a16="http://schemas.microsoft.com/office/drawing/2014/main" id="{E678F0D9-4130-8841-9E45-2C9045B5151E}"/>
              </a:ext>
            </a:extLst>
          </p:cNvPr>
          <p:cNvSpPr>
            <a:spLocks noGrp="1"/>
          </p:cNvSpPr>
          <p:nvPr>
            <p:ph type="dgm" sz="quarter" idx="101" hasCustomPrompt="1"/>
          </p:nvPr>
        </p:nvSpPr>
        <p:spPr>
          <a:xfrm>
            <a:off x="2786921" y="4666554"/>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177" name="SmartArt Placeholder 4">
            <a:extLst>
              <a:ext uri="{FF2B5EF4-FFF2-40B4-BE49-F238E27FC236}">
                <a16:creationId xmlns:a16="http://schemas.microsoft.com/office/drawing/2014/main" id="{B84D953F-EED7-E842-B0A4-0924E81FC51C}"/>
              </a:ext>
            </a:extLst>
          </p:cNvPr>
          <p:cNvSpPr>
            <a:spLocks noGrp="1"/>
          </p:cNvSpPr>
          <p:nvPr>
            <p:ph type="dgm" sz="quarter" idx="102" hasCustomPrompt="1"/>
          </p:nvPr>
        </p:nvSpPr>
        <p:spPr>
          <a:xfrm>
            <a:off x="2786922" y="5048694"/>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178" name="SmartArt Placeholder 4">
            <a:extLst>
              <a:ext uri="{FF2B5EF4-FFF2-40B4-BE49-F238E27FC236}">
                <a16:creationId xmlns:a16="http://schemas.microsoft.com/office/drawing/2014/main" id="{391C7F12-8563-7147-A182-06963DF78063}"/>
              </a:ext>
            </a:extLst>
          </p:cNvPr>
          <p:cNvSpPr>
            <a:spLocks noGrp="1"/>
          </p:cNvSpPr>
          <p:nvPr>
            <p:ph type="dgm" sz="quarter" idx="103" hasCustomPrompt="1"/>
          </p:nvPr>
        </p:nvSpPr>
        <p:spPr>
          <a:xfrm>
            <a:off x="2786923" y="5426398"/>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179" name="SmartArt Placeholder 4">
            <a:extLst>
              <a:ext uri="{FF2B5EF4-FFF2-40B4-BE49-F238E27FC236}">
                <a16:creationId xmlns:a16="http://schemas.microsoft.com/office/drawing/2014/main" id="{4E33A558-F664-9E40-9E57-03ABAAD8C1BF}"/>
              </a:ext>
            </a:extLst>
          </p:cNvPr>
          <p:cNvSpPr>
            <a:spLocks noGrp="1"/>
          </p:cNvSpPr>
          <p:nvPr>
            <p:ph type="dgm" sz="quarter" idx="104" hasCustomPrompt="1"/>
          </p:nvPr>
        </p:nvSpPr>
        <p:spPr>
          <a:xfrm>
            <a:off x="2786920" y="5808071"/>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180" name="SmartArt Placeholder 4">
            <a:extLst>
              <a:ext uri="{FF2B5EF4-FFF2-40B4-BE49-F238E27FC236}">
                <a16:creationId xmlns:a16="http://schemas.microsoft.com/office/drawing/2014/main" id="{916BED62-0FC3-334A-A7F3-77DB9AE0FCF5}"/>
              </a:ext>
            </a:extLst>
          </p:cNvPr>
          <p:cNvSpPr>
            <a:spLocks noGrp="1"/>
          </p:cNvSpPr>
          <p:nvPr>
            <p:ph type="dgm" sz="quarter" idx="105" hasCustomPrompt="1"/>
          </p:nvPr>
        </p:nvSpPr>
        <p:spPr>
          <a:xfrm>
            <a:off x="3788399" y="1983209"/>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181" name="SmartArt Placeholder 4">
            <a:extLst>
              <a:ext uri="{FF2B5EF4-FFF2-40B4-BE49-F238E27FC236}">
                <a16:creationId xmlns:a16="http://schemas.microsoft.com/office/drawing/2014/main" id="{16BF0D1D-21D4-0D4E-ABBB-3EA23D0C4856}"/>
              </a:ext>
            </a:extLst>
          </p:cNvPr>
          <p:cNvSpPr>
            <a:spLocks noGrp="1"/>
          </p:cNvSpPr>
          <p:nvPr>
            <p:ph type="dgm" sz="quarter" idx="106" hasCustomPrompt="1"/>
          </p:nvPr>
        </p:nvSpPr>
        <p:spPr>
          <a:xfrm>
            <a:off x="3788399" y="2375484"/>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182" name="SmartArt Placeholder 4">
            <a:extLst>
              <a:ext uri="{FF2B5EF4-FFF2-40B4-BE49-F238E27FC236}">
                <a16:creationId xmlns:a16="http://schemas.microsoft.com/office/drawing/2014/main" id="{BF7546C5-8A43-C445-9E48-DBDD6EB51829}"/>
              </a:ext>
            </a:extLst>
          </p:cNvPr>
          <p:cNvSpPr>
            <a:spLocks noGrp="1"/>
          </p:cNvSpPr>
          <p:nvPr>
            <p:ph type="dgm" sz="quarter" idx="107" hasCustomPrompt="1"/>
          </p:nvPr>
        </p:nvSpPr>
        <p:spPr>
          <a:xfrm>
            <a:off x="3787433" y="2761673"/>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183" name="SmartArt Placeholder 4">
            <a:extLst>
              <a:ext uri="{FF2B5EF4-FFF2-40B4-BE49-F238E27FC236}">
                <a16:creationId xmlns:a16="http://schemas.microsoft.com/office/drawing/2014/main" id="{1A5C5A92-7675-E64E-AAFE-1B291D090C9D}"/>
              </a:ext>
            </a:extLst>
          </p:cNvPr>
          <p:cNvSpPr>
            <a:spLocks noGrp="1"/>
          </p:cNvSpPr>
          <p:nvPr>
            <p:ph type="dgm" sz="quarter" idx="108" hasCustomPrompt="1"/>
          </p:nvPr>
        </p:nvSpPr>
        <p:spPr>
          <a:xfrm>
            <a:off x="3787434" y="3144933"/>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184" name="SmartArt Placeholder 4">
            <a:extLst>
              <a:ext uri="{FF2B5EF4-FFF2-40B4-BE49-F238E27FC236}">
                <a16:creationId xmlns:a16="http://schemas.microsoft.com/office/drawing/2014/main" id="{4CD87507-D51F-D943-9F1D-78B5F84F6A84}"/>
              </a:ext>
            </a:extLst>
          </p:cNvPr>
          <p:cNvSpPr>
            <a:spLocks noGrp="1"/>
          </p:cNvSpPr>
          <p:nvPr>
            <p:ph type="dgm" sz="quarter" idx="109" hasCustomPrompt="1"/>
          </p:nvPr>
        </p:nvSpPr>
        <p:spPr>
          <a:xfrm>
            <a:off x="3787435" y="3527608"/>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185" name="SmartArt Placeholder 4">
            <a:extLst>
              <a:ext uri="{FF2B5EF4-FFF2-40B4-BE49-F238E27FC236}">
                <a16:creationId xmlns:a16="http://schemas.microsoft.com/office/drawing/2014/main" id="{D85DDFE5-3D19-5D47-A6F6-F25A9A1FE799}"/>
              </a:ext>
            </a:extLst>
          </p:cNvPr>
          <p:cNvSpPr>
            <a:spLocks noGrp="1"/>
          </p:cNvSpPr>
          <p:nvPr>
            <p:ph type="dgm" sz="quarter" idx="110" hasCustomPrompt="1"/>
          </p:nvPr>
        </p:nvSpPr>
        <p:spPr>
          <a:xfrm>
            <a:off x="3788397" y="3905575"/>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186" name="SmartArt Placeholder 4">
            <a:extLst>
              <a:ext uri="{FF2B5EF4-FFF2-40B4-BE49-F238E27FC236}">
                <a16:creationId xmlns:a16="http://schemas.microsoft.com/office/drawing/2014/main" id="{44E4D983-9DE2-5744-ABBB-825463238FB3}"/>
              </a:ext>
            </a:extLst>
          </p:cNvPr>
          <p:cNvSpPr>
            <a:spLocks noGrp="1"/>
          </p:cNvSpPr>
          <p:nvPr>
            <p:ph type="dgm" sz="quarter" idx="111" hasCustomPrompt="1"/>
          </p:nvPr>
        </p:nvSpPr>
        <p:spPr>
          <a:xfrm>
            <a:off x="3788397" y="4286193"/>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187" name="SmartArt Placeholder 4">
            <a:extLst>
              <a:ext uri="{FF2B5EF4-FFF2-40B4-BE49-F238E27FC236}">
                <a16:creationId xmlns:a16="http://schemas.microsoft.com/office/drawing/2014/main" id="{9BF4CDA6-7DA8-DB48-98B8-B64C6369E72F}"/>
              </a:ext>
            </a:extLst>
          </p:cNvPr>
          <p:cNvSpPr>
            <a:spLocks noGrp="1"/>
          </p:cNvSpPr>
          <p:nvPr>
            <p:ph type="dgm" sz="quarter" idx="112" hasCustomPrompt="1"/>
          </p:nvPr>
        </p:nvSpPr>
        <p:spPr>
          <a:xfrm>
            <a:off x="3787431" y="4666554"/>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188" name="SmartArt Placeholder 4">
            <a:extLst>
              <a:ext uri="{FF2B5EF4-FFF2-40B4-BE49-F238E27FC236}">
                <a16:creationId xmlns:a16="http://schemas.microsoft.com/office/drawing/2014/main" id="{3E2DF36D-B306-D347-8406-BF2CF8911F96}"/>
              </a:ext>
            </a:extLst>
          </p:cNvPr>
          <p:cNvSpPr>
            <a:spLocks noGrp="1"/>
          </p:cNvSpPr>
          <p:nvPr>
            <p:ph type="dgm" sz="quarter" idx="113" hasCustomPrompt="1"/>
          </p:nvPr>
        </p:nvSpPr>
        <p:spPr>
          <a:xfrm>
            <a:off x="3787432" y="5048694"/>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189" name="SmartArt Placeholder 4">
            <a:extLst>
              <a:ext uri="{FF2B5EF4-FFF2-40B4-BE49-F238E27FC236}">
                <a16:creationId xmlns:a16="http://schemas.microsoft.com/office/drawing/2014/main" id="{460B18FE-C455-2145-96B5-E11849A04484}"/>
              </a:ext>
            </a:extLst>
          </p:cNvPr>
          <p:cNvSpPr>
            <a:spLocks noGrp="1"/>
          </p:cNvSpPr>
          <p:nvPr>
            <p:ph type="dgm" sz="quarter" idx="114" hasCustomPrompt="1"/>
          </p:nvPr>
        </p:nvSpPr>
        <p:spPr>
          <a:xfrm>
            <a:off x="3787433" y="5426398"/>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190" name="SmartArt Placeholder 4">
            <a:extLst>
              <a:ext uri="{FF2B5EF4-FFF2-40B4-BE49-F238E27FC236}">
                <a16:creationId xmlns:a16="http://schemas.microsoft.com/office/drawing/2014/main" id="{433E13D3-E304-F54C-9AC3-14C32ECF8512}"/>
              </a:ext>
            </a:extLst>
          </p:cNvPr>
          <p:cNvSpPr>
            <a:spLocks noGrp="1"/>
          </p:cNvSpPr>
          <p:nvPr>
            <p:ph type="dgm" sz="quarter" idx="115" hasCustomPrompt="1"/>
          </p:nvPr>
        </p:nvSpPr>
        <p:spPr>
          <a:xfrm>
            <a:off x="3787430" y="5808071"/>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191" name="SmartArt Placeholder 4">
            <a:extLst>
              <a:ext uri="{FF2B5EF4-FFF2-40B4-BE49-F238E27FC236}">
                <a16:creationId xmlns:a16="http://schemas.microsoft.com/office/drawing/2014/main" id="{C6AF47DF-E4B8-C747-992A-627B6554E0BF}"/>
              </a:ext>
            </a:extLst>
          </p:cNvPr>
          <p:cNvSpPr>
            <a:spLocks noGrp="1"/>
          </p:cNvSpPr>
          <p:nvPr>
            <p:ph type="dgm" sz="quarter" idx="116" hasCustomPrompt="1"/>
          </p:nvPr>
        </p:nvSpPr>
        <p:spPr>
          <a:xfrm>
            <a:off x="4789890" y="1983209"/>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192" name="SmartArt Placeholder 4">
            <a:extLst>
              <a:ext uri="{FF2B5EF4-FFF2-40B4-BE49-F238E27FC236}">
                <a16:creationId xmlns:a16="http://schemas.microsoft.com/office/drawing/2014/main" id="{764BDE27-4A2F-4F47-8D1C-2B498C2E64D2}"/>
              </a:ext>
            </a:extLst>
          </p:cNvPr>
          <p:cNvSpPr>
            <a:spLocks noGrp="1"/>
          </p:cNvSpPr>
          <p:nvPr>
            <p:ph type="dgm" sz="quarter" idx="117" hasCustomPrompt="1"/>
          </p:nvPr>
        </p:nvSpPr>
        <p:spPr>
          <a:xfrm>
            <a:off x="4789890" y="2375484"/>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193" name="SmartArt Placeholder 4">
            <a:extLst>
              <a:ext uri="{FF2B5EF4-FFF2-40B4-BE49-F238E27FC236}">
                <a16:creationId xmlns:a16="http://schemas.microsoft.com/office/drawing/2014/main" id="{122AC16D-70B8-874C-8D09-522484050517}"/>
              </a:ext>
            </a:extLst>
          </p:cNvPr>
          <p:cNvSpPr>
            <a:spLocks noGrp="1"/>
          </p:cNvSpPr>
          <p:nvPr>
            <p:ph type="dgm" sz="quarter" idx="118" hasCustomPrompt="1"/>
          </p:nvPr>
        </p:nvSpPr>
        <p:spPr>
          <a:xfrm>
            <a:off x="4788924" y="2761673"/>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194" name="SmartArt Placeholder 4">
            <a:extLst>
              <a:ext uri="{FF2B5EF4-FFF2-40B4-BE49-F238E27FC236}">
                <a16:creationId xmlns:a16="http://schemas.microsoft.com/office/drawing/2014/main" id="{EC5D3DF6-8E7D-AC47-A408-8D2B15EC7446}"/>
              </a:ext>
            </a:extLst>
          </p:cNvPr>
          <p:cNvSpPr>
            <a:spLocks noGrp="1"/>
          </p:cNvSpPr>
          <p:nvPr>
            <p:ph type="dgm" sz="quarter" idx="119" hasCustomPrompt="1"/>
          </p:nvPr>
        </p:nvSpPr>
        <p:spPr>
          <a:xfrm>
            <a:off x="4788925" y="3144933"/>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195" name="SmartArt Placeholder 4">
            <a:extLst>
              <a:ext uri="{FF2B5EF4-FFF2-40B4-BE49-F238E27FC236}">
                <a16:creationId xmlns:a16="http://schemas.microsoft.com/office/drawing/2014/main" id="{6B2FE00D-4551-CC4E-8457-7470D3AC4A86}"/>
              </a:ext>
            </a:extLst>
          </p:cNvPr>
          <p:cNvSpPr>
            <a:spLocks noGrp="1"/>
          </p:cNvSpPr>
          <p:nvPr>
            <p:ph type="dgm" sz="quarter" idx="120" hasCustomPrompt="1"/>
          </p:nvPr>
        </p:nvSpPr>
        <p:spPr>
          <a:xfrm>
            <a:off x="4788926" y="3527608"/>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196" name="SmartArt Placeholder 4">
            <a:extLst>
              <a:ext uri="{FF2B5EF4-FFF2-40B4-BE49-F238E27FC236}">
                <a16:creationId xmlns:a16="http://schemas.microsoft.com/office/drawing/2014/main" id="{E45F01EB-F506-CA44-8609-36E750B62B82}"/>
              </a:ext>
            </a:extLst>
          </p:cNvPr>
          <p:cNvSpPr>
            <a:spLocks noGrp="1"/>
          </p:cNvSpPr>
          <p:nvPr>
            <p:ph type="dgm" sz="quarter" idx="121" hasCustomPrompt="1"/>
          </p:nvPr>
        </p:nvSpPr>
        <p:spPr>
          <a:xfrm>
            <a:off x="4789888" y="3905575"/>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197" name="SmartArt Placeholder 4">
            <a:extLst>
              <a:ext uri="{FF2B5EF4-FFF2-40B4-BE49-F238E27FC236}">
                <a16:creationId xmlns:a16="http://schemas.microsoft.com/office/drawing/2014/main" id="{4770998F-81F2-B04B-A143-7471E0A1370F}"/>
              </a:ext>
            </a:extLst>
          </p:cNvPr>
          <p:cNvSpPr>
            <a:spLocks noGrp="1"/>
          </p:cNvSpPr>
          <p:nvPr>
            <p:ph type="dgm" sz="quarter" idx="122" hasCustomPrompt="1"/>
          </p:nvPr>
        </p:nvSpPr>
        <p:spPr>
          <a:xfrm>
            <a:off x="4789888" y="4286193"/>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198" name="SmartArt Placeholder 4">
            <a:extLst>
              <a:ext uri="{FF2B5EF4-FFF2-40B4-BE49-F238E27FC236}">
                <a16:creationId xmlns:a16="http://schemas.microsoft.com/office/drawing/2014/main" id="{02A0E6DF-3AC0-B14B-B9B0-1CD205FB04FA}"/>
              </a:ext>
            </a:extLst>
          </p:cNvPr>
          <p:cNvSpPr>
            <a:spLocks noGrp="1"/>
          </p:cNvSpPr>
          <p:nvPr>
            <p:ph type="dgm" sz="quarter" idx="123" hasCustomPrompt="1"/>
          </p:nvPr>
        </p:nvSpPr>
        <p:spPr>
          <a:xfrm>
            <a:off x="4788922" y="4666554"/>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199" name="SmartArt Placeholder 4">
            <a:extLst>
              <a:ext uri="{FF2B5EF4-FFF2-40B4-BE49-F238E27FC236}">
                <a16:creationId xmlns:a16="http://schemas.microsoft.com/office/drawing/2014/main" id="{1F3AD946-5815-4545-8E78-036155DA70E1}"/>
              </a:ext>
            </a:extLst>
          </p:cNvPr>
          <p:cNvSpPr>
            <a:spLocks noGrp="1"/>
          </p:cNvSpPr>
          <p:nvPr>
            <p:ph type="dgm" sz="quarter" idx="124" hasCustomPrompt="1"/>
          </p:nvPr>
        </p:nvSpPr>
        <p:spPr>
          <a:xfrm>
            <a:off x="4788923" y="5048694"/>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00" name="SmartArt Placeholder 4">
            <a:extLst>
              <a:ext uri="{FF2B5EF4-FFF2-40B4-BE49-F238E27FC236}">
                <a16:creationId xmlns:a16="http://schemas.microsoft.com/office/drawing/2014/main" id="{76842FE0-72D1-0242-9D9C-E82AD09E5E6C}"/>
              </a:ext>
            </a:extLst>
          </p:cNvPr>
          <p:cNvSpPr>
            <a:spLocks noGrp="1"/>
          </p:cNvSpPr>
          <p:nvPr>
            <p:ph type="dgm" sz="quarter" idx="125" hasCustomPrompt="1"/>
          </p:nvPr>
        </p:nvSpPr>
        <p:spPr>
          <a:xfrm>
            <a:off x="4788924" y="5426398"/>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01" name="SmartArt Placeholder 4">
            <a:extLst>
              <a:ext uri="{FF2B5EF4-FFF2-40B4-BE49-F238E27FC236}">
                <a16:creationId xmlns:a16="http://schemas.microsoft.com/office/drawing/2014/main" id="{1E609B16-F04A-EF43-8117-E141BBCF5688}"/>
              </a:ext>
            </a:extLst>
          </p:cNvPr>
          <p:cNvSpPr>
            <a:spLocks noGrp="1"/>
          </p:cNvSpPr>
          <p:nvPr>
            <p:ph type="dgm" sz="quarter" idx="126" hasCustomPrompt="1"/>
          </p:nvPr>
        </p:nvSpPr>
        <p:spPr>
          <a:xfrm>
            <a:off x="4788921" y="5808071"/>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02" name="SmartArt Placeholder 4">
            <a:extLst>
              <a:ext uri="{FF2B5EF4-FFF2-40B4-BE49-F238E27FC236}">
                <a16:creationId xmlns:a16="http://schemas.microsoft.com/office/drawing/2014/main" id="{490D0BBB-2055-DC49-8068-131C98DB1F0B}"/>
              </a:ext>
            </a:extLst>
          </p:cNvPr>
          <p:cNvSpPr>
            <a:spLocks noGrp="1"/>
          </p:cNvSpPr>
          <p:nvPr>
            <p:ph type="dgm" sz="quarter" idx="127" hasCustomPrompt="1"/>
          </p:nvPr>
        </p:nvSpPr>
        <p:spPr>
          <a:xfrm>
            <a:off x="5792332" y="1983209"/>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03" name="SmartArt Placeholder 4">
            <a:extLst>
              <a:ext uri="{FF2B5EF4-FFF2-40B4-BE49-F238E27FC236}">
                <a16:creationId xmlns:a16="http://schemas.microsoft.com/office/drawing/2014/main" id="{6E3FCBC1-06D6-B04F-B660-6B6DE2F49860}"/>
              </a:ext>
            </a:extLst>
          </p:cNvPr>
          <p:cNvSpPr>
            <a:spLocks noGrp="1"/>
          </p:cNvSpPr>
          <p:nvPr>
            <p:ph type="dgm" sz="quarter" idx="128" hasCustomPrompt="1"/>
          </p:nvPr>
        </p:nvSpPr>
        <p:spPr>
          <a:xfrm>
            <a:off x="5792332" y="2375484"/>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04" name="SmartArt Placeholder 4">
            <a:extLst>
              <a:ext uri="{FF2B5EF4-FFF2-40B4-BE49-F238E27FC236}">
                <a16:creationId xmlns:a16="http://schemas.microsoft.com/office/drawing/2014/main" id="{C47C8B1A-7F93-B649-A7BC-746AF33C57D6}"/>
              </a:ext>
            </a:extLst>
          </p:cNvPr>
          <p:cNvSpPr>
            <a:spLocks noGrp="1"/>
          </p:cNvSpPr>
          <p:nvPr>
            <p:ph type="dgm" sz="quarter" idx="129" hasCustomPrompt="1"/>
          </p:nvPr>
        </p:nvSpPr>
        <p:spPr>
          <a:xfrm>
            <a:off x="5791366" y="2761673"/>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05" name="SmartArt Placeholder 4">
            <a:extLst>
              <a:ext uri="{FF2B5EF4-FFF2-40B4-BE49-F238E27FC236}">
                <a16:creationId xmlns:a16="http://schemas.microsoft.com/office/drawing/2014/main" id="{CBF5AB7D-08C7-4441-94B1-431D5C826026}"/>
              </a:ext>
            </a:extLst>
          </p:cNvPr>
          <p:cNvSpPr>
            <a:spLocks noGrp="1"/>
          </p:cNvSpPr>
          <p:nvPr>
            <p:ph type="dgm" sz="quarter" idx="130" hasCustomPrompt="1"/>
          </p:nvPr>
        </p:nvSpPr>
        <p:spPr>
          <a:xfrm>
            <a:off x="5791367" y="3144933"/>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06" name="SmartArt Placeholder 4">
            <a:extLst>
              <a:ext uri="{FF2B5EF4-FFF2-40B4-BE49-F238E27FC236}">
                <a16:creationId xmlns:a16="http://schemas.microsoft.com/office/drawing/2014/main" id="{E96AB84F-1B01-484D-9D13-3267E5B43073}"/>
              </a:ext>
            </a:extLst>
          </p:cNvPr>
          <p:cNvSpPr>
            <a:spLocks noGrp="1"/>
          </p:cNvSpPr>
          <p:nvPr>
            <p:ph type="dgm" sz="quarter" idx="131" hasCustomPrompt="1"/>
          </p:nvPr>
        </p:nvSpPr>
        <p:spPr>
          <a:xfrm>
            <a:off x="5791368" y="3527608"/>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07" name="SmartArt Placeholder 4">
            <a:extLst>
              <a:ext uri="{FF2B5EF4-FFF2-40B4-BE49-F238E27FC236}">
                <a16:creationId xmlns:a16="http://schemas.microsoft.com/office/drawing/2014/main" id="{60F2E4F9-64FF-5649-A510-6630935E4E76}"/>
              </a:ext>
            </a:extLst>
          </p:cNvPr>
          <p:cNvSpPr>
            <a:spLocks noGrp="1"/>
          </p:cNvSpPr>
          <p:nvPr>
            <p:ph type="dgm" sz="quarter" idx="132" hasCustomPrompt="1"/>
          </p:nvPr>
        </p:nvSpPr>
        <p:spPr>
          <a:xfrm>
            <a:off x="5792330" y="3905575"/>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08" name="SmartArt Placeholder 4">
            <a:extLst>
              <a:ext uri="{FF2B5EF4-FFF2-40B4-BE49-F238E27FC236}">
                <a16:creationId xmlns:a16="http://schemas.microsoft.com/office/drawing/2014/main" id="{B799A981-BF59-474F-9F29-B5F7FEDB3CAE}"/>
              </a:ext>
            </a:extLst>
          </p:cNvPr>
          <p:cNvSpPr>
            <a:spLocks noGrp="1"/>
          </p:cNvSpPr>
          <p:nvPr>
            <p:ph type="dgm" sz="quarter" idx="133" hasCustomPrompt="1"/>
          </p:nvPr>
        </p:nvSpPr>
        <p:spPr>
          <a:xfrm>
            <a:off x="5792330" y="4286193"/>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09" name="SmartArt Placeholder 4">
            <a:extLst>
              <a:ext uri="{FF2B5EF4-FFF2-40B4-BE49-F238E27FC236}">
                <a16:creationId xmlns:a16="http://schemas.microsoft.com/office/drawing/2014/main" id="{4FFAE25E-FC07-DE47-AF8B-C9D323F2916C}"/>
              </a:ext>
            </a:extLst>
          </p:cNvPr>
          <p:cNvSpPr>
            <a:spLocks noGrp="1"/>
          </p:cNvSpPr>
          <p:nvPr>
            <p:ph type="dgm" sz="quarter" idx="134" hasCustomPrompt="1"/>
          </p:nvPr>
        </p:nvSpPr>
        <p:spPr>
          <a:xfrm>
            <a:off x="5791364" y="4666554"/>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10" name="SmartArt Placeholder 4">
            <a:extLst>
              <a:ext uri="{FF2B5EF4-FFF2-40B4-BE49-F238E27FC236}">
                <a16:creationId xmlns:a16="http://schemas.microsoft.com/office/drawing/2014/main" id="{EE6A44F1-9ACD-9E4C-B4A6-B1D04F098537}"/>
              </a:ext>
            </a:extLst>
          </p:cNvPr>
          <p:cNvSpPr>
            <a:spLocks noGrp="1"/>
          </p:cNvSpPr>
          <p:nvPr>
            <p:ph type="dgm" sz="quarter" idx="135" hasCustomPrompt="1"/>
          </p:nvPr>
        </p:nvSpPr>
        <p:spPr>
          <a:xfrm>
            <a:off x="5791365" y="5048694"/>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11" name="SmartArt Placeholder 4">
            <a:extLst>
              <a:ext uri="{FF2B5EF4-FFF2-40B4-BE49-F238E27FC236}">
                <a16:creationId xmlns:a16="http://schemas.microsoft.com/office/drawing/2014/main" id="{03F5DCB6-3080-1644-AE01-12B2625ABD72}"/>
              </a:ext>
            </a:extLst>
          </p:cNvPr>
          <p:cNvSpPr>
            <a:spLocks noGrp="1"/>
          </p:cNvSpPr>
          <p:nvPr>
            <p:ph type="dgm" sz="quarter" idx="136" hasCustomPrompt="1"/>
          </p:nvPr>
        </p:nvSpPr>
        <p:spPr>
          <a:xfrm>
            <a:off x="5791366" y="5426398"/>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12" name="SmartArt Placeholder 4">
            <a:extLst>
              <a:ext uri="{FF2B5EF4-FFF2-40B4-BE49-F238E27FC236}">
                <a16:creationId xmlns:a16="http://schemas.microsoft.com/office/drawing/2014/main" id="{7AB7FF6A-1837-B64E-94F0-C76F1F020A87}"/>
              </a:ext>
            </a:extLst>
          </p:cNvPr>
          <p:cNvSpPr>
            <a:spLocks noGrp="1"/>
          </p:cNvSpPr>
          <p:nvPr>
            <p:ph type="dgm" sz="quarter" idx="137" hasCustomPrompt="1"/>
          </p:nvPr>
        </p:nvSpPr>
        <p:spPr>
          <a:xfrm>
            <a:off x="5791363" y="5808071"/>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24" name="SmartArt Placeholder 4">
            <a:extLst>
              <a:ext uri="{FF2B5EF4-FFF2-40B4-BE49-F238E27FC236}">
                <a16:creationId xmlns:a16="http://schemas.microsoft.com/office/drawing/2014/main" id="{72B48CF5-8037-4E4F-B5CF-C648074DC791}"/>
              </a:ext>
            </a:extLst>
          </p:cNvPr>
          <p:cNvSpPr>
            <a:spLocks noGrp="1"/>
          </p:cNvSpPr>
          <p:nvPr>
            <p:ph type="dgm" sz="quarter" idx="138" hasCustomPrompt="1"/>
          </p:nvPr>
        </p:nvSpPr>
        <p:spPr>
          <a:xfrm>
            <a:off x="6792866" y="1983209"/>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25" name="SmartArt Placeholder 4">
            <a:extLst>
              <a:ext uri="{FF2B5EF4-FFF2-40B4-BE49-F238E27FC236}">
                <a16:creationId xmlns:a16="http://schemas.microsoft.com/office/drawing/2014/main" id="{E7101632-BF9A-5E48-8D95-E3DF428A08B5}"/>
              </a:ext>
            </a:extLst>
          </p:cNvPr>
          <p:cNvSpPr>
            <a:spLocks noGrp="1"/>
          </p:cNvSpPr>
          <p:nvPr>
            <p:ph type="dgm" sz="quarter" idx="139" hasCustomPrompt="1"/>
          </p:nvPr>
        </p:nvSpPr>
        <p:spPr>
          <a:xfrm>
            <a:off x="6792866" y="2375484"/>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26" name="SmartArt Placeholder 4">
            <a:extLst>
              <a:ext uri="{FF2B5EF4-FFF2-40B4-BE49-F238E27FC236}">
                <a16:creationId xmlns:a16="http://schemas.microsoft.com/office/drawing/2014/main" id="{15A98BDA-CA33-074B-8C8E-32C6B8025D0E}"/>
              </a:ext>
            </a:extLst>
          </p:cNvPr>
          <p:cNvSpPr>
            <a:spLocks noGrp="1"/>
          </p:cNvSpPr>
          <p:nvPr>
            <p:ph type="dgm" sz="quarter" idx="140" hasCustomPrompt="1"/>
          </p:nvPr>
        </p:nvSpPr>
        <p:spPr>
          <a:xfrm>
            <a:off x="6791900" y="2761673"/>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27" name="SmartArt Placeholder 4">
            <a:extLst>
              <a:ext uri="{FF2B5EF4-FFF2-40B4-BE49-F238E27FC236}">
                <a16:creationId xmlns:a16="http://schemas.microsoft.com/office/drawing/2014/main" id="{72E20542-A9E7-1345-936F-CC6DFF5239E0}"/>
              </a:ext>
            </a:extLst>
          </p:cNvPr>
          <p:cNvSpPr>
            <a:spLocks noGrp="1"/>
          </p:cNvSpPr>
          <p:nvPr>
            <p:ph type="dgm" sz="quarter" idx="141" hasCustomPrompt="1"/>
          </p:nvPr>
        </p:nvSpPr>
        <p:spPr>
          <a:xfrm>
            <a:off x="6791901" y="3144933"/>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28" name="SmartArt Placeholder 4">
            <a:extLst>
              <a:ext uri="{FF2B5EF4-FFF2-40B4-BE49-F238E27FC236}">
                <a16:creationId xmlns:a16="http://schemas.microsoft.com/office/drawing/2014/main" id="{3A0ECB10-A0D9-F34E-8B1B-2F88BA44FC2E}"/>
              </a:ext>
            </a:extLst>
          </p:cNvPr>
          <p:cNvSpPr>
            <a:spLocks noGrp="1"/>
          </p:cNvSpPr>
          <p:nvPr>
            <p:ph type="dgm" sz="quarter" idx="142" hasCustomPrompt="1"/>
          </p:nvPr>
        </p:nvSpPr>
        <p:spPr>
          <a:xfrm>
            <a:off x="6791902" y="3527608"/>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29" name="SmartArt Placeholder 4">
            <a:extLst>
              <a:ext uri="{FF2B5EF4-FFF2-40B4-BE49-F238E27FC236}">
                <a16:creationId xmlns:a16="http://schemas.microsoft.com/office/drawing/2014/main" id="{0C8F5D61-C01E-C148-8B5D-985411B38316}"/>
              </a:ext>
            </a:extLst>
          </p:cNvPr>
          <p:cNvSpPr>
            <a:spLocks noGrp="1"/>
          </p:cNvSpPr>
          <p:nvPr>
            <p:ph type="dgm" sz="quarter" idx="143" hasCustomPrompt="1"/>
          </p:nvPr>
        </p:nvSpPr>
        <p:spPr>
          <a:xfrm>
            <a:off x="6792864" y="3905575"/>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30" name="SmartArt Placeholder 4">
            <a:extLst>
              <a:ext uri="{FF2B5EF4-FFF2-40B4-BE49-F238E27FC236}">
                <a16:creationId xmlns:a16="http://schemas.microsoft.com/office/drawing/2014/main" id="{F5760954-381E-F646-AE3C-CC4674129B4F}"/>
              </a:ext>
            </a:extLst>
          </p:cNvPr>
          <p:cNvSpPr>
            <a:spLocks noGrp="1"/>
          </p:cNvSpPr>
          <p:nvPr>
            <p:ph type="dgm" sz="quarter" idx="144" hasCustomPrompt="1"/>
          </p:nvPr>
        </p:nvSpPr>
        <p:spPr>
          <a:xfrm>
            <a:off x="6792864" y="4286193"/>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31" name="SmartArt Placeholder 4">
            <a:extLst>
              <a:ext uri="{FF2B5EF4-FFF2-40B4-BE49-F238E27FC236}">
                <a16:creationId xmlns:a16="http://schemas.microsoft.com/office/drawing/2014/main" id="{DCB3A1F7-36A5-6541-A8F5-400D75D6328A}"/>
              </a:ext>
            </a:extLst>
          </p:cNvPr>
          <p:cNvSpPr>
            <a:spLocks noGrp="1"/>
          </p:cNvSpPr>
          <p:nvPr>
            <p:ph type="dgm" sz="quarter" idx="145" hasCustomPrompt="1"/>
          </p:nvPr>
        </p:nvSpPr>
        <p:spPr>
          <a:xfrm>
            <a:off x="6791898" y="4666554"/>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32" name="SmartArt Placeholder 4">
            <a:extLst>
              <a:ext uri="{FF2B5EF4-FFF2-40B4-BE49-F238E27FC236}">
                <a16:creationId xmlns:a16="http://schemas.microsoft.com/office/drawing/2014/main" id="{7A2ADB20-AA38-CE4B-A785-0CE5BC5A123F}"/>
              </a:ext>
            </a:extLst>
          </p:cNvPr>
          <p:cNvSpPr>
            <a:spLocks noGrp="1"/>
          </p:cNvSpPr>
          <p:nvPr>
            <p:ph type="dgm" sz="quarter" idx="146" hasCustomPrompt="1"/>
          </p:nvPr>
        </p:nvSpPr>
        <p:spPr>
          <a:xfrm>
            <a:off x="6791899" y="5048694"/>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33" name="SmartArt Placeholder 4">
            <a:extLst>
              <a:ext uri="{FF2B5EF4-FFF2-40B4-BE49-F238E27FC236}">
                <a16:creationId xmlns:a16="http://schemas.microsoft.com/office/drawing/2014/main" id="{EE212360-213A-C04A-98E0-BB8F76046E99}"/>
              </a:ext>
            </a:extLst>
          </p:cNvPr>
          <p:cNvSpPr>
            <a:spLocks noGrp="1"/>
          </p:cNvSpPr>
          <p:nvPr>
            <p:ph type="dgm" sz="quarter" idx="147" hasCustomPrompt="1"/>
          </p:nvPr>
        </p:nvSpPr>
        <p:spPr>
          <a:xfrm>
            <a:off x="6791900" y="5426398"/>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34" name="SmartArt Placeholder 4">
            <a:extLst>
              <a:ext uri="{FF2B5EF4-FFF2-40B4-BE49-F238E27FC236}">
                <a16:creationId xmlns:a16="http://schemas.microsoft.com/office/drawing/2014/main" id="{A0333252-67DC-F245-95B2-F912B26157BE}"/>
              </a:ext>
            </a:extLst>
          </p:cNvPr>
          <p:cNvSpPr>
            <a:spLocks noGrp="1"/>
          </p:cNvSpPr>
          <p:nvPr>
            <p:ph type="dgm" sz="quarter" idx="148" hasCustomPrompt="1"/>
          </p:nvPr>
        </p:nvSpPr>
        <p:spPr>
          <a:xfrm>
            <a:off x="6791897" y="5808071"/>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35" name="SmartArt Placeholder 4">
            <a:extLst>
              <a:ext uri="{FF2B5EF4-FFF2-40B4-BE49-F238E27FC236}">
                <a16:creationId xmlns:a16="http://schemas.microsoft.com/office/drawing/2014/main" id="{E573D733-B89C-7B4E-96E7-661622535D90}"/>
              </a:ext>
            </a:extLst>
          </p:cNvPr>
          <p:cNvSpPr>
            <a:spLocks noGrp="1"/>
          </p:cNvSpPr>
          <p:nvPr>
            <p:ph type="dgm" sz="quarter" idx="149" hasCustomPrompt="1"/>
          </p:nvPr>
        </p:nvSpPr>
        <p:spPr>
          <a:xfrm>
            <a:off x="7794357" y="1983209"/>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36" name="SmartArt Placeholder 4">
            <a:extLst>
              <a:ext uri="{FF2B5EF4-FFF2-40B4-BE49-F238E27FC236}">
                <a16:creationId xmlns:a16="http://schemas.microsoft.com/office/drawing/2014/main" id="{92310242-1155-B748-A293-CD7E520E6CEC}"/>
              </a:ext>
            </a:extLst>
          </p:cNvPr>
          <p:cNvSpPr>
            <a:spLocks noGrp="1"/>
          </p:cNvSpPr>
          <p:nvPr>
            <p:ph type="dgm" sz="quarter" idx="150" hasCustomPrompt="1"/>
          </p:nvPr>
        </p:nvSpPr>
        <p:spPr>
          <a:xfrm>
            <a:off x="7794357" y="2375484"/>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37" name="SmartArt Placeholder 4">
            <a:extLst>
              <a:ext uri="{FF2B5EF4-FFF2-40B4-BE49-F238E27FC236}">
                <a16:creationId xmlns:a16="http://schemas.microsoft.com/office/drawing/2014/main" id="{16C42E6F-EC6C-914B-AF31-645673352CFE}"/>
              </a:ext>
            </a:extLst>
          </p:cNvPr>
          <p:cNvSpPr>
            <a:spLocks noGrp="1"/>
          </p:cNvSpPr>
          <p:nvPr>
            <p:ph type="dgm" sz="quarter" idx="151" hasCustomPrompt="1"/>
          </p:nvPr>
        </p:nvSpPr>
        <p:spPr>
          <a:xfrm>
            <a:off x="7793391" y="2761673"/>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38" name="SmartArt Placeholder 4">
            <a:extLst>
              <a:ext uri="{FF2B5EF4-FFF2-40B4-BE49-F238E27FC236}">
                <a16:creationId xmlns:a16="http://schemas.microsoft.com/office/drawing/2014/main" id="{2F4E7B8B-9A69-CC4A-B961-3E9108DD2139}"/>
              </a:ext>
            </a:extLst>
          </p:cNvPr>
          <p:cNvSpPr>
            <a:spLocks noGrp="1"/>
          </p:cNvSpPr>
          <p:nvPr>
            <p:ph type="dgm" sz="quarter" idx="152" hasCustomPrompt="1"/>
          </p:nvPr>
        </p:nvSpPr>
        <p:spPr>
          <a:xfrm>
            <a:off x="7793392" y="3144933"/>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39" name="SmartArt Placeholder 4">
            <a:extLst>
              <a:ext uri="{FF2B5EF4-FFF2-40B4-BE49-F238E27FC236}">
                <a16:creationId xmlns:a16="http://schemas.microsoft.com/office/drawing/2014/main" id="{91F1B634-607E-FB48-827F-9BABC15B53BA}"/>
              </a:ext>
            </a:extLst>
          </p:cNvPr>
          <p:cNvSpPr>
            <a:spLocks noGrp="1"/>
          </p:cNvSpPr>
          <p:nvPr>
            <p:ph type="dgm" sz="quarter" idx="153" hasCustomPrompt="1"/>
          </p:nvPr>
        </p:nvSpPr>
        <p:spPr>
          <a:xfrm>
            <a:off x="7793393" y="3527608"/>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40" name="SmartArt Placeholder 4">
            <a:extLst>
              <a:ext uri="{FF2B5EF4-FFF2-40B4-BE49-F238E27FC236}">
                <a16:creationId xmlns:a16="http://schemas.microsoft.com/office/drawing/2014/main" id="{4151A955-F6DD-E140-A111-2022BED764A8}"/>
              </a:ext>
            </a:extLst>
          </p:cNvPr>
          <p:cNvSpPr>
            <a:spLocks noGrp="1"/>
          </p:cNvSpPr>
          <p:nvPr>
            <p:ph type="dgm" sz="quarter" idx="154" hasCustomPrompt="1"/>
          </p:nvPr>
        </p:nvSpPr>
        <p:spPr>
          <a:xfrm>
            <a:off x="7794355" y="3905575"/>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41" name="SmartArt Placeholder 4">
            <a:extLst>
              <a:ext uri="{FF2B5EF4-FFF2-40B4-BE49-F238E27FC236}">
                <a16:creationId xmlns:a16="http://schemas.microsoft.com/office/drawing/2014/main" id="{8489421A-33A4-C44A-9EF5-79571B7D9FA3}"/>
              </a:ext>
            </a:extLst>
          </p:cNvPr>
          <p:cNvSpPr>
            <a:spLocks noGrp="1"/>
          </p:cNvSpPr>
          <p:nvPr>
            <p:ph type="dgm" sz="quarter" idx="155" hasCustomPrompt="1"/>
          </p:nvPr>
        </p:nvSpPr>
        <p:spPr>
          <a:xfrm>
            <a:off x="7794355" y="4286193"/>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42" name="SmartArt Placeholder 4">
            <a:extLst>
              <a:ext uri="{FF2B5EF4-FFF2-40B4-BE49-F238E27FC236}">
                <a16:creationId xmlns:a16="http://schemas.microsoft.com/office/drawing/2014/main" id="{1AC4FE84-ECAA-5A4F-B0B3-A8441D120DB3}"/>
              </a:ext>
            </a:extLst>
          </p:cNvPr>
          <p:cNvSpPr>
            <a:spLocks noGrp="1"/>
          </p:cNvSpPr>
          <p:nvPr>
            <p:ph type="dgm" sz="quarter" idx="156" hasCustomPrompt="1"/>
          </p:nvPr>
        </p:nvSpPr>
        <p:spPr>
          <a:xfrm>
            <a:off x="7793389" y="4666554"/>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43" name="SmartArt Placeholder 4">
            <a:extLst>
              <a:ext uri="{FF2B5EF4-FFF2-40B4-BE49-F238E27FC236}">
                <a16:creationId xmlns:a16="http://schemas.microsoft.com/office/drawing/2014/main" id="{1BCA9CDE-3AED-BF42-B2D3-FFD87E4A6D31}"/>
              </a:ext>
            </a:extLst>
          </p:cNvPr>
          <p:cNvSpPr>
            <a:spLocks noGrp="1"/>
          </p:cNvSpPr>
          <p:nvPr>
            <p:ph type="dgm" sz="quarter" idx="157" hasCustomPrompt="1"/>
          </p:nvPr>
        </p:nvSpPr>
        <p:spPr>
          <a:xfrm>
            <a:off x="7793390" y="5048694"/>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44" name="SmartArt Placeholder 4">
            <a:extLst>
              <a:ext uri="{FF2B5EF4-FFF2-40B4-BE49-F238E27FC236}">
                <a16:creationId xmlns:a16="http://schemas.microsoft.com/office/drawing/2014/main" id="{3DC2FFD8-A345-9046-9EAB-C5F9F229B287}"/>
              </a:ext>
            </a:extLst>
          </p:cNvPr>
          <p:cNvSpPr>
            <a:spLocks noGrp="1"/>
          </p:cNvSpPr>
          <p:nvPr>
            <p:ph type="dgm" sz="quarter" idx="158" hasCustomPrompt="1"/>
          </p:nvPr>
        </p:nvSpPr>
        <p:spPr>
          <a:xfrm>
            <a:off x="7793391" y="5426398"/>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45" name="SmartArt Placeholder 4">
            <a:extLst>
              <a:ext uri="{FF2B5EF4-FFF2-40B4-BE49-F238E27FC236}">
                <a16:creationId xmlns:a16="http://schemas.microsoft.com/office/drawing/2014/main" id="{BAAA71ED-C9E7-A645-8F4D-21BB44F2D307}"/>
              </a:ext>
            </a:extLst>
          </p:cNvPr>
          <p:cNvSpPr>
            <a:spLocks noGrp="1"/>
          </p:cNvSpPr>
          <p:nvPr>
            <p:ph type="dgm" sz="quarter" idx="159" hasCustomPrompt="1"/>
          </p:nvPr>
        </p:nvSpPr>
        <p:spPr>
          <a:xfrm>
            <a:off x="7793388" y="5808071"/>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46" name="SmartArt Placeholder 4">
            <a:extLst>
              <a:ext uri="{FF2B5EF4-FFF2-40B4-BE49-F238E27FC236}">
                <a16:creationId xmlns:a16="http://schemas.microsoft.com/office/drawing/2014/main" id="{6EDB630B-F660-964F-B69F-AC105D948342}"/>
              </a:ext>
            </a:extLst>
          </p:cNvPr>
          <p:cNvSpPr>
            <a:spLocks noGrp="1"/>
          </p:cNvSpPr>
          <p:nvPr>
            <p:ph type="dgm" sz="quarter" idx="160" hasCustomPrompt="1"/>
          </p:nvPr>
        </p:nvSpPr>
        <p:spPr>
          <a:xfrm>
            <a:off x="8794867" y="1983209"/>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47" name="SmartArt Placeholder 4">
            <a:extLst>
              <a:ext uri="{FF2B5EF4-FFF2-40B4-BE49-F238E27FC236}">
                <a16:creationId xmlns:a16="http://schemas.microsoft.com/office/drawing/2014/main" id="{BDC19D3C-5A4B-104E-B628-A285476DB8D0}"/>
              </a:ext>
            </a:extLst>
          </p:cNvPr>
          <p:cNvSpPr>
            <a:spLocks noGrp="1"/>
          </p:cNvSpPr>
          <p:nvPr>
            <p:ph type="dgm" sz="quarter" idx="161" hasCustomPrompt="1"/>
          </p:nvPr>
        </p:nvSpPr>
        <p:spPr>
          <a:xfrm>
            <a:off x="8794867" y="2375484"/>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48" name="SmartArt Placeholder 4">
            <a:extLst>
              <a:ext uri="{FF2B5EF4-FFF2-40B4-BE49-F238E27FC236}">
                <a16:creationId xmlns:a16="http://schemas.microsoft.com/office/drawing/2014/main" id="{9533E1D4-972F-8541-806F-AE9CDAD2C153}"/>
              </a:ext>
            </a:extLst>
          </p:cNvPr>
          <p:cNvSpPr>
            <a:spLocks noGrp="1"/>
          </p:cNvSpPr>
          <p:nvPr>
            <p:ph type="dgm" sz="quarter" idx="162" hasCustomPrompt="1"/>
          </p:nvPr>
        </p:nvSpPr>
        <p:spPr>
          <a:xfrm>
            <a:off x="8793901" y="2761673"/>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49" name="SmartArt Placeholder 4">
            <a:extLst>
              <a:ext uri="{FF2B5EF4-FFF2-40B4-BE49-F238E27FC236}">
                <a16:creationId xmlns:a16="http://schemas.microsoft.com/office/drawing/2014/main" id="{6CF11CBC-2A82-A444-83A2-4E4B9CC0AA97}"/>
              </a:ext>
            </a:extLst>
          </p:cNvPr>
          <p:cNvSpPr>
            <a:spLocks noGrp="1"/>
          </p:cNvSpPr>
          <p:nvPr>
            <p:ph type="dgm" sz="quarter" idx="163" hasCustomPrompt="1"/>
          </p:nvPr>
        </p:nvSpPr>
        <p:spPr>
          <a:xfrm>
            <a:off x="8793902" y="3144933"/>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50" name="SmartArt Placeholder 4">
            <a:extLst>
              <a:ext uri="{FF2B5EF4-FFF2-40B4-BE49-F238E27FC236}">
                <a16:creationId xmlns:a16="http://schemas.microsoft.com/office/drawing/2014/main" id="{76AB5889-514A-4D45-B814-6C241EE9AD87}"/>
              </a:ext>
            </a:extLst>
          </p:cNvPr>
          <p:cNvSpPr>
            <a:spLocks noGrp="1"/>
          </p:cNvSpPr>
          <p:nvPr>
            <p:ph type="dgm" sz="quarter" idx="164" hasCustomPrompt="1"/>
          </p:nvPr>
        </p:nvSpPr>
        <p:spPr>
          <a:xfrm>
            <a:off x="8793903" y="3527608"/>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51" name="SmartArt Placeholder 4">
            <a:extLst>
              <a:ext uri="{FF2B5EF4-FFF2-40B4-BE49-F238E27FC236}">
                <a16:creationId xmlns:a16="http://schemas.microsoft.com/office/drawing/2014/main" id="{F08F7498-AFA0-7240-B0E6-F9730AFADADD}"/>
              </a:ext>
            </a:extLst>
          </p:cNvPr>
          <p:cNvSpPr>
            <a:spLocks noGrp="1"/>
          </p:cNvSpPr>
          <p:nvPr>
            <p:ph type="dgm" sz="quarter" idx="165" hasCustomPrompt="1"/>
          </p:nvPr>
        </p:nvSpPr>
        <p:spPr>
          <a:xfrm>
            <a:off x="8794865" y="3905575"/>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52" name="SmartArt Placeholder 4">
            <a:extLst>
              <a:ext uri="{FF2B5EF4-FFF2-40B4-BE49-F238E27FC236}">
                <a16:creationId xmlns:a16="http://schemas.microsoft.com/office/drawing/2014/main" id="{8C7B46E1-7F30-1F44-8184-B3BCC205522C}"/>
              </a:ext>
            </a:extLst>
          </p:cNvPr>
          <p:cNvSpPr>
            <a:spLocks noGrp="1"/>
          </p:cNvSpPr>
          <p:nvPr>
            <p:ph type="dgm" sz="quarter" idx="166" hasCustomPrompt="1"/>
          </p:nvPr>
        </p:nvSpPr>
        <p:spPr>
          <a:xfrm>
            <a:off x="8794865" y="4286193"/>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53" name="SmartArt Placeholder 4">
            <a:extLst>
              <a:ext uri="{FF2B5EF4-FFF2-40B4-BE49-F238E27FC236}">
                <a16:creationId xmlns:a16="http://schemas.microsoft.com/office/drawing/2014/main" id="{BA39093F-CE2C-B342-BD55-F1B199D69574}"/>
              </a:ext>
            </a:extLst>
          </p:cNvPr>
          <p:cNvSpPr>
            <a:spLocks noGrp="1"/>
          </p:cNvSpPr>
          <p:nvPr>
            <p:ph type="dgm" sz="quarter" idx="167" hasCustomPrompt="1"/>
          </p:nvPr>
        </p:nvSpPr>
        <p:spPr>
          <a:xfrm>
            <a:off x="8793899" y="4666554"/>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54" name="SmartArt Placeholder 4">
            <a:extLst>
              <a:ext uri="{FF2B5EF4-FFF2-40B4-BE49-F238E27FC236}">
                <a16:creationId xmlns:a16="http://schemas.microsoft.com/office/drawing/2014/main" id="{7BA3215D-8767-0F4C-A9AB-23D0D15782BA}"/>
              </a:ext>
            </a:extLst>
          </p:cNvPr>
          <p:cNvSpPr>
            <a:spLocks noGrp="1"/>
          </p:cNvSpPr>
          <p:nvPr>
            <p:ph type="dgm" sz="quarter" idx="168" hasCustomPrompt="1"/>
          </p:nvPr>
        </p:nvSpPr>
        <p:spPr>
          <a:xfrm>
            <a:off x="8793900" y="5048694"/>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55" name="SmartArt Placeholder 4">
            <a:extLst>
              <a:ext uri="{FF2B5EF4-FFF2-40B4-BE49-F238E27FC236}">
                <a16:creationId xmlns:a16="http://schemas.microsoft.com/office/drawing/2014/main" id="{A988EC68-E0F8-5B47-860E-C10EA8645EB7}"/>
              </a:ext>
            </a:extLst>
          </p:cNvPr>
          <p:cNvSpPr>
            <a:spLocks noGrp="1"/>
          </p:cNvSpPr>
          <p:nvPr>
            <p:ph type="dgm" sz="quarter" idx="169" hasCustomPrompt="1"/>
          </p:nvPr>
        </p:nvSpPr>
        <p:spPr>
          <a:xfrm>
            <a:off x="8793901" y="5426398"/>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56" name="SmartArt Placeholder 4">
            <a:extLst>
              <a:ext uri="{FF2B5EF4-FFF2-40B4-BE49-F238E27FC236}">
                <a16:creationId xmlns:a16="http://schemas.microsoft.com/office/drawing/2014/main" id="{3A6F09E9-0EDE-DE4C-A626-BBAC0CC0069D}"/>
              </a:ext>
            </a:extLst>
          </p:cNvPr>
          <p:cNvSpPr>
            <a:spLocks noGrp="1"/>
          </p:cNvSpPr>
          <p:nvPr>
            <p:ph type="dgm" sz="quarter" idx="170" hasCustomPrompt="1"/>
          </p:nvPr>
        </p:nvSpPr>
        <p:spPr>
          <a:xfrm>
            <a:off x="8793898" y="5808071"/>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57" name="SmartArt Placeholder 4">
            <a:extLst>
              <a:ext uri="{FF2B5EF4-FFF2-40B4-BE49-F238E27FC236}">
                <a16:creationId xmlns:a16="http://schemas.microsoft.com/office/drawing/2014/main" id="{35AF5881-52D5-F047-A764-E2108E07208C}"/>
              </a:ext>
            </a:extLst>
          </p:cNvPr>
          <p:cNvSpPr>
            <a:spLocks noGrp="1"/>
          </p:cNvSpPr>
          <p:nvPr>
            <p:ph type="dgm" sz="quarter" idx="171" hasCustomPrompt="1"/>
          </p:nvPr>
        </p:nvSpPr>
        <p:spPr>
          <a:xfrm>
            <a:off x="9796358" y="1983209"/>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58" name="SmartArt Placeholder 4">
            <a:extLst>
              <a:ext uri="{FF2B5EF4-FFF2-40B4-BE49-F238E27FC236}">
                <a16:creationId xmlns:a16="http://schemas.microsoft.com/office/drawing/2014/main" id="{8F42F657-E12A-F24B-BCB7-5A8EA0BE061F}"/>
              </a:ext>
            </a:extLst>
          </p:cNvPr>
          <p:cNvSpPr>
            <a:spLocks noGrp="1"/>
          </p:cNvSpPr>
          <p:nvPr>
            <p:ph type="dgm" sz="quarter" idx="172" hasCustomPrompt="1"/>
          </p:nvPr>
        </p:nvSpPr>
        <p:spPr>
          <a:xfrm>
            <a:off x="9796358" y="2375484"/>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59" name="SmartArt Placeholder 4">
            <a:extLst>
              <a:ext uri="{FF2B5EF4-FFF2-40B4-BE49-F238E27FC236}">
                <a16:creationId xmlns:a16="http://schemas.microsoft.com/office/drawing/2014/main" id="{A9F3B08D-6250-9A4B-9CC9-9235620327FB}"/>
              </a:ext>
            </a:extLst>
          </p:cNvPr>
          <p:cNvSpPr>
            <a:spLocks noGrp="1"/>
          </p:cNvSpPr>
          <p:nvPr>
            <p:ph type="dgm" sz="quarter" idx="173" hasCustomPrompt="1"/>
          </p:nvPr>
        </p:nvSpPr>
        <p:spPr>
          <a:xfrm>
            <a:off x="9795392" y="2761673"/>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60" name="SmartArt Placeholder 4">
            <a:extLst>
              <a:ext uri="{FF2B5EF4-FFF2-40B4-BE49-F238E27FC236}">
                <a16:creationId xmlns:a16="http://schemas.microsoft.com/office/drawing/2014/main" id="{BB04BA58-C66D-B645-B31B-E46449DE69CD}"/>
              </a:ext>
            </a:extLst>
          </p:cNvPr>
          <p:cNvSpPr>
            <a:spLocks noGrp="1"/>
          </p:cNvSpPr>
          <p:nvPr>
            <p:ph type="dgm" sz="quarter" idx="174" hasCustomPrompt="1"/>
          </p:nvPr>
        </p:nvSpPr>
        <p:spPr>
          <a:xfrm>
            <a:off x="9795393" y="3144933"/>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61" name="SmartArt Placeholder 4">
            <a:extLst>
              <a:ext uri="{FF2B5EF4-FFF2-40B4-BE49-F238E27FC236}">
                <a16:creationId xmlns:a16="http://schemas.microsoft.com/office/drawing/2014/main" id="{7AF7EAC8-8862-8043-ADD5-7D22B6FF408E}"/>
              </a:ext>
            </a:extLst>
          </p:cNvPr>
          <p:cNvSpPr>
            <a:spLocks noGrp="1"/>
          </p:cNvSpPr>
          <p:nvPr>
            <p:ph type="dgm" sz="quarter" idx="175" hasCustomPrompt="1"/>
          </p:nvPr>
        </p:nvSpPr>
        <p:spPr>
          <a:xfrm>
            <a:off x="9795394" y="3527608"/>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62" name="SmartArt Placeholder 4">
            <a:extLst>
              <a:ext uri="{FF2B5EF4-FFF2-40B4-BE49-F238E27FC236}">
                <a16:creationId xmlns:a16="http://schemas.microsoft.com/office/drawing/2014/main" id="{8694F2E6-E752-1A46-BCA9-CC14D3AB7F6B}"/>
              </a:ext>
            </a:extLst>
          </p:cNvPr>
          <p:cNvSpPr>
            <a:spLocks noGrp="1"/>
          </p:cNvSpPr>
          <p:nvPr>
            <p:ph type="dgm" sz="quarter" idx="176" hasCustomPrompt="1"/>
          </p:nvPr>
        </p:nvSpPr>
        <p:spPr>
          <a:xfrm>
            <a:off x="9796356" y="3905575"/>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63" name="SmartArt Placeholder 4">
            <a:extLst>
              <a:ext uri="{FF2B5EF4-FFF2-40B4-BE49-F238E27FC236}">
                <a16:creationId xmlns:a16="http://schemas.microsoft.com/office/drawing/2014/main" id="{1E237C9C-0FDB-F547-9D72-707092EE5B26}"/>
              </a:ext>
            </a:extLst>
          </p:cNvPr>
          <p:cNvSpPr>
            <a:spLocks noGrp="1"/>
          </p:cNvSpPr>
          <p:nvPr>
            <p:ph type="dgm" sz="quarter" idx="177" hasCustomPrompt="1"/>
          </p:nvPr>
        </p:nvSpPr>
        <p:spPr>
          <a:xfrm>
            <a:off x="9796356" y="4286193"/>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64" name="SmartArt Placeholder 4">
            <a:extLst>
              <a:ext uri="{FF2B5EF4-FFF2-40B4-BE49-F238E27FC236}">
                <a16:creationId xmlns:a16="http://schemas.microsoft.com/office/drawing/2014/main" id="{9A707CEE-2087-1D4A-907F-BA01ACF19B51}"/>
              </a:ext>
            </a:extLst>
          </p:cNvPr>
          <p:cNvSpPr>
            <a:spLocks noGrp="1"/>
          </p:cNvSpPr>
          <p:nvPr>
            <p:ph type="dgm" sz="quarter" idx="178" hasCustomPrompt="1"/>
          </p:nvPr>
        </p:nvSpPr>
        <p:spPr>
          <a:xfrm>
            <a:off x="9795390" y="4666554"/>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65" name="SmartArt Placeholder 4">
            <a:extLst>
              <a:ext uri="{FF2B5EF4-FFF2-40B4-BE49-F238E27FC236}">
                <a16:creationId xmlns:a16="http://schemas.microsoft.com/office/drawing/2014/main" id="{D4E4F204-8B26-5942-8435-9C97D4ADF107}"/>
              </a:ext>
            </a:extLst>
          </p:cNvPr>
          <p:cNvSpPr>
            <a:spLocks noGrp="1"/>
          </p:cNvSpPr>
          <p:nvPr>
            <p:ph type="dgm" sz="quarter" idx="179" hasCustomPrompt="1"/>
          </p:nvPr>
        </p:nvSpPr>
        <p:spPr>
          <a:xfrm>
            <a:off x="9795391" y="5048694"/>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66" name="SmartArt Placeholder 4">
            <a:extLst>
              <a:ext uri="{FF2B5EF4-FFF2-40B4-BE49-F238E27FC236}">
                <a16:creationId xmlns:a16="http://schemas.microsoft.com/office/drawing/2014/main" id="{8E12DA37-9663-2546-B073-6A4D8F12A947}"/>
              </a:ext>
            </a:extLst>
          </p:cNvPr>
          <p:cNvSpPr>
            <a:spLocks noGrp="1"/>
          </p:cNvSpPr>
          <p:nvPr>
            <p:ph type="dgm" sz="quarter" idx="180" hasCustomPrompt="1"/>
          </p:nvPr>
        </p:nvSpPr>
        <p:spPr>
          <a:xfrm>
            <a:off x="9795392" y="5426398"/>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67" name="SmartArt Placeholder 4">
            <a:extLst>
              <a:ext uri="{FF2B5EF4-FFF2-40B4-BE49-F238E27FC236}">
                <a16:creationId xmlns:a16="http://schemas.microsoft.com/office/drawing/2014/main" id="{2AC55D12-2D3F-9541-BB1C-CC31A22B6665}"/>
              </a:ext>
            </a:extLst>
          </p:cNvPr>
          <p:cNvSpPr>
            <a:spLocks noGrp="1"/>
          </p:cNvSpPr>
          <p:nvPr>
            <p:ph type="dgm" sz="quarter" idx="181" hasCustomPrompt="1"/>
          </p:nvPr>
        </p:nvSpPr>
        <p:spPr>
          <a:xfrm>
            <a:off x="9795389" y="5808071"/>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68" name="SmartArt Placeholder 4">
            <a:extLst>
              <a:ext uri="{FF2B5EF4-FFF2-40B4-BE49-F238E27FC236}">
                <a16:creationId xmlns:a16="http://schemas.microsoft.com/office/drawing/2014/main" id="{13FBDD72-D7FF-314C-9437-EDEA08FB4519}"/>
              </a:ext>
            </a:extLst>
          </p:cNvPr>
          <p:cNvSpPr>
            <a:spLocks noGrp="1"/>
          </p:cNvSpPr>
          <p:nvPr>
            <p:ph type="dgm" sz="quarter" idx="182" hasCustomPrompt="1"/>
          </p:nvPr>
        </p:nvSpPr>
        <p:spPr>
          <a:xfrm>
            <a:off x="10798800" y="1983209"/>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69" name="SmartArt Placeholder 4">
            <a:extLst>
              <a:ext uri="{FF2B5EF4-FFF2-40B4-BE49-F238E27FC236}">
                <a16:creationId xmlns:a16="http://schemas.microsoft.com/office/drawing/2014/main" id="{61003F1B-E87C-2D4F-8AA4-60BC049073E6}"/>
              </a:ext>
            </a:extLst>
          </p:cNvPr>
          <p:cNvSpPr>
            <a:spLocks noGrp="1"/>
          </p:cNvSpPr>
          <p:nvPr>
            <p:ph type="dgm" sz="quarter" idx="183" hasCustomPrompt="1"/>
          </p:nvPr>
        </p:nvSpPr>
        <p:spPr>
          <a:xfrm>
            <a:off x="10798800" y="2375484"/>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70" name="SmartArt Placeholder 4">
            <a:extLst>
              <a:ext uri="{FF2B5EF4-FFF2-40B4-BE49-F238E27FC236}">
                <a16:creationId xmlns:a16="http://schemas.microsoft.com/office/drawing/2014/main" id="{A57942A6-FF4B-1743-9923-619AB62E0AB6}"/>
              </a:ext>
            </a:extLst>
          </p:cNvPr>
          <p:cNvSpPr>
            <a:spLocks noGrp="1"/>
          </p:cNvSpPr>
          <p:nvPr>
            <p:ph type="dgm" sz="quarter" idx="184" hasCustomPrompt="1"/>
          </p:nvPr>
        </p:nvSpPr>
        <p:spPr>
          <a:xfrm>
            <a:off x="10797834" y="2761673"/>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71" name="SmartArt Placeholder 4">
            <a:extLst>
              <a:ext uri="{FF2B5EF4-FFF2-40B4-BE49-F238E27FC236}">
                <a16:creationId xmlns:a16="http://schemas.microsoft.com/office/drawing/2014/main" id="{08740B29-5128-8A4B-9137-6A52188D6C93}"/>
              </a:ext>
            </a:extLst>
          </p:cNvPr>
          <p:cNvSpPr>
            <a:spLocks noGrp="1"/>
          </p:cNvSpPr>
          <p:nvPr>
            <p:ph type="dgm" sz="quarter" idx="185" hasCustomPrompt="1"/>
          </p:nvPr>
        </p:nvSpPr>
        <p:spPr>
          <a:xfrm>
            <a:off x="10797835" y="3144933"/>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72" name="SmartArt Placeholder 4">
            <a:extLst>
              <a:ext uri="{FF2B5EF4-FFF2-40B4-BE49-F238E27FC236}">
                <a16:creationId xmlns:a16="http://schemas.microsoft.com/office/drawing/2014/main" id="{8D88D872-F251-E64C-9AA2-FD7804E72B56}"/>
              </a:ext>
            </a:extLst>
          </p:cNvPr>
          <p:cNvSpPr>
            <a:spLocks noGrp="1"/>
          </p:cNvSpPr>
          <p:nvPr>
            <p:ph type="dgm" sz="quarter" idx="186" hasCustomPrompt="1"/>
          </p:nvPr>
        </p:nvSpPr>
        <p:spPr>
          <a:xfrm>
            <a:off x="10797836" y="3527608"/>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73" name="SmartArt Placeholder 4">
            <a:extLst>
              <a:ext uri="{FF2B5EF4-FFF2-40B4-BE49-F238E27FC236}">
                <a16:creationId xmlns:a16="http://schemas.microsoft.com/office/drawing/2014/main" id="{1F09D1C6-56C4-9E4A-B090-B59DD02933D8}"/>
              </a:ext>
            </a:extLst>
          </p:cNvPr>
          <p:cNvSpPr>
            <a:spLocks noGrp="1"/>
          </p:cNvSpPr>
          <p:nvPr>
            <p:ph type="dgm" sz="quarter" idx="187" hasCustomPrompt="1"/>
          </p:nvPr>
        </p:nvSpPr>
        <p:spPr>
          <a:xfrm>
            <a:off x="10798798" y="3905575"/>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74" name="SmartArt Placeholder 4">
            <a:extLst>
              <a:ext uri="{FF2B5EF4-FFF2-40B4-BE49-F238E27FC236}">
                <a16:creationId xmlns:a16="http://schemas.microsoft.com/office/drawing/2014/main" id="{049B0394-C87B-DE4B-B92D-D4097452B01D}"/>
              </a:ext>
            </a:extLst>
          </p:cNvPr>
          <p:cNvSpPr>
            <a:spLocks noGrp="1"/>
          </p:cNvSpPr>
          <p:nvPr>
            <p:ph type="dgm" sz="quarter" idx="188" hasCustomPrompt="1"/>
          </p:nvPr>
        </p:nvSpPr>
        <p:spPr>
          <a:xfrm>
            <a:off x="10798798" y="4286193"/>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75" name="SmartArt Placeholder 4">
            <a:extLst>
              <a:ext uri="{FF2B5EF4-FFF2-40B4-BE49-F238E27FC236}">
                <a16:creationId xmlns:a16="http://schemas.microsoft.com/office/drawing/2014/main" id="{B2E4843A-900B-DA4A-8C1B-9100723B571D}"/>
              </a:ext>
            </a:extLst>
          </p:cNvPr>
          <p:cNvSpPr>
            <a:spLocks noGrp="1"/>
          </p:cNvSpPr>
          <p:nvPr>
            <p:ph type="dgm" sz="quarter" idx="189" hasCustomPrompt="1"/>
          </p:nvPr>
        </p:nvSpPr>
        <p:spPr>
          <a:xfrm>
            <a:off x="10797832" y="4666554"/>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76" name="SmartArt Placeholder 4">
            <a:extLst>
              <a:ext uri="{FF2B5EF4-FFF2-40B4-BE49-F238E27FC236}">
                <a16:creationId xmlns:a16="http://schemas.microsoft.com/office/drawing/2014/main" id="{F49B4BE2-959F-CB41-82DB-73A40F158D56}"/>
              </a:ext>
            </a:extLst>
          </p:cNvPr>
          <p:cNvSpPr>
            <a:spLocks noGrp="1"/>
          </p:cNvSpPr>
          <p:nvPr>
            <p:ph type="dgm" sz="quarter" idx="190" hasCustomPrompt="1"/>
          </p:nvPr>
        </p:nvSpPr>
        <p:spPr>
          <a:xfrm>
            <a:off x="10797833" y="5048694"/>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77" name="SmartArt Placeholder 4">
            <a:extLst>
              <a:ext uri="{FF2B5EF4-FFF2-40B4-BE49-F238E27FC236}">
                <a16:creationId xmlns:a16="http://schemas.microsoft.com/office/drawing/2014/main" id="{1688BB1B-6D16-EB40-95FA-8B1F51B183AD}"/>
              </a:ext>
            </a:extLst>
          </p:cNvPr>
          <p:cNvSpPr>
            <a:spLocks noGrp="1"/>
          </p:cNvSpPr>
          <p:nvPr>
            <p:ph type="dgm" sz="quarter" idx="191" hasCustomPrompt="1"/>
          </p:nvPr>
        </p:nvSpPr>
        <p:spPr>
          <a:xfrm>
            <a:off x="10797834" y="5426398"/>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78" name="SmartArt Placeholder 4">
            <a:extLst>
              <a:ext uri="{FF2B5EF4-FFF2-40B4-BE49-F238E27FC236}">
                <a16:creationId xmlns:a16="http://schemas.microsoft.com/office/drawing/2014/main" id="{2DF15219-DD5A-E34C-BF75-920297E4D82F}"/>
              </a:ext>
            </a:extLst>
          </p:cNvPr>
          <p:cNvSpPr>
            <a:spLocks noGrp="1"/>
          </p:cNvSpPr>
          <p:nvPr>
            <p:ph type="dgm" sz="quarter" idx="192" hasCustomPrompt="1"/>
          </p:nvPr>
        </p:nvSpPr>
        <p:spPr>
          <a:xfrm>
            <a:off x="10797831" y="5808071"/>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6" name="Text Placeholder 5">
            <a:extLst>
              <a:ext uri="{FF2B5EF4-FFF2-40B4-BE49-F238E27FC236}">
                <a16:creationId xmlns:a16="http://schemas.microsoft.com/office/drawing/2014/main" id="{797C9C9D-DDD8-2546-9467-B13091FF49A8}"/>
              </a:ext>
            </a:extLst>
          </p:cNvPr>
          <p:cNvSpPr>
            <a:spLocks noGrp="1"/>
          </p:cNvSpPr>
          <p:nvPr>
            <p:ph type="body" sz="quarter" idx="193" hasCustomPrompt="1"/>
          </p:nvPr>
        </p:nvSpPr>
        <p:spPr>
          <a:xfrm>
            <a:off x="7793388" y="469393"/>
            <a:ext cx="3939825" cy="968474"/>
          </a:xfrm>
        </p:spPr>
        <p:txBody>
          <a:bodyPr/>
          <a:lstStyle>
            <a:lvl1pPr>
              <a:lnSpc>
                <a:spcPct val="100000"/>
              </a:lnSpc>
              <a:defRPr sz="2000" b="1" i="0">
                <a:solidFill>
                  <a:schemeClr val="tx1"/>
                </a:solidFill>
                <a:latin typeface="Fira Sans" panose="020B0503050000020004" pitchFamily="34" charset="0"/>
              </a:defRPr>
            </a:lvl1pPr>
          </a:lstStyle>
          <a:p>
            <a:pPr lvl="0"/>
            <a:r>
              <a:rPr lang="en-US" dirty="0"/>
              <a:t>Key (use the drawing tools to create bars representing time)</a:t>
            </a:r>
          </a:p>
        </p:txBody>
      </p:sp>
      <p:sp>
        <p:nvSpPr>
          <p:cNvPr id="136" name="Footer Placeholder 3">
            <a:extLst>
              <a:ext uri="{FF2B5EF4-FFF2-40B4-BE49-F238E27FC236}">
                <a16:creationId xmlns:a16="http://schemas.microsoft.com/office/drawing/2014/main" id="{5AF3BAED-3CDD-C843-B343-22D640A81FB3}"/>
              </a:ext>
            </a:extLst>
          </p:cNvPr>
          <p:cNvSpPr>
            <a:spLocks noGrp="1"/>
          </p:cNvSpPr>
          <p:nvPr>
            <p:ph type="ftr" sz="quarter" idx="11"/>
          </p:nvPr>
        </p:nvSpPr>
        <p:spPr>
          <a:xfrm>
            <a:off x="547199" y="6483601"/>
            <a:ext cx="4117669" cy="212399"/>
          </a:xfrm>
          <a:prstGeom prst="rect">
            <a:avLst/>
          </a:prstGeom>
        </p:spPr>
        <p:txBody>
          <a:bodyPr/>
          <a:lstStyle/>
          <a:p>
            <a:r>
              <a:rPr lang="en-GB" dirty="0"/>
              <a:t>www.hs2.org.uk</a:t>
            </a:r>
          </a:p>
        </p:txBody>
      </p:sp>
      <p:sp>
        <p:nvSpPr>
          <p:cNvPr id="3" name="Slide Number Placeholder 2"/>
          <p:cNvSpPr>
            <a:spLocks noGrp="1"/>
          </p:cNvSpPr>
          <p:nvPr>
            <p:ph type="sldNum" sz="quarter" idx="194"/>
          </p:nvPr>
        </p:nvSpPr>
        <p:spPr>
          <a:xfrm>
            <a:off x="10901779" y="6483601"/>
            <a:ext cx="744984" cy="212399"/>
          </a:xfrm>
          <a:prstGeom prst="rect">
            <a:avLst/>
          </a:prstGeom>
        </p:spPr>
        <p:txBody>
          <a:bodyPr/>
          <a:lstStyle/>
          <a:p>
            <a:fld id="{3DDFAA72-5DC3-4587-87F2-53D3D6F24F13}" type="slidenum">
              <a:rPr lang="en-GB" smtClean="0"/>
              <a:t>‹#›</a:t>
            </a:fld>
            <a:endParaRPr lang="en-GB" dirty="0"/>
          </a:p>
        </p:txBody>
      </p:sp>
    </p:spTree>
    <p:extLst>
      <p:ext uri="{BB962C8B-B14F-4D97-AF65-F5344CB8AC3E}">
        <p14:creationId xmlns:p14="http://schemas.microsoft.com/office/powerpoint/2010/main" val="633681104"/>
      </p:ext>
    </p:extLst>
  </p:cSld>
  <p:clrMapOvr>
    <a:masterClrMapping/>
  </p:clrMapOvr>
  <p:transition>
    <p:fade/>
  </p:transition>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Lollipops">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7200" y="274076"/>
            <a:ext cx="11277600" cy="968474"/>
          </a:xfrm>
        </p:spPr>
        <p:txBody>
          <a:bodyPr/>
          <a:lstStyle>
            <a:lvl1pPr>
              <a:lnSpc>
                <a:spcPct val="100000"/>
              </a:lnSpc>
              <a:defRPr/>
            </a:lvl1pPr>
          </a:lstStyle>
          <a:p>
            <a:r>
              <a:rPr lang="en-US" dirty="0"/>
              <a:t>Title </a:t>
            </a:r>
            <a:br>
              <a:rPr lang="en-US" dirty="0"/>
            </a:br>
            <a:r>
              <a:rPr lang="en-US" dirty="0"/>
              <a:t>(delete/duplicate lollipops as required)</a:t>
            </a:r>
          </a:p>
        </p:txBody>
      </p:sp>
      <p:sp>
        <p:nvSpPr>
          <p:cNvPr id="3" name="TextBox 2">
            <a:extLst>
              <a:ext uri="{FF2B5EF4-FFF2-40B4-BE49-F238E27FC236}">
                <a16:creationId xmlns:a16="http://schemas.microsoft.com/office/drawing/2014/main" id="{905EA3A8-9081-684F-A023-5B310CD83978}"/>
              </a:ext>
            </a:extLst>
          </p:cNvPr>
          <p:cNvSpPr txBox="1"/>
          <p:nvPr userDrawn="1"/>
        </p:nvSpPr>
        <p:spPr>
          <a:xfrm>
            <a:off x="12083143" y="4678136"/>
            <a:ext cx="0" cy="0"/>
          </a:xfrm>
          <a:prstGeom prst="rect">
            <a:avLst/>
          </a:prstGeom>
          <a:noFill/>
        </p:spPr>
        <p:txBody>
          <a:bodyPr wrap="none" lIns="0" tIns="0" rIns="0" bIns="0" rtlCol="0">
            <a:noAutofit/>
          </a:bodyPr>
          <a:lstStyle/>
          <a:p>
            <a:pPr algn="l"/>
            <a:endParaRPr lang="en-US" sz="1600" dirty="0">
              <a:solidFill>
                <a:schemeClr val="accent1"/>
              </a:solidFill>
            </a:endParaRPr>
          </a:p>
        </p:txBody>
      </p:sp>
      <p:sp>
        <p:nvSpPr>
          <p:cNvPr id="5" name="TextBox 4">
            <a:extLst>
              <a:ext uri="{FF2B5EF4-FFF2-40B4-BE49-F238E27FC236}">
                <a16:creationId xmlns:a16="http://schemas.microsoft.com/office/drawing/2014/main" id="{F3EB0CA8-E916-E940-A6C6-3791EB40866E}"/>
              </a:ext>
            </a:extLst>
          </p:cNvPr>
          <p:cNvSpPr txBox="1"/>
          <p:nvPr userDrawn="1"/>
        </p:nvSpPr>
        <p:spPr>
          <a:xfrm>
            <a:off x="11821886" y="3184071"/>
            <a:ext cx="0" cy="0"/>
          </a:xfrm>
          <a:prstGeom prst="rect">
            <a:avLst/>
          </a:prstGeom>
          <a:noFill/>
        </p:spPr>
        <p:txBody>
          <a:bodyPr wrap="none" lIns="0" tIns="0" rIns="0" bIns="0" rtlCol="0">
            <a:noAutofit/>
          </a:bodyPr>
          <a:lstStyle/>
          <a:p>
            <a:pPr algn="l"/>
            <a:endParaRPr lang="en-US" sz="1600" dirty="0">
              <a:solidFill>
                <a:schemeClr val="accent1"/>
              </a:solidFill>
            </a:endParaRPr>
          </a:p>
        </p:txBody>
      </p:sp>
      <p:sp>
        <p:nvSpPr>
          <p:cNvPr id="80" name="Text Placeholder 5">
            <a:extLst>
              <a:ext uri="{FF2B5EF4-FFF2-40B4-BE49-F238E27FC236}">
                <a16:creationId xmlns:a16="http://schemas.microsoft.com/office/drawing/2014/main" id="{31C2373E-C77A-5244-A996-FE16E9C6E9BF}"/>
              </a:ext>
            </a:extLst>
          </p:cNvPr>
          <p:cNvSpPr>
            <a:spLocks noGrp="1"/>
          </p:cNvSpPr>
          <p:nvPr>
            <p:ph type="body" sz="quarter" idx="180" hasCustomPrompt="1"/>
          </p:nvPr>
        </p:nvSpPr>
        <p:spPr>
          <a:xfrm>
            <a:off x="713879" y="2828918"/>
            <a:ext cx="964531" cy="964531"/>
          </a:xfrm>
          <a:prstGeom prst="roundRect">
            <a:avLst>
              <a:gd name="adj" fmla="val 5202"/>
            </a:avLst>
          </a:prstGeom>
          <a:ln w="12700">
            <a:solidFill>
              <a:schemeClr val="tx1"/>
            </a:solidFill>
          </a:ln>
        </p:spPr>
        <p:txBody>
          <a:bodyPr lIns="72000" tIns="72000" rIns="72000" bIns="72000" anchor="ctr"/>
          <a:lstStyle>
            <a:lvl1pPr algn="ctr">
              <a:lnSpc>
                <a:spcPct val="100000"/>
              </a:lnSpc>
              <a:defRPr sz="1200" b="1">
                <a:solidFill>
                  <a:schemeClr val="tx1"/>
                </a:solidFill>
              </a:defRPr>
            </a:lvl1pPr>
          </a:lstStyle>
          <a:p>
            <a:pPr lvl="0"/>
            <a:r>
              <a:rPr lang="en-US" dirty="0"/>
              <a:t>Text</a:t>
            </a:r>
          </a:p>
        </p:txBody>
      </p:sp>
      <p:sp>
        <p:nvSpPr>
          <p:cNvPr id="81" name="Text Placeholder 5">
            <a:extLst>
              <a:ext uri="{FF2B5EF4-FFF2-40B4-BE49-F238E27FC236}">
                <a16:creationId xmlns:a16="http://schemas.microsoft.com/office/drawing/2014/main" id="{A8741254-4FC2-EC4F-8083-6EDAD1F9FB0B}"/>
              </a:ext>
            </a:extLst>
          </p:cNvPr>
          <p:cNvSpPr>
            <a:spLocks noGrp="1"/>
          </p:cNvSpPr>
          <p:nvPr>
            <p:ph type="body" sz="quarter" idx="181" hasCustomPrompt="1"/>
          </p:nvPr>
        </p:nvSpPr>
        <p:spPr>
          <a:xfrm>
            <a:off x="700522" y="1560097"/>
            <a:ext cx="979200" cy="979200"/>
          </a:xfrm>
          <a:prstGeom prst="ellipse">
            <a:avLst/>
          </a:prstGeom>
          <a:solidFill>
            <a:schemeClr val="tx1"/>
          </a:solidFill>
        </p:spPr>
        <p:txBody>
          <a:bodyPr anchor="ctr"/>
          <a:lstStyle>
            <a:lvl1pPr algn="ctr">
              <a:lnSpc>
                <a:spcPct val="100000"/>
              </a:lnSpc>
              <a:defRPr sz="1600" b="1">
                <a:solidFill>
                  <a:schemeClr val="bg1"/>
                </a:solidFill>
              </a:defRPr>
            </a:lvl1pPr>
          </a:lstStyle>
          <a:p>
            <a:pPr lvl="0"/>
            <a:r>
              <a:rPr lang="en-US" dirty="0"/>
              <a:t>Text</a:t>
            </a:r>
          </a:p>
        </p:txBody>
      </p:sp>
      <p:sp>
        <p:nvSpPr>
          <p:cNvPr id="82" name="SmartArt Placeholder 6">
            <a:extLst>
              <a:ext uri="{FF2B5EF4-FFF2-40B4-BE49-F238E27FC236}">
                <a16:creationId xmlns:a16="http://schemas.microsoft.com/office/drawing/2014/main" id="{A24A7D28-06E7-4F44-B916-E9694C76BD7F}"/>
              </a:ext>
            </a:extLst>
          </p:cNvPr>
          <p:cNvSpPr>
            <a:spLocks noGrp="1"/>
          </p:cNvSpPr>
          <p:nvPr>
            <p:ph type="dgm" sz="quarter" idx="182" hasCustomPrompt="1"/>
          </p:nvPr>
        </p:nvSpPr>
        <p:spPr>
          <a:xfrm flipH="1">
            <a:off x="1179078" y="2509624"/>
            <a:ext cx="25200" cy="307786"/>
          </a:xfrm>
          <a:prstGeom prst="rect">
            <a:avLst/>
          </a:prstGeom>
          <a:solidFill>
            <a:schemeClr val="tx1"/>
          </a:solidFill>
        </p:spPr>
        <p:txBody>
          <a:bodyPr/>
          <a:lstStyle>
            <a:lvl1pPr>
              <a:defRPr sz="600"/>
            </a:lvl1pPr>
          </a:lstStyle>
          <a:p>
            <a:r>
              <a:rPr lang="en-GB" dirty="0"/>
              <a:t>.</a:t>
            </a:r>
            <a:endParaRPr lang="en-US" dirty="0"/>
          </a:p>
        </p:txBody>
      </p:sp>
      <p:sp>
        <p:nvSpPr>
          <p:cNvPr id="83" name="Text Placeholder 5">
            <a:extLst>
              <a:ext uri="{FF2B5EF4-FFF2-40B4-BE49-F238E27FC236}">
                <a16:creationId xmlns:a16="http://schemas.microsoft.com/office/drawing/2014/main" id="{8BD6A445-13FF-0540-90D3-08B7B06FE508}"/>
              </a:ext>
            </a:extLst>
          </p:cNvPr>
          <p:cNvSpPr>
            <a:spLocks noGrp="1"/>
          </p:cNvSpPr>
          <p:nvPr>
            <p:ph type="body" sz="quarter" idx="183" hasCustomPrompt="1"/>
          </p:nvPr>
        </p:nvSpPr>
        <p:spPr>
          <a:xfrm>
            <a:off x="3443649" y="2830380"/>
            <a:ext cx="964531" cy="964531"/>
          </a:xfrm>
          <a:prstGeom prst="roundRect">
            <a:avLst>
              <a:gd name="adj" fmla="val 5202"/>
            </a:avLst>
          </a:prstGeom>
          <a:ln w="12700">
            <a:solidFill>
              <a:schemeClr val="tx2"/>
            </a:solidFill>
          </a:ln>
        </p:spPr>
        <p:txBody>
          <a:bodyPr lIns="72000" tIns="72000" rIns="72000" bIns="72000" anchor="ctr"/>
          <a:lstStyle>
            <a:lvl1pPr algn="ctr">
              <a:lnSpc>
                <a:spcPct val="100000"/>
              </a:lnSpc>
              <a:defRPr sz="1200" b="1">
                <a:solidFill>
                  <a:schemeClr val="tx2"/>
                </a:solidFill>
              </a:defRPr>
            </a:lvl1pPr>
          </a:lstStyle>
          <a:p>
            <a:pPr lvl="0"/>
            <a:r>
              <a:rPr lang="en-US" dirty="0"/>
              <a:t>Text</a:t>
            </a:r>
          </a:p>
        </p:txBody>
      </p:sp>
      <p:sp>
        <p:nvSpPr>
          <p:cNvPr id="84" name="Text Placeholder 5">
            <a:extLst>
              <a:ext uri="{FF2B5EF4-FFF2-40B4-BE49-F238E27FC236}">
                <a16:creationId xmlns:a16="http://schemas.microsoft.com/office/drawing/2014/main" id="{4B334F42-9559-8446-99FC-FEE8EDECDEA2}"/>
              </a:ext>
            </a:extLst>
          </p:cNvPr>
          <p:cNvSpPr>
            <a:spLocks noGrp="1"/>
          </p:cNvSpPr>
          <p:nvPr>
            <p:ph type="body" sz="quarter" idx="184" hasCustomPrompt="1"/>
          </p:nvPr>
        </p:nvSpPr>
        <p:spPr>
          <a:xfrm>
            <a:off x="3430292" y="1561559"/>
            <a:ext cx="979200" cy="979200"/>
          </a:xfrm>
          <a:prstGeom prst="ellipse">
            <a:avLst/>
          </a:prstGeom>
          <a:solidFill>
            <a:schemeClr val="tx2"/>
          </a:solidFill>
        </p:spPr>
        <p:txBody>
          <a:bodyPr anchor="ctr"/>
          <a:lstStyle>
            <a:lvl1pPr algn="ctr">
              <a:lnSpc>
                <a:spcPct val="100000"/>
              </a:lnSpc>
              <a:defRPr sz="1600" b="1">
                <a:solidFill>
                  <a:schemeClr val="bg1"/>
                </a:solidFill>
              </a:defRPr>
            </a:lvl1pPr>
          </a:lstStyle>
          <a:p>
            <a:pPr lvl="0"/>
            <a:r>
              <a:rPr lang="en-US" dirty="0"/>
              <a:t>Text</a:t>
            </a:r>
          </a:p>
        </p:txBody>
      </p:sp>
      <p:sp>
        <p:nvSpPr>
          <p:cNvPr id="85" name="SmartArt Placeholder 6">
            <a:extLst>
              <a:ext uri="{FF2B5EF4-FFF2-40B4-BE49-F238E27FC236}">
                <a16:creationId xmlns:a16="http://schemas.microsoft.com/office/drawing/2014/main" id="{266217B7-C8DC-C941-A3E6-B1AD1166C9FB}"/>
              </a:ext>
            </a:extLst>
          </p:cNvPr>
          <p:cNvSpPr>
            <a:spLocks noGrp="1"/>
          </p:cNvSpPr>
          <p:nvPr>
            <p:ph type="dgm" sz="quarter" idx="185" hasCustomPrompt="1"/>
          </p:nvPr>
        </p:nvSpPr>
        <p:spPr>
          <a:xfrm flipH="1">
            <a:off x="3908848" y="2511086"/>
            <a:ext cx="25200" cy="307786"/>
          </a:xfrm>
          <a:prstGeom prst="rect">
            <a:avLst/>
          </a:prstGeom>
          <a:solidFill>
            <a:schemeClr val="tx2"/>
          </a:solidFill>
        </p:spPr>
        <p:txBody>
          <a:bodyPr/>
          <a:lstStyle>
            <a:lvl1pPr>
              <a:defRPr sz="600"/>
            </a:lvl1pPr>
          </a:lstStyle>
          <a:p>
            <a:r>
              <a:rPr lang="en-GB" dirty="0"/>
              <a:t>.</a:t>
            </a:r>
            <a:endParaRPr lang="en-US" dirty="0"/>
          </a:p>
        </p:txBody>
      </p:sp>
      <p:sp>
        <p:nvSpPr>
          <p:cNvPr id="86" name="Text Placeholder 5">
            <a:extLst>
              <a:ext uri="{FF2B5EF4-FFF2-40B4-BE49-F238E27FC236}">
                <a16:creationId xmlns:a16="http://schemas.microsoft.com/office/drawing/2014/main" id="{F06CCB69-D32E-1F4A-AD2F-0256A99EA7DE}"/>
              </a:ext>
            </a:extLst>
          </p:cNvPr>
          <p:cNvSpPr>
            <a:spLocks noGrp="1"/>
          </p:cNvSpPr>
          <p:nvPr>
            <p:ph type="body" sz="quarter" idx="186" hasCustomPrompt="1"/>
          </p:nvPr>
        </p:nvSpPr>
        <p:spPr>
          <a:xfrm>
            <a:off x="4821433" y="2826204"/>
            <a:ext cx="964531" cy="964531"/>
          </a:xfrm>
          <a:prstGeom prst="roundRect">
            <a:avLst>
              <a:gd name="adj" fmla="val 5202"/>
            </a:avLst>
          </a:prstGeom>
          <a:ln w="12700">
            <a:solidFill>
              <a:schemeClr val="accent1"/>
            </a:solidFill>
          </a:ln>
        </p:spPr>
        <p:txBody>
          <a:bodyPr lIns="72000" tIns="72000" rIns="72000" bIns="72000" anchor="ctr"/>
          <a:lstStyle>
            <a:lvl1pPr algn="ctr">
              <a:lnSpc>
                <a:spcPct val="100000"/>
              </a:lnSpc>
              <a:defRPr sz="1200" b="1">
                <a:solidFill>
                  <a:schemeClr val="accent1"/>
                </a:solidFill>
              </a:defRPr>
            </a:lvl1pPr>
          </a:lstStyle>
          <a:p>
            <a:pPr lvl="0"/>
            <a:r>
              <a:rPr lang="en-US" dirty="0"/>
              <a:t>Text</a:t>
            </a:r>
          </a:p>
        </p:txBody>
      </p:sp>
      <p:sp>
        <p:nvSpPr>
          <p:cNvPr id="87" name="Text Placeholder 5">
            <a:extLst>
              <a:ext uri="{FF2B5EF4-FFF2-40B4-BE49-F238E27FC236}">
                <a16:creationId xmlns:a16="http://schemas.microsoft.com/office/drawing/2014/main" id="{3A8FEC1B-251D-DF4A-9019-F587DBE07CA7}"/>
              </a:ext>
            </a:extLst>
          </p:cNvPr>
          <p:cNvSpPr>
            <a:spLocks noGrp="1"/>
          </p:cNvSpPr>
          <p:nvPr>
            <p:ph type="body" sz="quarter" idx="187" hasCustomPrompt="1"/>
          </p:nvPr>
        </p:nvSpPr>
        <p:spPr>
          <a:xfrm>
            <a:off x="4808076" y="1557383"/>
            <a:ext cx="979200" cy="979200"/>
          </a:xfrm>
          <a:prstGeom prst="ellipse">
            <a:avLst/>
          </a:prstGeom>
          <a:solidFill>
            <a:schemeClr val="accent1"/>
          </a:solidFill>
        </p:spPr>
        <p:txBody>
          <a:bodyPr anchor="ctr"/>
          <a:lstStyle>
            <a:lvl1pPr algn="ctr">
              <a:lnSpc>
                <a:spcPct val="100000"/>
              </a:lnSpc>
              <a:defRPr sz="1600" b="1">
                <a:solidFill>
                  <a:schemeClr val="bg1"/>
                </a:solidFill>
              </a:defRPr>
            </a:lvl1pPr>
          </a:lstStyle>
          <a:p>
            <a:pPr lvl="0"/>
            <a:r>
              <a:rPr lang="en-US" dirty="0"/>
              <a:t>Text</a:t>
            </a:r>
          </a:p>
        </p:txBody>
      </p:sp>
      <p:sp>
        <p:nvSpPr>
          <p:cNvPr id="88" name="SmartArt Placeholder 6">
            <a:extLst>
              <a:ext uri="{FF2B5EF4-FFF2-40B4-BE49-F238E27FC236}">
                <a16:creationId xmlns:a16="http://schemas.microsoft.com/office/drawing/2014/main" id="{F8154491-493C-B84F-9168-9AB504F449C7}"/>
              </a:ext>
            </a:extLst>
          </p:cNvPr>
          <p:cNvSpPr>
            <a:spLocks noGrp="1"/>
          </p:cNvSpPr>
          <p:nvPr>
            <p:ph type="dgm" sz="quarter" idx="188" hasCustomPrompt="1"/>
          </p:nvPr>
        </p:nvSpPr>
        <p:spPr>
          <a:xfrm flipH="1">
            <a:off x="5286632" y="2506910"/>
            <a:ext cx="25200" cy="307786"/>
          </a:xfrm>
          <a:prstGeom prst="rect">
            <a:avLst/>
          </a:prstGeom>
          <a:solidFill>
            <a:schemeClr val="accent1"/>
          </a:solidFill>
        </p:spPr>
        <p:txBody>
          <a:bodyPr/>
          <a:lstStyle>
            <a:lvl1pPr>
              <a:defRPr sz="600"/>
            </a:lvl1pPr>
          </a:lstStyle>
          <a:p>
            <a:r>
              <a:rPr lang="en-GB" dirty="0"/>
              <a:t>.</a:t>
            </a:r>
            <a:endParaRPr lang="en-US" dirty="0"/>
          </a:p>
        </p:txBody>
      </p:sp>
      <p:sp>
        <p:nvSpPr>
          <p:cNvPr id="89" name="Text Placeholder 5">
            <a:extLst>
              <a:ext uri="{FF2B5EF4-FFF2-40B4-BE49-F238E27FC236}">
                <a16:creationId xmlns:a16="http://schemas.microsoft.com/office/drawing/2014/main" id="{0DEF517F-2A5B-EB4D-953B-DDADF9C5B35B}"/>
              </a:ext>
            </a:extLst>
          </p:cNvPr>
          <p:cNvSpPr>
            <a:spLocks noGrp="1"/>
          </p:cNvSpPr>
          <p:nvPr>
            <p:ph type="body" sz="quarter" idx="189" hasCustomPrompt="1"/>
          </p:nvPr>
        </p:nvSpPr>
        <p:spPr>
          <a:xfrm>
            <a:off x="2098703" y="2826204"/>
            <a:ext cx="964531" cy="964531"/>
          </a:xfrm>
          <a:prstGeom prst="roundRect">
            <a:avLst>
              <a:gd name="adj" fmla="val 5202"/>
            </a:avLst>
          </a:prstGeom>
          <a:ln w="12700">
            <a:solidFill>
              <a:schemeClr val="bg2"/>
            </a:solidFill>
          </a:ln>
        </p:spPr>
        <p:txBody>
          <a:bodyPr lIns="72000" tIns="72000" rIns="72000" bIns="72000" anchor="ctr"/>
          <a:lstStyle>
            <a:lvl1pPr algn="ctr">
              <a:lnSpc>
                <a:spcPct val="100000"/>
              </a:lnSpc>
              <a:defRPr sz="1200" b="1">
                <a:solidFill>
                  <a:schemeClr val="bg2"/>
                </a:solidFill>
              </a:defRPr>
            </a:lvl1pPr>
          </a:lstStyle>
          <a:p>
            <a:pPr lvl="0"/>
            <a:r>
              <a:rPr lang="en-US" dirty="0"/>
              <a:t>Text</a:t>
            </a:r>
          </a:p>
        </p:txBody>
      </p:sp>
      <p:sp>
        <p:nvSpPr>
          <p:cNvPr id="90" name="Text Placeholder 5">
            <a:extLst>
              <a:ext uri="{FF2B5EF4-FFF2-40B4-BE49-F238E27FC236}">
                <a16:creationId xmlns:a16="http://schemas.microsoft.com/office/drawing/2014/main" id="{DC2FA949-FBBA-5142-A9C5-2303764142FE}"/>
              </a:ext>
            </a:extLst>
          </p:cNvPr>
          <p:cNvSpPr>
            <a:spLocks noGrp="1"/>
          </p:cNvSpPr>
          <p:nvPr>
            <p:ph type="body" sz="quarter" idx="190" hasCustomPrompt="1"/>
          </p:nvPr>
        </p:nvSpPr>
        <p:spPr>
          <a:xfrm>
            <a:off x="2085346" y="1557383"/>
            <a:ext cx="979200" cy="979200"/>
          </a:xfrm>
          <a:prstGeom prst="ellipse">
            <a:avLst/>
          </a:prstGeom>
          <a:solidFill>
            <a:schemeClr val="bg2"/>
          </a:solidFill>
        </p:spPr>
        <p:txBody>
          <a:bodyPr anchor="ctr"/>
          <a:lstStyle>
            <a:lvl1pPr algn="ctr">
              <a:lnSpc>
                <a:spcPct val="100000"/>
              </a:lnSpc>
              <a:defRPr sz="1600" b="1">
                <a:solidFill>
                  <a:schemeClr val="bg1"/>
                </a:solidFill>
              </a:defRPr>
            </a:lvl1pPr>
          </a:lstStyle>
          <a:p>
            <a:pPr lvl="0"/>
            <a:r>
              <a:rPr lang="en-US" dirty="0"/>
              <a:t>Text</a:t>
            </a:r>
          </a:p>
        </p:txBody>
      </p:sp>
      <p:sp>
        <p:nvSpPr>
          <p:cNvPr id="91" name="SmartArt Placeholder 6">
            <a:extLst>
              <a:ext uri="{FF2B5EF4-FFF2-40B4-BE49-F238E27FC236}">
                <a16:creationId xmlns:a16="http://schemas.microsoft.com/office/drawing/2014/main" id="{B7C2B411-5DAD-AE4D-BE29-7F937EF38700}"/>
              </a:ext>
            </a:extLst>
          </p:cNvPr>
          <p:cNvSpPr>
            <a:spLocks noGrp="1"/>
          </p:cNvSpPr>
          <p:nvPr>
            <p:ph type="dgm" sz="quarter" idx="191" hasCustomPrompt="1"/>
          </p:nvPr>
        </p:nvSpPr>
        <p:spPr>
          <a:xfrm flipH="1">
            <a:off x="2563902" y="2506910"/>
            <a:ext cx="25200" cy="307786"/>
          </a:xfrm>
          <a:prstGeom prst="rect">
            <a:avLst/>
          </a:prstGeom>
          <a:solidFill>
            <a:schemeClr val="bg2"/>
          </a:solidFill>
        </p:spPr>
        <p:txBody>
          <a:bodyPr/>
          <a:lstStyle>
            <a:lvl1pPr>
              <a:defRPr sz="600"/>
            </a:lvl1pPr>
          </a:lstStyle>
          <a:p>
            <a:r>
              <a:rPr lang="en-GB" dirty="0"/>
              <a:t>.</a:t>
            </a:r>
            <a:endParaRPr lang="en-US" dirty="0"/>
          </a:p>
        </p:txBody>
      </p:sp>
      <p:sp>
        <p:nvSpPr>
          <p:cNvPr id="54" name="Text Placeholder 5">
            <a:extLst>
              <a:ext uri="{FF2B5EF4-FFF2-40B4-BE49-F238E27FC236}">
                <a16:creationId xmlns:a16="http://schemas.microsoft.com/office/drawing/2014/main" id="{5F0146DA-77A8-2D41-8EE9-E2B2F1A3E336}"/>
              </a:ext>
            </a:extLst>
          </p:cNvPr>
          <p:cNvSpPr>
            <a:spLocks noGrp="1"/>
          </p:cNvSpPr>
          <p:nvPr>
            <p:ph type="body" sz="quarter" idx="204" hasCustomPrompt="1"/>
          </p:nvPr>
        </p:nvSpPr>
        <p:spPr>
          <a:xfrm>
            <a:off x="6143235" y="2828918"/>
            <a:ext cx="964531" cy="964531"/>
          </a:xfrm>
          <a:prstGeom prst="roundRect">
            <a:avLst>
              <a:gd name="adj" fmla="val 5202"/>
            </a:avLst>
          </a:prstGeom>
          <a:ln w="12700">
            <a:solidFill>
              <a:schemeClr val="tx1"/>
            </a:solidFill>
          </a:ln>
        </p:spPr>
        <p:txBody>
          <a:bodyPr lIns="72000" tIns="72000" rIns="72000" bIns="72000" anchor="ctr"/>
          <a:lstStyle>
            <a:lvl1pPr algn="ctr">
              <a:lnSpc>
                <a:spcPct val="100000"/>
              </a:lnSpc>
              <a:defRPr sz="1200" b="1">
                <a:solidFill>
                  <a:schemeClr val="tx1"/>
                </a:solidFill>
              </a:defRPr>
            </a:lvl1pPr>
          </a:lstStyle>
          <a:p>
            <a:pPr lvl="0"/>
            <a:r>
              <a:rPr lang="en-US" dirty="0"/>
              <a:t>Text</a:t>
            </a:r>
          </a:p>
        </p:txBody>
      </p:sp>
      <p:sp>
        <p:nvSpPr>
          <p:cNvPr id="55" name="Text Placeholder 5">
            <a:extLst>
              <a:ext uri="{FF2B5EF4-FFF2-40B4-BE49-F238E27FC236}">
                <a16:creationId xmlns:a16="http://schemas.microsoft.com/office/drawing/2014/main" id="{89308FD3-6599-FC45-B115-3F3CD01E94C1}"/>
              </a:ext>
            </a:extLst>
          </p:cNvPr>
          <p:cNvSpPr>
            <a:spLocks noGrp="1"/>
          </p:cNvSpPr>
          <p:nvPr>
            <p:ph type="body" sz="quarter" idx="205" hasCustomPrompt="1"/>
          </p:nvPr>
        </p:nvSpPr>
        <p:spPr>
          <a:xfrm>
            <a:off x="6129878" y="1560097"/>
            <a:ext cx="979200" cy="979200"/>
          </a:xfrm>
          <a:prstGeom prst="ellipse">
            <a:avLst/>
          </a:prstGeom>
          <a:solidFill>
            <a:schemeClr val="tx1"/>
          </a:solidFill>
        </p:spPr>
        <p:txBody>
          <a:bodyPr anchor="ctr"/>
          <a:lstStyle>
            <a:lvl1pPr algn="ctr">
              <a:lnSpc>
                <a:spcPct val="100000"/>
              </a:lnSpc>
              <a:defRPr sz="1600" b="1">
                <a:solidFill>
                  <a:schemeClr val="bg1"/>
                </a:solidFill>
              </a:defRPr>
            </a:lvl1pPr>
          </a:lstStyle>
          <a:p>
            <a:pPr lvl="0"/>
            <a:r>
              <a:rPr lang="en-US" dirty="0"/>
              <a:t>Text</a:t>
            </a:r>
          </a:p>
        </p:txBody>
      </p:sp>
      <p:sp>
        <p:nvSpPr>
          <p:cNvPr id="56" name="SmartArt Placeholder 6">
            <a:extLst>
              <a:ext uri="{FF2B5EF4-FFF2-40B4-BE49-F238E27FC236}">
                <a16:creationId xmlns:a16="http://schemas.microsoft.com/office/drawing/2014/main" id="{7CC9D814-D600-DF48-B9E8-2BE9447E21A5}"/>
              </a:ext>
            </a:extLst>
          </p:cNvPr>
          <p:cNvSpPr>
            <a:spLocks noGrp="1"/>
          </p:cNvSpPr>
          <p:nvPr>
            <p:ph type="dgm" sz="quarter" idx="206" hasCustomPrompt="1"/>
          </p:nvPr>
        </p:nvSpPr>
        <p:spPr>
          <a:xfrm flipH="1">
            <a:off x="6608434" y="2509624"/>
            <a:ext cx="25200" cy="307786"/>
          </a:xfrm>
          <a:prstGeom prst="rect">
            <a:avLst/>
          </a:prstGeom>
          <a:solidFill>
            <a:schemeClr val="tx1"/>
          </a:solidFill>
        </p:spPr>
        <p:txBody>
          <a:bodyPr/>
          <a:lstStyle>
            <a:lvl1pPr>
              <a:defRPr sz="600"/>
            </a:lvl1pPr>
          </a:lstStyle>
          <a:p>
            <a:r>
              <a:rPr lang="en-GB" dirty="0"/>
              <a:t>.</a:t>
            </a:r>
            <a:endParaRPr lang="en-US" dirty="0"/>
          </a:p>
        </p:txBody>
      </p:sp>
      <p:sp>
        <p:nvSpPr>
          <p:cNvPr id="58" name="Text Placeholder 5">
            <a:extLst>
              <a:ext uri="{FF2B5EF4-FFF2-40B4-BE49-F238E27FC236}">
                <a16:creationId xmlns:a16="http://schemas.microsoft.com/office/drawing/2014/main" id="{7C4FE719-395A-0C4C-A35E-0191652917FF}"/>
              </a:ext>
            </a:extLst>
          </p:cNvPr>
          <p:cNvSpPr>
            <a:spLocks noGrp="1"/>
          </p:cNvSpPr>
          <p:nvPr>
            <p:ph type="body" sz="quarter" idx="207" hasCustomPrompt="1"/>
          </p:nvPr>
        </p:nvSpPr>
        <p:spPr>
          <a:xfrm>
            <a:off x="8873005" y="2830380"/>
            <a:ext cx="964531" cy="964531"/>
          </a:xfrm>
          <a:prstGeom prst="roundRect">
            <a:avLst>
              <a:gd name="adj" fmla="val 5202"/>
            </a:avLst>
          </a:prstGeom>
          <a:ln w="12700">
            <a:solidFill>
              <a:schemeClr val="tx2"/>
            </a:solidFill>
          </a:ln>
        </p:spPr>
        <p:txBody>
          <a:bodyPr lIns="72000" tIns="72000" rIns="72000" bIns="72000" anchor="ctr"/>
          <a:lstStyle>
            <a:lvl1pPr algn="ctr">
              <a:lnSpc>
                <a:spcPct val="100000"/>
              </a:lnSpc>
              <a:defRPr sz="1200" b="1">
                <a:solidFill>
                  <a:schemeClr val="tx2"/>
                </a:solidFill>
              </a:defRPr>
            </a:lvl1pPr>
          </a:lstStyle>
          <a:p>
            <a:pPr lvl="0"/>
            <a:r>
              <a:rPr lang="en-US" dirty="0"/>
              <a:t>Text</a:t>
            </a:r>
          </a:p>
        </p:txBody>
      </p:sp>
      <p:sp>
        <p:nvSpPr>
          <p:cNvPr id="59" name="Text Placeholder 5">
            <a:extLst>
              <a:ext uri="{FF2B5EF4-FFF2-40B4-BE49-F238E27FC236}">
                <a16:creationId xmlns:a16="http://schemas.microsoft.com/office/drawing/2014/main" id="{63F97BEE-F8F1-C94D-9477-2E208E8E047F}"/>
              </a:ext>
            </a:extLst>
          </p:cNvPr>
          <p:cNvSpPr>
            <a:spLocks noGrp="1"/>
          </p:cNvSpPr>
          <p:nvPr>
            <p:ph type="body" sz="quarter" idx="208" hasCustomPrompt="1"/>
          </p:nvPr>
        </p:nvSpPr>
        <p:spPr>
          <a:xfrm>
            <a:off x="8859648" y="1561559"/>
            <a:ext cx="979200" cy="979200"/>
          </a:xfrm>
          <a:prstGeom prst="ellipse">
            <a:avLst/>
          </a:prstGeom>
          <a:solidFill>
            <a:schemeClr val="tx2"/>
          </a:solidFill>
        </p:spPr>
        <p:txBody>
          <a:bodyPr anchor="ctr"/>
          <a:lstStyle>
            <a:lvl1pPr algn="ctr">
              <a:lnSpc>
                <a:spcPct val="100000"/>
              </a:lnSpc>
              <a:defRPr sz="1600" b="1">
                <a:solidFill>
                  <a:schemeClr val="bg1"/>
                </a:solidFill>
              </a:defRPr>
            </a:lvl1pPr>
          </a:lstStyle>
          <a:p>
            <a:pPr lvl="0"/>
            <a:r>
              <a:rPr lang="en-US" dirty="0"/>
              <a:t>Text</a:t>
            </a:r>
          </a:p>
        </p:txBody>
      </p:sp>
      <p:sp>
        <p:nvSpPr>
          <p:cNvPr id="60" name="SmartArt Placeholder 6">
            <a:extLst>
              <a:ext uri="{FF2B5EF4-FFF2-40B4-BE49-F238E27FC236}">
                <a16:creationId xmlns:a16="http://schemas.microsoft.com/office/drawing/2014/main" id="{87418F39-450F-2F46-B6A4-B4033E182BDB}"/>
              </a:ext>
            </a:extLst>
          </p:cNvPr>
          <p:cNvSpPr>
            <a:spLocks noGrp="1"/>
          </p:cNvSpPr>
          <p:nvPr>
            <p:ph type="dgm" sz="quarter" idx="209" hasCustomPrompt="1"/>
          </p:nvPr>
        </p:nvSpPr>
        <p:spPr>
          <a:xfrm flipH="1">
            <a:off x="9338204" y="2511086"/>
            <a:ext cx="25200" cy="307786"/>
          </a:xfrm>
          <a:prstGeom prst="rect">
            <a:avLst/>
          </a:prstGeom>
          <a:solidFill>
            <a:schemeClr val="tx2"/>
          </a:solidFill>
        </p:spPr>
        <p:txBody>
          <a:bodyPr/>
          <a:lstStyle>
            <a:lvl1pPr>
              <a:defRPr sz="600"/>
            </a:lvl1pPr>
          </a:lstStyle>
          <a:p>
            <a:r>
              <a:rPr lang="en-GB" dirty="0"/>
              <a:t>.</a:t>
            </a:r>
            <a:endParaRPr lang="en-US" dirty="0"/>
          </a:p>
        </p:txBody>
      </p:sp>
      <p:sp>
        <p:nvSpPr>
          <p:cNvPr id="61" name="Text Placeholder 5">
            <a:extLst>
              <a:ext uri="{FF2B5EF4-FFF2-40B4-BE49-F238E27FC236}">
                <a16:creationId xmlns:a16="http://schemas.microsoft.com/office/drawing/2014/main" id="{088D9765-C95B-9742-8605-4DF75CEDAA8C}"/>
              </a:ext>
            </a:extLst>
          </p:cNvPr>
          <p:cNvSpPr>
            <a:spLocks noGrp="1"/>
          </p:cNvSpPr>
          <p:nvPr>
            <p:ph type="body" sz="quarter" idx="210" hasCustomPrompt="1"/>
          </p:nvPr>
        </p:nvSpPr>
        <p:spPr>
          <a:xfrm>
            <a:off x="10250789" y="2826204"/>
            <a:ext cx="964531" cy="964531"/>
          </a:xfrm>
          <a:prstGeom prst="roundRect">
            <a:avLst>
              <a:gd name="adj" fmla="val 5202"/>
            </a:avLst>
          </a:prstGeom>
          <a:ln w="12700">
            <a:solidFill>
              <a:schemeClr val="accent1"/>
            </a:solidFill>
          </a:ln>
        </p:spPr>
        <p:txBody>
          <a:bodyPr lIns="72000" tIns="72000" rIns="72000" bIns="72000" anchor="ctr"/>
          <a:lstStyle>
            <a:lvl1pPr algn="ctr">
              <a:lnSpc>
                <a:spcPct val="100000"/>
              </a:lnSpc>
              <a:defRPr sz="1200" b="1">
                <a:solidFill>
                  <a:schemeClr val="accent1"/>
                </a:solidFill>
              </a:defRPr>
            </a:lvl1pPr>
          </a:lstStyle>
          <a:p>
            <a:pPr lvl="0"/>
            <a:r>
              <a:rPr lang="en-US" dirty="0"/>
              <a:t>Text</a:t>
            </a:r>
          </a:p>
        </p:txBody>
      </p:sp>
      <p:sp>
        <p:nvSpPr>
          <p:cNvPr id="62" name="Text Placeholder 5">
            <a:extLst>
              <a:ext uri="{FF2B5EF4-FFF2-40B4-BE49-F238E27FC236}">
                <a16:creationId xmlns:a16="http://schemas.microsoft.com/office/drawing/2014/main" id="{6A121172-02C9-CA46-B9BC-9C3AAC21EEE4}"/>
              </a:ext>
            </a:extLst>
          </p:cNvPr>
          <p:cNvSpPr>
            <a:spLocks noGrp="1"/>
          </p:cNvSpPr>
          <p:nvPr>
            <p:ph type="body" sz="quarter" idx="211" hasCustomPrompt="1"/>
          </p:nvPr>
        </p:nvSpPr>
        <p:spPr>
          <a:xfrm>
            <a:off x="10237432" y="1557383"/>
            <a:ext cx="979200" cy="979200"/>
          </a:xfrm>
          <a:prstGeom prst="ellipse">
            <a:avLst/>
          </a:prstGeom>
          <a:solidFill>
            <a:schemeClr val="accent1"/>
          </a:solidFill>
        </p:spPr>
        <p:txBody>
          <a:bodyPr anchor="ctr"/>
          <a:lstStyle>
            <a:lvl1pPr algn="ctr">
              <a:lnSpc>
                <a:spcPct val="100000"/>
              </a:lnSpc>
              <a:defRPr sz="1600" b="1">
                <a:solidFill>
                  <a:schemeClr val="bg1"/>
                </a:solidFill>
              </a:defRPr>
            </a:lvl1pPr>
          </a:lstStyle>
          <a:p>
            <a:pPr lvl="0"/>
            <a:r>
              <a:rPr lang="en-US" dirty="0"/>
              <a:t>Text</a:t>
            </a:r>
          </a:p>
        </p:txBody>
      </p:sp>
      <p:sp>
        <p:nvSpPr>
          <p:cNvPr id="63" name="SmartArt Placeholder 6">
            <a:extLst>
              <a:ext uri="{FF2B5EF4-FFF2-40B4-BE49-F238E27FC236}">
                <a16:creationId xmlns:a16="http://schemas.microsoft.com/office/drawing/2014/main" id="{3099FF4B-CBBB-E341-8845-73C2886CD21A}"/>
              </a:ext>
            </a:extLst>
          </p:cNvPr>
          <p:cNvSpPr>
            <a:spLocks noGrp="1"/>
          </p:cNvSpPr>
          <p:nvPr>
            <p:ph type="dgm" sz="quarter" idx="212" hasCustomPrompt="1"/>
          </p:nvPr>
        </p:nvSpPr>
        <p:spPr>
          <a:xfrm flipH="1">
            <a:off x="10715988" y="2506910"/>
            <a:ext cx="25200" cy="307786"/>
          </a:xfrm>
          <a:prstGeom prst="rect">
            <a:avLst/>
          </a:prstGeom>
          <a:solidFill>
            <a:schemeClr val="accent1"/>
          </a:solidFill>
        </p:spPr>
        <p:txBody>
          <a:bodyPr/>
          <a:lstStyle>
            <a:lvl1pPr>
              <a:defRPr sz="600"/>
            </a:lvl1pPr>
          </a:lstStyle>
          <a:p>
            <a:r>
              <a:rPr lang="en-GB" dirty="0"/>
              <a:t>.</a:t>
            </a:r>
            <a:endParaRPr lang="en-US" dirty="0"/>
          </a:p>
        </p:txBody>
      </p:sp>
      <p:sp>
        <p:nvSpPr>
          <p:cNvPr id="64" name="Text Placeholder 5">
            <a:extLst>
              <a:ext uri="{FF2B5EF4-FFF2-40B4-BE49-F238E27FC236}">
                <a16:creationId xmlns:a16="http://schemas.microsoft.com/office/drawing/2014/main" id="{33AE94E9-FC1B-5A4C-B562-4280A649E413}"/>
              </a:ext>
            </a:extLst>
          </p:cNvPr>
          <p:cNvSpPr>
            <a:spLocks noGrp="1"/>
          </p:cNvSpPr>
          <p:nvPr>
            <p:ph type="body" sz="quarter" idx="213" hasCustomPrompt="1"/>
          </p:nvPr>
        </p:nvSpPr>
        <p:spPr>
          <a:xfrm>
            <a:off x="7528059" y="2826204"/>
            <a:ext cx="964531" cy="964531"/>
          </a:xfrm>
          <a:prstGeom prst="roundRect">
            <a:avLst>
              <a:gd name="adj" fmla="val 5202"/>
            </a:avLst>
          </a:prstGeom>
          <a:ln w="12700">
            <a:solidFill>
              <a:schemeClr val="bg2"/>
            </a:solidFill>
          </a:ln>
        </p:spPr>
        <p:txBody>
          <a:bodyPr lIns="72000" tIns="72000" rIns="72000" bIns="72000" anchor="ctr"/>
          <a:lstStyle>
            <a:lvl1pPr algn="ctr">
              <a:lnSpc>
                <a:spcPct val="100000"/>
              </a:lnSpc>
              <a:defRPr sz="1200" b="1">
                <a:solidFill>
                  <a:schemeClr val="bg2"/>
                </a:solidFill>
              </a:defRPr>
            </a:lvl1pPr>
          </a:lstStyle>
          <a:p>
            <a:pPr lvl="0"/>
            <a:r>
              <a:rPr lang="en-US" dirty="0"/>
              <a:t>Text</a:t>
            </a:r>
          </a:p>
        </p:txBody>
      </p:sp>
      <p:sp>
        <p:nvSpPr>
          <p:cNvPr id="65" name="Text Placeholder 5">
            <a:extLst>
              <a:ext uri="{FF2B5EF4-FFF2-40B4-BE49-F238E27FC236}">
                <a16:creationId xmlns:a16="http://schemas.microsoft.com/office/drawing/2014/main" id="{56B698C3-3CAE-F64F-87CF-1CA2E4C11A9B}"/>
              </a:ext>
            </a:extLst>
          </p:cNvPr>
          <p:cNvSpPr>
            <a:spLocks noGrp="1"/>
          </p:cNvSpPr>
          <p:nvPr>
            <p:ph type="body" sz="quarter" idx="214" hasCustomPrompt="1"/>
          </p:nvPr>
        </p:nvSpPr>
        <p:spPr>
          <a:xfrm>
            <a:off x="7514702" y="1557383"/>
            <a:ext cx="979200" cy="979200"/>
          </a:xfrm>
          <a:prstGeom prst="ellipse">
            <a:avLst/>
          </a:prstGeom>
          <a:solidFill>
            <a:schemeClr val="bg2"/>
          </a:solidFill>
        </p:spPr>
        <p:txBody>
          <a:bodyPr anchor="ctr"/>
          <a:lstStyle>
            <a:lvl1pPr algn="ctr">
              <a:lnSpc>
                <a:spcPct val="100000"/>
              </a:lnSpc>
              <a:defRPr sz="1600" b="1">
                <a:solidFill>
                  <a:schemeClr val="bg1"/>
                </a:solidFill>
              </a:defRPr>
            </a:lvl1pPr>
          </a:lstStyle>
          <a:p>
            <a:pPr lvl="0"/>
            <a:r>
              <a:rPr lang="en-US" dirty="0"/>
              <a:t>Text</a:t>
            </a:r>
          </a:p>
        </p:txBody>
      </p:sp>
      <p:sp>
        <p:nvSpPr>
          <p:cNvPr id="66" name="SmartArt Placeholder 6">
            <a:extLst>
              <a:ext uri="{FF2B5EF4-FFF2-40B4-BE49-F238E27FC236}">
                <a16:creationId xmlns:a16="http://schemas.microsoft.com/office/drawing/2014/main" id="{E3978FDA-F516-7D46-8CEC-B7D1C24E8CF6}"/>
              </a:ext>
            </a:extLst>
          </p:cNvPr>
          <p:cNvSpPr>
            <a:spLocks noGrp="1"/>
          </p:cNvSpPr>
          <p:nvPr>
            <p:ph type="dgm" sz="quarter" idx="215" hasCustomPrompt="1"/>
          </p:nvPr>
        </p:nvSpPr>
        <p:spPr>
          <a:xfrm flipH="1">
            <a:off x="7993258" y="2506910"/>
            <a:ext cx="25200" cy="307786"/>
          </a:xfrm>
          <a:prstGeom prst="rect">
            <a:avLst/>
          </a:prstGeom>
          <a:solidFill>
            <a:schemeClr val="bg2"/>
          </a:solidFill>
        </p:spPr>
        <p:txBody>
          <a:bodyPr/>
          <a:lstStyle>
            <a:lvl1pPr>
              <a:defRPr sz="600"/>
            </a:lvl1pPr>
          </a:lstStyle>
          <a:p>
            <a:r>
              <a:rPr lang="en-GB" dirty="0"/>
              <a:t>.</a:t>
            </a:r>
            <a:endParaRPr lang="en-US" dirty="0"/>
          </a:p>
        </p:txBody>
      </p:sp>
      <p:sp>
        <p:nvSpPr>
          <p:cNvPr id="67" name="Text Placeholder 5">
            <a:extLst>
              <a:ext uri="{FF2B5EF4-FFF2-40B4-BE49-F238E27FC236}">
                <a16:creationId xmlns:a16="http://schemas.microsoft.com/office/drawing/2014/main" id="{7319C807-75A6-8E43-BB17-16F3CE65F015}"/>
              </a:ext>
            </a:extLst>
          </p:cNvPr>
          <p:cNvSpPr>
            <a:spLocks noGrp="1"/>
          </p:cNvSpPr>
          <p:nvPr>
            <p:ph type="body" sz="quarter" idx="216" hasCustomPrompt="1"/>
          </p:nvPr>
        </p:nvSpPr>
        <p:spPr>
          <a:xfrm>
            <a:off x="6143235" y="5281671"/>
            <a:ext cx="964531" cy="964531"/>
          </a:xfrm>
          <a:prstGeom prst="roundRect">
            <a:avLst>
              <a:gd name="adj" fmla="val 5202"/>
            </a:avLst>
          </a:prstGeom>
          <a:ln w="12700">
            <a:solidFill>
              <a:schemeClr val="tx1"/>
            </a:solidFill>
          </a:ln>
        </p:spPr>
        <p:txBody>
          <a:bodyPr lIns="72000" tIns="72000" rIns="72000" bIns="72000" anchor="ctr"/>
          <a:lstStyle>
            <a:lvl1pPr algn="ctr">
              <a:lnSpc>
                <a:spcPct val="100000"/>
              </a:lnSpc>
              <a:defRPr sz="1200" b="1">
                <a:solidFill>
                  <a:schemeClr val="tx1"/>
                </a:solidFill>
              </a:defRPr>
            </a:lvl1pPr>
          </a:lstStyle>
          <a:p>
            <a:pPr lvl="0"/>
            <a:r>
              <a:rPr lang="en-US" dirty="0"/>
              <a:t>Text</a:t>
            </a:r>
          </a:p>
        </p:txBody>
      </p:sp>
      <p:sp>
        <p:nvSpPr>
          <p:cNvPr id="104" name="Text Placeholder 5">
            <a:extLst>
              <a:ext uri="{FF2B5EF4-FFF2-40B4-BE49-F238E27FC236}">
                <a16:creationId xmlns:a16="http://schemas.microsoft.com/office/drawing/2014/main" id="{0F3ED34E-B610-1D40-BA37-37C5B51F2251}"/>
              </a:ext>
            </a:extLst>
          </p:cNvPr>
          <p:cNvSpPr>
            <a:spLocks noGrp="1"/>
          </p:cNvSpPr>
          <p:nvPr>
            <p:ph type="body" sz="quarter" idx="217" hasCustomPrompt="1"/>
          </p:nvPr>
        </p:nvSpPr>
        <p:spPr>
          <a:xfrm>
            <a:off x="6129878" y="4012850"/>
            <a:ext cx="979200" cy="979200"/>
          </a:xfrm>
          <a:prstGeom prst="ellipse">
            <a:avLst/>
          </a:prstGeom>
          <a:solidFill>
            <a:schemeClr val="tx1"/>
          </a:solidFill>
        </p:spPr>
        <p:txBody>
          <a:bodyPr anchor="ctr"/>
          <a:lstStyle>
            <a:lvl1pPr algn="ctr">
              <a:lnSpc>
                <a:spcPct val="100000"/>
              </a:lnSpc>
              <a:defRPr sz="1600" b="1">
                <a:solidFill>
                  <a:schemeClr val="bg1"/>
                </a:solidFill>
              </a:defRPr>
            </a:lvl1pPr>
          </a:lstStyle>
          <a:p>
            <a:pPr lvl="0"/>
            <a:r>
              <a:rPr lang="en-US" dirty="0"/>
              <a:t>Text</a:t>
            </a:r>
          </a:p>
        </p:txBody>
      </p:sp>
      <p:sp>
        <p:nvSpPr>
          <p:cNvPr id="105" name="SmartArt Placeholder 6">
            <a:extLst>
              <a:ext uri="{FF2B5EF4-FFF2-40B4-BE49-F238E27FC236}">
                <a16:creationId xmlns:a16="http://schemas.microsoft.com/office/drawing/2014/main" id="{320CF9C1-F289-044D-97F8-083AEF1E99B4}"/>
              </a:ext>
            </a:extLst>
          </p:cNvPr>
          <p:cNvSpPr>
            <a:spLocks noGrp="1"/>
          </p:cNvSpPr>
          <p:nvPr>
            <p:ph type="dgm" sz="quarter" idx="218" hasCustomPrompt="1"/>
          </p:nvPr>
        </p:nvSpPr>
        <p:spPr>
          <a:xfrm flipH="1">
            <a:off x="6608434" y="4962377"/>
            <a:ext cx="25200" cy="307786"/>
          </a:xfrm>
          <a:prstGeom prst="rect">
            <a:avLst/>
          </a:prstGeom>
          <a:solidFill>
            <a:schemeClr val="tx1"/>
          </a:solidFill>
        </p:spPr>
        <p:txBody>
          <a:bodyPr/>
          <a:lstStyle>
            <a:lvl1pPr>
              <a:lnSpc>
                <a:spcPct val="100000"/>
              </a:lnSpc>
              <a:defRPr sz="600"/>
            </a:lvl1pPr>
          </a:lstStyle>
          <a:p>
            <a:r>
              <a:rPr lang="en-GB" dirty="0"/>
              <a:t>.</a:t>
            </a:r>
            <a:endParaRPr lang="en-US" dirty="0"/>
          </a:p>
        </p:txBody>
      </p:sp>
      <p:sp>
        <p:nvSpPr>
          <p:cNvPr id="106" name="Text Placeholder 5">
            <a:extLst>
              <a:ext uri="{FF2B5EF4-FFF2-40B4-BE49-F238E27FC236}">
                <a16:creationId xmlns:a16="http://schemas.microsoft.com/office/drawing/2014/main" id="{876BF7B3-707C-5240-A4B7-9C33E29C058E}"/>
              </a:ext>
            </a:extLst>
          </p:cNvPr>
          <p:cNvSpPr>
            <a:spLocks noGrp="1"/>
          </p:cNvSpPr>
          <p:nvPr>
            <p:ph type="body" sz="quarter" idx="219" hasCustomPrompt="1"/>
          </p:nvPr>
        </p:nvSpPr>
        <p:spPr>
          <a:xfrm>
            <a:off x="8873005" y="5283133"/>
            <a:ext cx="964531" cy="964531"/>
          </a:xfrm>
          <a:prstGeom prst="roundRect">
            <a:avLst>
              <a:gd name="adj" fmla="val 5202"/>
            </a:avLst>
          </a:prstGeom>
          <a:ln w="12700">
            <a:solidFill>
              <a:schemeClr val="tx2"/>
            </a:solidFill>
          </a:ln>
        </p:spPr>
        <p:txBody>
          <a:bodyPr lIns="72000" tIns="72000" rIns="72000" bIns="72000" anchor="ctr"/>
          <a:lstStyle>
            <a:lvl1pPr algn="ctr">
              <a:lnSpc>
                <a:spcPct val="100000"/>
              </a:lnSpc>
              <a:defRPr sz="1200" b="1">
                <a:solidFill>
                  <a:schemeClr val="tx2"/>
                </a:solidFill>
              </a:defRPr>
            </a:lvl1pPr>
          </a:lstStyle>
          <a:p>
            <a:pPr lvl="0"/>
            <a:r>
              <a:rPr lang="en-US" dirty="0"/>
              <a:t>Text</a:t>
            </a:r>
          </a:p>
        </p:txBody>
      </p:sp>
      <p:sp>
        <p:nvSpPr>
          <p:cNvPr id="107" name="Text Placeholder 5">
            <a:extLst>
              <a:ext uri="{FF2B5EF4-FFF2-40B4-BE49-F238E27FC236}">
                <a16:creationId xmlns:a16="http://schemas.microsoft.com/office/drawing/2014/main" id="{77B033C6-F68F-4D4B-9919-7F2125B29EEC}"/>
              </a:ext>
            </a:extLst>
          </p:cNvPr>
          <p:cNvSpPr>
            <a:spLocks noGrp="1"/>
          </p:cNvSpPr>
          <p:nvPr>
            <p:ph type="body" sz="quarter" idx="220" hasCustomPrompt="1"/>
          </p:nvPr>
        </p:nvSpPr>
        <p:spPr>
          <a:xfrm>
            <a:off x="8859648" y="4014312"/>
            <a:ext cx="979200" cy="979200"/>
          </a:xfrm>
          <a:prstGeom prst="ellipse">
            <a:avLst/>
          </a:prstGeom>
          <a:solidFill>
            <a:schemeClr val="tx2"/>
          </a:solidFill>
        </p:spPr>
        <p:txBody>
          <a:bodyPr anchor="ctr"/>
          <a:lstStyle>
            <a:lvl1pPr algn="ctr">
              <a:lnSpc>
                <a:spcPct val="100000"/>
              </a:lnSpc>
              <a:defRPr sz="1600" b="1">
                <a:solidFill>
                  <a:schemeClr val="bg1"/>
                </a:solidFill>
              </a:defRPr>
            </a:lvl1pPr>
          </a:lstStyle>
          <a:p>
            <a:pPr lvl="0"/>
            <a:r>
              <a:rPr lang="en-US" dirty="0"/>
              <a:t>Text</a:t>
            </a:r>
          </a:p>
        </p:txBody>
      </p:sp>
      <p:sp>
        <p:nvSpPr>
          <p:cNvPr id="108" name="SmartArt Placeholder 6">
            <a:extLst>
              <a:ext uri="{FF2B5EF4-FFF2-40B4-BE49-F238E27FC236}">
                <a16:creationId xmlns:a16="http://schemas.microsoft.com/office/drawing/2014/main" id="{4163ED3C-1BD1-3C40-AD3E-D9FFB3B98182}"/>
              </a:ext>
            </a:extLst>
          </p:cNvPr>
          <p:cNvSpPr>
            <a:spLocks noGrp="1"/>
          </p:cNvSpPr>
          <p:nvPr>
            <p:ph type="dgm" sz="quarter" idx="221" hasCustomPrompt="1"/>
          </p:nvPr>
        </p:nvSpPr>
        <p:spPr>
          <a:xfrm flipH="1">
            <a:off x="9338204" y="4963839"/>
            <a:ext cx="25200" cy="307786"/>
          </a:xfrm>
          <a:prstGeom prst="rect">
            <a:avLst/>
          </a:prstGeom>
          <a:solidFill>
            <a:schemeClr val="tx2"/>
          </a:solidFill>
        </p:spPr>
        <p:txBody>
          <a:bodyPr/>
          <a:lstStyle>
            <a:lvl1pPr>
              <a:lnSpc>
                <a:spcPct val="100000"/>
              </a:lnSpc>
              <a:defRPr sz="600"/>
            </a:lvl1pPr>
          </a:lstStyle>
          <a:p>
            <a:r>
              <a:rPr lang="en-GB" dirty="0"/>
              <a:t>.</a:t>
            </a:r>
            <a:endParaRPr lang="en-US" dirty="0"/>
          </a:p>
        </p:txBody>
      </p:sp>
      <p:sp>
        <p:nvSpPr>
          <p:cNvPr id="109" name="Text Placeholder 5">
            <a:extLst>
              <a:ext uri="{FF2B5EF4-FFF2-40B4-BE49-F238E27FC236}">
                <a16:creationId xmlns:a16="http://schemas.microsoft.com/office/drawing/2014/main" id="{376E33A7-05F9-1A49-A21C-6ACE8B4BDE3D}"/>
              </a:ext>
            </a:extLst>
          </p:cNvPr>
          <p:cNvSpPr>
            <a:spLocks noGrp="1"/>
          </p:cNvSpPr>
          <p:nvPr>
            <p:ph type="body" sz="quarter" idx="222" hasCustomPrompt="1"/>
          </p:nvPr>
        </p:nvSpPr>
        <p:spPr>
          <a:xfrm>
            <a:off x="10250789" y="5278957"/>
            <a:ext cx="964531" cy="964531"/>
          </a:xfrm>
          <a:prstGeom prst="roundRect">
            <a:avLst>
              <a:gd name="adj" fmla="val 5202"/>
            </a:avLst>
          </a:prstGeom>
          <a:ln w="12700">
            <a:solidFill>
              <a:schemeClr val="accent1"/>
            </a:solidFill>
          </a:ln>
        </p:spPr>
        <p:txBody>
          <a:bodyPr lIns="72000" tIns="72000" rIns="72000" bIns="72000" anchor="ctr"/>
          <a:lstStyle>
            <a:lvl1pPr algn="ctr">
              <a:lnSpc>
                <a:spcPct val="100000"/>
              </a:lnSpc>
              <a:defRPr sz="1200" b="1">
                <a:solidFill>
                  <a:schemeClr val="accent1"/>
                </a:solidFill>
              </a:defRPr>
            </a:lvl1pPr>
          </a:lstStyle>
          <a:p>
            <a:pPr lvl="0"/>
            <a:r>
              <a:rPr lang="en-US" dirty="0"/>
              <a:t>Text</a:t>
            </a:r>
          </a:p>
        </p:txBody>
      </p:sp>
      <p:sp>
        <p:nvSpPr>
          <p:cNvPr id="110" name="Text Placeholder 5">
            <a:extLst>
              <a:ext uri="{FF2B5EF4-FFF2-40B4-BE49-F238E27FC236}">
                <a16:creationId xmlns:a16="http://schemas.microsoft.com/office/drawing/2014/main" id="{E604B13F-A18E-6547-B288-9C923C1BF1D2}"/>
              </a:ext>
            </a:extLst>
          </p:cNvPr>
          <p:cNvSpPr>
            <a:spLocks noGrp="1"/>
          </p:cNvSpPr>
          <p:nvPr>
            <p:ph type="body" sz="quarter" idx="223" hasCustomPrompt="1"/>
          </p:nvPr>
        </p:nvSpPr>
        <p:spPr>
          <a:xfrm>
            <a:off x="10237432" y="4010136"/>
            <a:ext cx="979200" cy="979200"/>
          </a:xfrm>
          <a:prstGeom prst="ellipse">
            <a:avLst/>
          </a:prstGeom>
          <a:solidFill>
            <a:schemeClr val="accent1"/>
          </a:solidFill>
        </p:spPr>
        <p:txBody>
          <a:bodyPr anchor="ctr"/>
          <a:lstStyle>
            <a:lvl1pPr algn="ctr">
              <a:lnSpc>
                <a:spcPct val="100000"/>
              </a:lnSpc>
              <a:defRPr sz="1600" b="1">
                <a:solidFill>
                  <a:schemeClr val="bg1"/>
                </a:solidFill>
              </a:defRPr>
            </a:lvl1pPr>
          </a:lstStyle>
          <a:p>
            <a:pPr lvl="0"/>
            <a:r>
              <a:rPr lang="en-US" dirty="0"/>
              <a:t>Text</a:t>
            </a:r>
          </a:p>
        </p:txBody>
      </p:sp>
      <p:sp>
        <p:nvSpPr>
          <p:cNvPr id="111" name="SmartArt Placeholder 6">
            <a:extLst>
              <a:ext uri="{FF2B5EF4-FFF2-40B4-BE49-F238E27FC236}">
                <a16:creationId xmlns:a16="http://schemas.microsoft.com/office/drawing/2014/main" id="{8CAA2D9A-0EDE-0F4B-8711-D39F1D7685D2}"/>
              </a:ext>
            </a:extLst>
          </p:cNvPr>
          <p:cNvSpPr>
            <a:spLocks noGrp="1"/>
          </p:cNvSpPr>
          <p:nvPr>
            <p:ph type="dgm" sz="quarter" idx="224" hasCustomPrompt="1"/>
          </p:nvPr>
        </p:nvSpPr>
        <p:spPr>
          <a:xfrm flipH="1">
            <a:off x="10715988" y="4959663"/>
            <a:ext cx="25200" cy="307786"/>
          </a:xfrm>
          <a:prstGeom prst="rect">
            <a:avLst/>
          </a:prstGeom>
          <a:solidFill>
            <a:schemeClr val="accent1"/>
          </a:solidFill>
        </p:spPr>
        <p:txBody>
          <a:bodyPr/>
          <a:lstStyle>
            <a:lvl1pPr>
              <a:lnSpc>
                <a:spcPct val="100000"/>
              </a:lnSpc>
              <a:defRPr sz="600"/>
            </a:lvl1pPr>
          </a:lstStyle>
          <a:p>
            <a:r>
              <a:rPr lang="en-GB" dirty="0"/>
              <a:t>.</a:t>
            </a:r>
            <a:endParaRPr lang="en-US" dirty="0"/>
          </a:p>
        </p:txBody>
      </p:sp>
      <p:sp>
        <p:nvSpPr>
          <p:cNvPr id="112" name="Text Placeholder 5">
            <a:extLst>
              <a:ext uri="{FF2B5EF4-FFF2-40B4-BE49-F238E27FC236}">
                <a16:creationId xmlns:a16="http://schemas.microsoft.com/office/drawing/2014/main" id="{CB126D37-9888-CF4F-A0DB-397E95C46A70}"/>
              </a:ext>
            </a:extLst>
          </p:cNvPr>
          <p:cNvSpPr>
            <a:spLocks noGrp="1"/>
          </p:cNvSpPr>
          <p:nvPr>
            <p:ph type="body" sz="quarter" idx="225" hasCustomPrompt="1"/>
          </p:nvPr>
        </p:nvSpPr>
        <p:spPr>
          <a:xfrm>
            <a:off x="7528059" y="5278957"/>
            <a:ext cx="964531" cy="964531"/>
          </a:xfrm>
          <a:prstGeom prst="roundRect">
            <a:avLst>
              <a:gd name="adj" fmla="val 5202"/>
            </a:avLst>
          </a:prstGeom>
          <a:ln w="12700">
            <a:solidFill>
              <a:schemeClr val="bg2"/>
            </a:solidFill>
          </a:ln>
        </p:spPr>
        <p:txBody>
          <a:bodyPr lIns="72000" tIns="72000" rIns="72000" bIns="72000" anchor="ctr"/>
          <a:lstStyle>
            <a:lvl1pPr algn="ctr">
              <a:lnSpc>
                <a:spcPct val="100000"/>
              </a:lnSpc>
              <a:defRPr sz="1200" b="1">
                <a:solidFill>
                  <a:schemeClr val="bg2"/>
                </a:solidFill>
              </a:defRPr>
            </a:lvl1pPr>
          </a:lstStyle>
          <a:p>
            <a:pPr lvl="0"/>
            <a:r>
              <a:rPr lang="en-US" dirty="0"/>
              <a:t>Text</a:t>
            </a:r>
          </a:p>
        </p:txBody>
      </p:sp>
      <p:sp>
        <p:nvSpPr>
          <p:cNvPr id="113" name="Text Placeholder 5">
            <a:extLst>
              <a:ext uri="{FF2B5EF4-FFF2-40B4-BE49-F238E27FC236}">
                <a16:creationId xmlns:a16="http://schemas.microsoft.com/office/drawing/2014/main" id="{90D34AD4-CFEA-E242-BCBB-172E87CD3576}"/>
              </a:ext>
            </a:extLst>
          </p:cNvPr>
          <p:cNvSpPr>
            <a:spLocks noGrp="1"/>
          </p:cNvSpPr>
          <p:nvPr>
            <p:ph type="body" sz="quarter" idx="226" hasCustomPrompt="1"/>
          </p:nvPr>
        </p:nvSpPr>
        <p:spPr>
          <a:xfrm>
            <a:off x="7514702" y="4010136"/>
            <a:ext cx="979200" cy="979200"/>
          </a:xfrm>
          <a:prstGeom prst="ellipse">
            <a:avLst/>
          </a:prstGeom>
          <a:solidFill>
            <a:schemeClr val="bg2"/>
          </a:solidFill>
        </p:spPr>
        <p:txBody>
          <a:bodyPr anchor="ctr"/>
          <a:lstStyle>
            <a:lvl1pPr algn="ctr">
              <a:lnSpc>
                <a:spcPct val="100000"/>
              </a:lnSpc>
              <a:defRPr sz="1600" b="1">
                <a:solidFill>
                  <a:schemeClr val="bg1"/>
                </a:solidFill>
              </a:defRPr>
            </a:lvl1pPr>
          </a:lstStyle>
          <a:p>
            <a:pPr lvl="0"/>
            <a:r>
              <a:rPr lang="en-US" dirty="0"/>
              <a:t>Text</a:t>
            </a:r>
          </a:p>
        </p:txBody>
      </p:sp>
      <p:sp>
        <p:nvSpPr>
          <p:cNvPr id="114" name="SmartArt Placeholder 6">
            <a:extLst>
              <a:ext uri="{FF2B5EF4-FFF2-40B4-BE49-F238E27FC236}">
                <a16:creationId xmlns:a16="http://schemas.microsoft.com/office/drawing/2014/main" id="{F63B2F72-2A3C-2844-9304-6D61EB719B08}"/>
              </a:ext>
            </a:extLst>
          </p:cNvPr>
          <p:cNvSpPr>
            <a:spLocks noGrp="1"/>
          </p:cNvSpPr>
          <p:nvPr>
            <p:ph type="dgm" sz="quarter" idx="227" hasCustomPrompt="1"/>
          </p:nvPr>
        </p:nvSpPr>
        <p:spPr>
          <a:xfrm flipH="1">
            <a:off x="7993258" y="4959663"/>
            <a:ext cx="25200" cy="307786"/>
          </a:xfrm>
          <a:prstGeom prst="rect">
            <a:avLst/>
          </a:prstGeom>
          <a:solidFill>
            <a:schemeClr val="bg2"/>
          </a:solidFill>
        </p:spPr>
        <p:txBody>
          <a:bodyPr/>
          <a:lstStyle>
            <a:lvl1pPr>
              <a:lnSpc>
                <a:spcPct val="100000"/>
              </a:lnSpc>
              <a:defRPr sz="600"/>
            </a:lvl1pPr>
          </a:lstStyle>
          <a:p>
            <a:r>
              <a:rPr lang="en-GB" dirty="0"/>
              <a:t>.</a:t>
            </a:r>
            <a:endParaRPr lang="en-US" dirty="0"/>
          </a:p>
        </p:txBody>
      </p:sp>
      <p:sp>
        <p:nvSpPr>
          <p:cNvPr id="115" name="Text Placeholder 5">
            <a:extLst>
              <a:ext uri="{FF2B5EF4-FFF2-40B4-BE49-F238E27FC236}">
                <a16:creationId xmlns:a16="http://schemas.microsoft.com/office/drawing/2014/main" id="{C57CBB52-3279-7846-A3B6-513D7AF78192}"/>
              </a:ext>
            </a:extLst>
          </p:cNvPr>
          <p:cNvSpPr>
            <a:spLocks noGrp="1"/>
          </p:cNvSpPr>
          <p:nvPr>
            <p:ph type="body" sz="quarter" idx="228" hasCustomPrompt="1"/>
          </p:nvPr>
        </p:nvSpPr>
        <p:spPr>
          <a:xfrm>
            <a:off x="724806" y="5281671"/>
            <a:ext cx="964531" cy="964531"/>
          </a:xfrm>
          <a:prstGeom prst="roundRect">
            <a:avLst>
              <a:gd name="adj" fmla="val 5202"/>
            </a:avLst>
          </a:prstGeom>
          <a:ln w="12700">
            <a:solidFill>
              <a:schemeClr val="tx1"/>
            </a:solidFill>
          </a:ln>
        </p:spPr>
        <p:txBody>
          <a:bodyPr lIns="72000" tIns="72000" rIns="72000" bIns="72000" anchor="ctr"/>
          <a:lstStyle>
            <a:lvl1pPr algn="ctr">
              <a:lnSpc>
                <a:spcPct val="100000"/>
              </a:lnSpc>
              <a:defRPr sz="1200" b="1">
                <a:solidFill>
                  <a:schemeClr val="tx1"/>
                </a:solidFill>
              </a:defRPr>
            </a:lvl1pPr>
          </a:lstStyle>
          <a:p>
            <a:pPr lvl="0"/>
            <a:r>
              <a:rPr lang="en-US" dirty="0"/>
              <a:t>Text</a:t>
            </a:r>
          </a:p>
        </p:txBody>
      </p:sp>
      <p:sp>
        <p:nvSpPr>
          <p:cNvPr id="116" name="Text Placeholder 5">
            <a:extLst>
              <a:ext uri="{FF2B5EF4-FFF2-40B4-BE49-F238E27FC236}">
                <a16:creationId xmlns:a16="http://schemas.microsoft.com/office/drawing/2014/main" id="{5AA66306-FADA-574B-994E-1E535B5E406F}"/>
              </a:ext>
            </a:extLst>
          </p:cNvPr>
          <p:cNvSpPr>
            <a:spLocks noGrp="1"/>
          </p:cNvSpPr>
          <p:nvPr>
            <p:ph type="body" sz="quarter" idx="229" hasCustomPrompt="1"/>
          </p:nvPr>
        </p:nvSpPr>
        <p:spPr>
          <a:xfrm>
            <a:off x="711449" y="4012850"/>
            <a:ext cx="979200" cy="979200"/>
          </a:xfrm>
          <a:prstGeom prst="ellipse">
            <a:avLst/>
          </a:prstGeom>
          <a:solidFill>
            <a:schemeClr val="tx1"/>
          </a:solidFill>
        </p:spPr>
        <p:txBody>
          <a:bodyPr anchor="ctr"/>
          <a:lstStyle>
            <a:lvl1pPr algn="ctr">
              <a:lnSpc>
                <a:spcPct val="100000"/>
              </a:lnSpc>
              <a:defRPr sz="1600" b="1">
                <a:solidFill>
                  <a:schemeClr val="bg1"/>
                </a:solidFill>
              </a:defRPr>
            </a:lvl1pPr>
          </a:lstStyle>
          <a:p>
            <a:pPr lvl="0"/>
            <a:r>
              <a:rPr lang="en-US" dirty="0"/>
              <a:t>Text</a:t>
            </a:r>
          </a:p>
        </p:txBody>
      </p:sp>
      <p:sp>
        <p:nvSpPr>
          <p:cNvPr id="117" name="SmartArt Placeholder 6">
            <a:extLst>
              <a:ext uri="{FF2B5EF4-FFF2-40B4-BE49-F238E27FC236}">
                <a16:creationId xmlns:a16="http://schemas.microsoft.com/office/drawing/2014/main" id="{A1E82512-125A-CB47-873C-0CF1FB9C759C}"/>
              </a:ext>
            </a:extLst>
          </p:cNvPr>
          <p:cNvSpPr>
            <a:spLocks noGrp="1"/>
          </p:cNvSpPr>
          <p:nvPr>
            <p:ph type="dgm" sz="quarter" idx="230" hasCustomPrompt="1"/>
          </p:nvPr>
        </p:nvSpPr>
        <p:spPr>
          <a:xfrm flipH="1">
            <a:off x="1190005" y="4962377"/>
            <a:ext cx="25200" cy="307786"/>
          </a:xfrm>
          <a:prstGeom prst="rect">
            <a:avLst/>
          </a:prstGeom>
          <a:solidFill>
            <a:schemeClr val="tx1"/>
          </a:solidFill>
        </p:spPr>
        <p:txBody>
          <a:bodyPr/>
          <a:lstStyle>
            <a:lvl1pPr>
              <a:lnSpc>
                <a:spcPct val="100000"/>
              </a:lnSpc>
              <a:defRPr sz="600"/>
            </a:lvl1pPr>
          </a:lstStyle>
          <a:p>
            <a:r>
              <a:rPr lang="en-GB" dirty="0"/>
              <a:t>.</a:t>
            </a:r>
            <a:endParaRPr lang="en-US" dirty="0"/>
          </a:p>
        </p:txBody>
      </p:sp>
      <p:sp>
        <p:nvSpPr>
          <p:cNvPr id="118" name="Text Placeholder 5">
            <a:extLst>
              <a:ext uri="{FF2B5EF4-FFF2-40B4-BE49-F238E27FC236}">
                <a16:creationId xmlns:a16="http://schemas.microsoft.com/office/drawing/2014/main" id="{B948028F-E7AE-0547-9A1C-54D73D8CD6E7}"/>
              </a:ext>
            </a:extLst>
          </p:cNvPr>
          <p:cNvSpPr>
            <a:spLocks noGrp="1"/>
          </p:cNvSpPr>
          <p:nvPr>
            <p:ph type="body" sz="quarter" idx="231" hasCustomPrompt="1"/>
          </p:nvPr>
        </p:nvSpPr>
        <p:spPr>
          <a:xfrm>
            <a:off x="3454576" y="5283133"/>
            <a:ext cx="964531" cy="964531"/>
          </a:xfrm>
          <a:prstGeom prst="roundRect">
            <a:avLst>
              <a:gd name="adj" fmla="val 5202"/>
            </a:avLst>
          </a:prstGeom>
          <a:ln w="12700">
            <a:solidFill>
              <a:schemeClr val="tx2"/>
            </a:solidFill>
          </a:ln>
        </p:spPr>
        <p:txBody>
          <a:bodyPr lIns="72000" tIns="72000" rIns="72000" bIns="72000" anchor="ctr"/>
          <a:lstStyle>
            <a:lvl1pPr algn="ctr">
              <a:lnSpc>
                <a:spcPct val="100000"/>
              </a:lnSpc>
              <a:defRPr sz="1200" b="1">
                <a:solidFill>
                  <a:schemeClr val="tx2"/>
                </a:solidFill>
              </a:defRPr>
            </a:lvl1pPr>
          </a:lstStyle>
          <a:p>
            <a:pPr lvl="0"/>
            <a:r>
              <a:rPr lang="en-US" dirty="0"/>
              <a:t>Text</a:t>
            </a:r>
          </a:p>
        </p:txBody>
      </p:sp>
      <p:sp>
        <p:nvSpPr>
          <p:cNvPr id="119" name="Text Placeholder 5">
            <a:extLst>
              <a:ext uri="{FF2B5EF4-FFF2-40B4-BE49-F238E27FC236}">
                <a16:creationId xmlns:a16="http://schemas.microsoft.com/office/drawing/2014/main" id="{BB8406C2-8D5E-2444-8E2D-17E9F9826FF3}"/>
              </a:ext>
            </a:extLst>
          </p:cNvPr>
          <p:cNvSpPr>
            <a:spLocks noGrp="1"/>
          </p:cNvSpPr>
          <p:nvPr>
            <p:ph type="body" sz="quarter" idx="232" hasCustomPrompt="1"/>
          </p:nvPr>
        </p:nvSpPr>
        <p:spPr>
          <a:xfrm>
            <a:off x="3441219" y="4014312"/>
            <a:ext cx="979200" cy="979200"/>
          </a:xfrm>
          <a:prstGeom prst="ellipse">
            <a:avLst/>
          </a:prstGeom>
          <a:solidFill>
            <a:schemeClr val="tx2"/>
          </a:solidFill>
        </p:spPr>
        <p:txBody>
          <a:bodyPr anchor="ctr"/>
          <a:lstStyle>
            <a:lvl1pPr algn="ctr">
              <a:lnSpc>
                <a:spcPct val="100000"/>
              </a:lnSpc>
              <a:defRPr sz="1600" b="1">
                <a:solidFill>
                  <a:schemeClr val="bg1"/>
                </a:solidFill>
              </a:defRPr>
            </a:lvl1pPr>
          </a:lstStyle>
          <a:p>
            <a:pPr lvl="0"/>
            <a:r>
              <a:rPr lang="en-US" dirty="0"/>
              <a:t>Text</a:t>
            </a:r>
          </a:p>
        </p:txBody>
      </p:sp>
      <p:sp>
        <p:nvSpPr>
          <p:cNvPr id="120" name="SmartArt Placeholder 6">
            <a:extLst>
              <a:ext uri="{FF2B5EF4-FFF2-40B4-BE49-F238E27FC236}">
                <a16:creationId xmlns:a16="http://schemas.microsoft.com/office/drawing/2014/main" id="{9126D765-D0BF-1C48-BBB4-36D6EE67BF69}"/>
              </a:ext>
            </a:extLst>
          </p:cNvPr>
          <p:cNvSpPr>
            <a:spLocks noGrp="1"/>
          </p:cNvSpPr>
          <p:nvPr>
            <p:ph type="dgm" sz="quarter" idx="233" hasCustomPrompt="1"/>
          </p:nvPr>
        </p:nvSpPr>
        <p:spPr>
          <a:xfrm flipH="1">
            <a:off x="3919775" y="4963839"/>
            <a:ext cx="25200" cy="307786"/>
          </a:xfrm>
          <a:prstGeom prst="rect">
            <a:avLst/>
          </a:prstGeom>
          <a:solidFill>
            <a:schemeClr val="tx2"/>
          </a:solidFill>
        </p:spPr>
        <p:txBody>
          <a:bodyPr/>
          <a:lstStyle>
            <a:lvl1pPr>
              <a:lnSpc>
                <a:spcPct val="100000"/>
              </a:lnSpc>
              <a:defRPr sz="600"/>
            </a:lvl1pPr>
          </a:lstStyle>
          <a:p>
            <a:r>
              <a:rPr lang="en-GB" dirty="0"/>
              <a:t>.</a:t>
            </a:r>
            <a:endParaRPr lang="en-US" dirty="0"/>
          </a:p>
        </p:txBody>
      </p:sp>
      <p:sp>
        <p:nvSpPr>
          <p:cNvPr id="121" name="Text Placeholder 5">
            <a:extLst>
              <a:ext uri="{FF2B5EF4-FFF2-40B4-BE49-F238E27FC236}">
                <a16:creationId xmlns:a16="http://schemas.microsoft.com/office/drawing/2014/main" id="{361A1914-9FEC-2342-BC1B-B302D2F5523C}"/>
              </a:ext>
            </a:extLst>
          </p:cNvPr>
          <p:cNvSpPr>
            <a:spLocks noGrp="1"/>
          </p:cNvSpPr>
          <p:nvPr>
            <p:ph type="body" sz="quarter" idx="234" hasCustomPrompt="1"/>
          </p:nvPr>
        </p:nvSpPr>
        <p:spPr>
          <a:xfrm>
            <a:off x="4832360" y="5278957"/>
            <a:ext cx="964531" cy="964531"/>
          </a:xfrm>
          <a:prstGeom prst="roundRect">
            <a:avLst>
              <a:gd name="adj" fmla="val 5202"/>
            </a:avLst>
          </a:prstGeom>
          <a:ln w="12700">
            <a:solidFill>
              <a:schemeClr val="accent1"/>
            </a:solidFill>
          </a:ln>
        </p:spPr>
        <p:txBody>
          <a:bodyPr lIns="72000" tIns="72000" rIns="72000" bIns="72000" anchor="ctr"/>
          <a:lstStyle>
            <a:lvl1pPr algn="ctr">
              <a:lnSpc>
                <a:spcPct val="100000"/>
              </a:lnSpc>
              <a:defRPr sz="1200" b="1">
                <a:solidFill>
                  <a:schemeClr val="accent1"/>
                </a:solidFill>
              </a:defRPr>
            </a:lvl1pPr>
          </a:lstStyle>
          <a:p>
            <a:pPr lvl="0"/>
            <a:r>
              <a:rPr lang="en-US" dirty="0"/>
              <a:t>Text</a:t>
            </a:r>
          </a:p>
        </p:txBody>
      </p:sp>
      <p:sp>
        <p:nvSpPr>
          <p:cNvPr id="122" name="Text Placeholder 5">
            <a:extLst>
              <a:ext uri="{FF2B5EF4-FFF2-40B4-BE49-F238E27FC236}">
                <a16:creationId xmlns:a16="http://schemas.microsoft.com/office/drawing/2014/main" id="{335438AA-FCE9-7B49-AEF4-12FE5B7FB0A7}"/>
              </a:ext>
            </a:extLst>
          </p:cNvPr>
          <p:cNvSpPr>
            <a:spLocks noGrp="1"/>
          </p:cNvSpPr>
          <p:nvPr>
            <p:ph type="body" sz="quarter" idx="235" hasCustomPrompt="1"/>
          </p:nvPr>
        </p:nvSpPr>
        <p:spPr>
          <a:xfrm>
            <a:off x="4819003" y="4010136"/>
            <a:ext cx="979200" cy="979200"/>
          </a:xfrm>
          <a:prstGeom prst="ellipse">
            <a:avLst/>
          </a:prstGeom>
          <a:solidFill>
            <a:schemeClr val="accent1"/>
          </a:solidFill>
        </p:spPr>
        <p:txBody>
          <a:bodyPr anchor="ctr"/>
          <a:lstStyle>
            <a:lvl1pPr algn="ctr">
              <a:lnSpc>
                <a:spcPct val="100000"/>
              </a:lnSpc>
              <a:defRPr sz="1600" b="1">
                <a:solidFill>
                  <a:schemeClr val="bg1"/>
                </a:solidFill>
              </a:defRPr>
            </a:lvl1pPr>
          </a:lstStyle>
          <a:p>
            <a:pPr lvl="0"/>
            <a:r>
              <a:rPr lang="en-US" dirty="0"/>
              <a:t>Text</a:t>
            </a:r>
          </a:p>
        </p:txBody>
      </p:sp>
      <p:sp>
        <p:nvSpPr>
          <p:cNvPr id="123" name="SmartArt Placeholder 6">
            <a:extLst>
              <a:ext uri="{FF2B5EF4-FFF2-40B4-BE49-F238E27FC236}">
                <a16:creationId xmlns:a16="http://schemas.microsoft.com/office/drawing/2014/main" id="{E55DFC46-E982-6F49-9E60-FC1A51D09BDA}"/>
              </a:ext>
            </a:extLst>
          </p:cNvPr>
          <p:cNvSpPr>
            <a:spLocks noGrp="1"/>
          </p:cNvSpPr>
          <p:nvPr>
            <p:ph type="dgm" sz="quarter" idx="236" hasCustomPrompt="1"/>
          </p:nvPr>
        </p:nvSpPr>
        <p:spPr>
          <a:xfrm flipH="1">
            <a:off x="5297559" y="4959663"/>
            <a:ext cx="25200" cy="307786"/>
          </a:xfrm>
          <a:prstGeom prst="rect">
            <a:avLst/>
          </a:prstGeom>
          <a:solidFill>
            <a:schemeClr val="accent1"/>
          </a:solidFill>
        </p:spPr>
        <p:txBody>
          <a:bodyPr/>
          <a:lstStyle>
            <a:lvl1pPr>
              <a:lnSpc>
                <a:spcPct val="100000"/>
              </a:lnSpc>
              <a:defRPr sz="600"/>
            </a:lvl1pPr>
          </a:lstStyle>
          <a:p>
            <a:r>
              <a:rPr lang="en-GB" dirty="0"/>
              <a:t>.</a:t>
            </a:r>
            <a:endParaRPr lang="en-US" dirty="0"/>
          </a:p>
        </p:txBody>
      </p:sp>
      <p:sp>
        <p:nvSpPr>
          <p:cNvPr id="124" name="Text Placeholder 5">
            <a:extLst>
              <a:ext uri="{FF2B5EF4-FFF2-40B4-BE49-F238E27FC236}">
                <a16:creationId xmlns:a16="http://schemas.microsoft.com/office/drawing/2014/main" id="{919E792C-5FB1-9D4A-A021-35CDED32C4CE}"/>
              </a:ext>
            </a:extLst>
          </p:cNvPr>
          <p:cNvSpPr>
            <a:spLocks noGrp="1"/>
          </p:cNvSpPr>
          <p:nvPr>
            <p:ph type="body" sz="quarter" idx="237" hasCustomPrompt="1"/>
          </p:nvPr>
        </p:nvSpPr>
        <p:spPr>
          <a:xfrm>
            <a:off x="2109630" y="5278957"/>
            <a:ext cx="964531" cy="964531"/>
          </a:xfrm>
          <a:prstGeom prst="roundRect">
            <a:avLst>
              <a:gd name="adj" fmla="val 5202"/>
            </a:avLst>
          </a:prstGeom>
          <a:ln w="12700">
            <a:solidFill>
              <a:schemeClr val="bg2"/>
            </a:solidFill>
          </a:ln>
        </p:spPr>
        <p:txBody>
          <a:bodyPr lIns="72000" tIns="72000" rIns="72000" bIns="72000" anchor="ctr"/>
          <a:lstStyle>
            <a:lvl1pPr algn="ctr">
              <a:lnSpc>
                <a:spcPct val="100000"/>
              </a:lnSpc>
              <a:defRPr sz="1200" b="1">
                <a:solidFill>
                  <a:schemeClr val="bg2"/>
                </a:solidFill>
              </a:defRPr>
            </a:lvl1pPr>
          </a:lstStyle>
          <a:p>
            <a:pPr lvl="0"/>
            <a:r>
              <a:rPr lang="en-US" dirty="0"/>
              <a:t>Text</a:t>
            </a:r>
          </a:p>
        </p:txBody>
      </p:sp>
      <p:sp>
        <p:nvSpPr>
          <p:cNvPr id="125" name="Text Placeholder 5">
            <a:extLst>
              <a:ext uri="{FF2B5EF4-FFF2-40B4-BE49-F238E27FC236}">
                <a16:creationId xmlns:a16="http://schemas.microsoft.com/office/drawing/2014/main" id="{E7F82E09-FC39-AD4A-BD8B-8C7B5257991E}"/>
              </a:ext>
            </a:extLst>
          </p:cNvPr>
          <p:cNvSpPr>
            <a:spLocks noGrp="1"/>
          </p:cNvSpPr>
          <p:nvPr>
            <p:ph type="body" sz="quarter" idx="238" hasCustomPrompt="1"/>
          </p:nvPr>
        </p:nvSpPr>
        <p:spPr>
          <a:xfrm>
            <a:off x="2096273" y="4010136"/>
            <a:ext cx="979200" cy="979200"/>
          </a:xfrm>
          <a:prstGeom prst="ellipse">
            <a:avLst/>
          </a:prstGeom>
          <a:solidFill>
            <a:schemeClr val="bg2"/>
          </a:solidFill>
        </p:spPr>
        <p:txBody>
          <a:bodyPr anchor="ctr"/>
          <a:lstStyle>
            <a:lvl1pPr algn="ctr">
              <a:lnSpc>
                <a:spcPct val="100000"/>
              </a:lnSpc>
              <a:defRPr sz="1600" b="1">
                <a:solidFill>
                  <a:schemeClr val="bg1"/>
                </a:solidFill>
              </a:defRPr>
            </a:lvl1pPr>
          </a:lstStyle>
          <a:p>
            <a:pPr lvl="0"/>
            <a:r>
              <a:rPr lang="en-US" dirty="0"/>
              <a:t>Text</a:t>
            </a:r>
          </a:p>
        </p:txBody>
      </p:sp>
      <p:sp>
        <p:nvSpPr>
          <p:cNvPr id="126" name="SmartArt Placeholder 6">
            <a:extLst>
              <a:ext uri="{FF2B5EF4-FFF2-40B4-BE49-F238E27FC236}">
                <a16:creationId xmlns:a16="http://schemas.microsoft.com/office/drawing/2014/main" id="{4846B554-6568-BC48-A8D6-A5B79B96AD55}"/>
              </a:ext>
            </a:extLst>
          </p:cNvPr>
          <p:cNvSpPr>
            <a:spLocks noGrp="1"/>
          </p:cNvSpPr>
          <p:nvPr>
            <p:ph type="dgm" sz="quarter" idx="239" hasCustomPrompt="1"/>
          </p:nvPr>
        </p:nvSpPr>
        <p:spPr>
          <a:xfrm flipH="1">
            <a:off x="2574829" y="4959663"/>
            <a:ext cx="25200" cy="307786"/>
          </a:xfrm>
          <a:prstGeom prst="rect">
            <a:avLst/>
          </a:prstGeom>
          <a:solidFill>
            <a:schemeClr val="bg2"/>
          </a:solidFill>
        </p:spPr>
        <p:txBody>
          <a:bodyPr/>
          <a:lstStyle>
            <a:lvl1pPr>
              <a:lnSpc>
                <a:spcPct val="100000"/>
              </a:lnSpc>
              <a:defRPr sz="600"/>
            </a:lvl1pPr>
          </a:lstStyle>
          <a:p>
            <a:r>
              <a:rPr lang="en-GB" dirty="0"/>
              <a:t>.</a:t>
            </a:r>
            <a:endParaRPr lang="en-US" dirty="0"/>
          </a:p>
        </p:txBody>
      </p:sp>
      <p:sp>
        <p:nvSpPr>
          <p:cNvPr id="68" name="Footer Placeholder 3">
            <a:extLst>
              <a:ext uri="{FF2B5EF4-FFF2-40B4-BE49-F238E27FC236}">
                <a16:creationId xmlns:a16="http://schemas.microsoft.com/office/drawing/2014/main" id="{5AF3BAED-3CDD-C843-B343-22D640A81FB3}"/>
              </a:ext>
            </a:extLst>
          </p:cNvPr>
          <p:cNvSpPr>
            <a:spLocks noGrp="1"/>
          </p:cNvSpPr>
          <p:nvPr>
            <p:ph type="ftr" sz="quarter" idx="11"/>
          </p:nvPr>
        </p:nvSpPr>
        <p:spPr>
          <a:xfrm>
            <a:off x="547199" y="6483601"/>
            <a:ext cx="4117669" cy="212399"/>
          </a:xfrm>
          <a:prstGeom prst="rect">
            <a:avLst/>
          </a:prstGeom>
        </p:spPr>
        <p:txBody>
          <a:bodyPr/>
          <a:lstStyle/>
          <a:p>
            <a:r>
              <a:rPr lang="en-GB" dirty="0"/>
              <a:t>www.hs2.org.uk</a:t>
            </a:r>
          </a:p>
        </p:txBody>
      </p:sp>
      <p:sp>
        <p:nvSpPr>
          <p:cNvPr id="4" name="Slide Number Placeholder 3"/>
          <p:cNvSpPr>
            <a:spLocks noGrp="1"/>
          </p:cNvSpPr>
          <p:nvPr>
            <p:ph type="sldNum" sz="quarter" idx="240"/>
          </p:nvPr>
        </p:nvSpPr>
        <p:spPr>
          <a:xfrm>
            <a:off x="10901779" y="6483601"/>
            <a:ext cx="744984" cy="212399"/>
          </a:xfrm>
          <a:prstGeom prst="rect">
            <a:avLst/>
          </a:prstGeom>
        </p:spPr>
        <p:txBody>
          <a:bodyPr/>
          <a:lstStyle/>
          <a:p>
            <a:fld id="{3DDFAA72-5DC3-4587-87F2-53D3D6F24F13}" type="slidenum">
              <a:rPr lang="en-GB" smtClean="0"/>
              <a:t>‹#›</a:t>
            </a:fld>
            <a:endParaRPr lang="en-GB" dirty="0"/>
          </a:p>
        </p:txBody>
      </p:sp>
    </p:spTree>
    <p:extLst>
      <p:ext uri="{BB962C8B-B14F-4D97-AF65-F5344CB8AC3E}">
        <p14:creationId xmlns:p14="http://schemas.microsoft.com/office/powerpoint/2010/main" val="1243148259"/>
      </p:ext>
    </p:extLst>
  </p:cSld>
  <p:clrMapOvr>
    <a:masterClrMapping/>
  </p:clrMapOvr>
  <p:transition>
    <p:fade/>
  </p:transition>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Tabl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ABCD75E-4E17-44E1-8946-64A9E31B83EA}"/>
              </a:ext>
            </a:extLst>
          </p:cNvPr>
          <p:cNvSpPr>
            <a:spLocks noGrp="1"/>
          </p:cNvSpPr>
          <p:nvPr>
            <p:ph type="title" hasCustomPrompt="1"/>
          </p:nvPr>
        </p:nvSpPr>
        <p:spPr>
          <a:xfrm>
            <a:off x="457199" y="469392"/>
            <a:ext cx="11275671" cy="968474"/>
          </a:xfrm>
        </p:spPr>
        <p:txBody>
          <a:bodyPr/>
          <a:lstStyle>
            <a:lvl1pPr>
              <a:lnSpc>
                <a:spcPct val="100000"/>
              </a:lnSpc>
              <a:defRPr/>
            </a:lvl1pPr>
          </a:lstStyle>
          <a:p>
            <a:r>
              <a:rPr lang="en-US" dirty="0"/>
              <a:t>Table title</a:t>
            </a:r>
            <a:endParaRPr lang="en-GB" dirty="0"/>
          </a:p>
        </p:txBody>
      </p:sp>
      <p:sp>
        <p:nvSpPr>
          <p:cNvPr id="6" name="Table Placeholder 5">
            <a:extLst>
              <a:ext uri="{FF2B5EF4-FFF2-40B4-BE49-F238E27FC236}">
                <a16:creationId xmlns:a16="http://schemas.microsoft.com/office/drawing/2014/main" id="{4509CACD-663B-694D-A50B-A5CC6E4ECE50}"/>
              </a:ext>
            </a:extLst>
          </p:cNvPr>
          <p:cNvSpPr>
            <a:spLocks noGrp="1"/>
          </p:cNvSpPr>
          <p:nvPr>
            <p:ph type="tbl" sz="quarter" idx="12"/>
          </p:nvPr>
        </p:nvSpPr>
        <p:spPr>
          <a:xfrm>
            <a:off x="457200" y="1550988"/>
            <a:ext cx="11276013" cy="4645025"/>
          </a:xfrm>
        </p:spPr>
        <p:txBody>
          <a:bodyPr/>
          <a:lstStyle/>
          <a:p>
            <a:r>
              <a:rPr lang="en-US" dirty="0"/>
              <a:t>Click icon to add table</a:t>
            </a:r>
          </a:p>
        </p:txBody>
      </p:sp>
      <p:sp>
        <p:nvSpPr>
          <p:cNvPr id="5" name="Footer Placeholder 3">
            <a:extLst>
              <a:ext uri="{FF2B5EF4-FFF2-40B4-BE49-F238E27FC236}">
                <a16:creationId xmlns:a16="http://schemas.microsoft.com/office/drawing/2014/main" id="{5AF3BAED-3CDD-C843-B343-22D640A81FB3}"/>
              </a:ext>
            </a:extLst>
          </p:cNvPr>
          <p:cNvSpPr>
            <a:spLocks noGrp="1"/>
          </p:cNvSpPr>
          <p:nvPr>
            <p:ph type="ftr" sz="quarter" idx="11"/>
          </p:nvPr>
        </p:nvSpPr>
        <p:spPr>
          <a:xfrm>
            <a:off x="547199" y="6483601"/>
            <a:ext cx="4117669" cy="212399"/>
          </a:xfrm>
          <a:prstGeom prst="rect">
            <a:avLst/>
          </a:prstGeom>
        </p:spPr>
        <p:txBody>
          <a:bodyPr/>
          <a:lstStyle/>
          <a:p>
            <a:r>
              <a:rPr lang="en-GB" dirty="0"/>
              <a:t>www.hs2.org.uk</a:t>
            </a:r>
          </a:p>
        </p:txBody>
      </p:sp>
      <p:sp>
        <p:nvSpPr>
          <p:cNvPr id="3" name="Slide Number Placeholder 2"/>
          <p:cNvSpPr>
            <a:spLocks noGrp="1"/>
          </p:cNvSpPr>
          <p:nvPr>
            <p:ph type="sldNum" sz="quarter" idx="13"/>
          </p:nvPr>
        </p:nvSpPr>
        <p:spPr>
          <a:xfrm>
            <a:off x="10901779" y="6483601"/>
            <a:ext cx="744984" cy="212399"/>
          </a:xfrm>
          <a:prstGeom prst="rect">
            <a:avLst/>
          </a:prstGeom>
        </p:spPr>
        <p:txBody>
          <a:bodyPr/>
          <a:lstStyle/>
          <a:p>
            <a:fld id="{3DDFAA72-5DC3-4587-87F2-53D3D6F24F13}" type="slidenum">
              <a:rPr lang="en-GB" smtClean="0"/>
              <a:t>‹#›</a:t>
            </a:fld>
            <a:endParaRPr lang="en-GB" dirty="0"/>
          </a:p>
        </p:txBody>
      </p:sp>
    </p:spTree>
    <p:extLst>
      <p:ext uri="{BB962C8B-B14F-4D97-AF65-F5344CB8AC3E}">
        <p14:creationId xmlns:p14="http://schemas.microsoft.com/office/powerpoint/2010/main" val="1381368517"/>
      </p:ext>
    </p:extLst>
  </p:cSld>
  <p:clrMapOvr>
    <a:masterClrMapping/>
  </p:clrMapOvr>
  <p:transition>
    <p:fade/>
  </p:transition>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p:cSld name="Three Column Fill">
    <p:spTree>
      <p:nvGrpSpPr>
        <p:cNvPr id="1" name=""/>
        <p:cNvGrpSpPr/>
        <p:nvPr/>
      </p:nvGrpSpPr>
      <p:grpSpPr>
        <a:xfrm>
          <a:off x="0" y="0"/>
          <a:ext cx="0" cy="0"/>
          <a:chOff x="0" y="0"/>
          <a:chExt cx="0" cy="0"/>
        </a:xfrm>
      </p:grpSpPr>
      <p:sp>
        <p:nvSpPr>
          <p:cNvPr id="7" name="Text Placeholder 6">
            <a:extLst>
              <a:ext uri="{FF2B5EF4-FFF2-40B4-BE49-F238E27FC236}">
                <a16:creationId xmlns:a16="http://schemas.microsoft.com/office/drawing/2014/main" id="{1A4965C7-CE0C-4F10-845F-95CC4899B9AD}"/>
              </a:ext>
            </a:extLst>
          </p:cNvPr>
          <p:cNvSpPr>
            <a:spLocks noGrp="1"/>
          </p:cNvSpPr>
          <p:nvPr>
            <p:ph type="body" sz="quarter" idx="13" hasCustomPrompt="1"/>
          </p:nvPr>
        </p:nvSpPr>
        <p:spPr>
          <a:xfrm>
            <a:off x="457200" y="1641600"/>
            <a:ext cx="2869200" cy="1666800"/>
          </a:xfrm>
          <a:solidFill>
            <a:schemeClr val="tx1"/>
          </a:solidFill>
        </p:spPr>
        <p:txBody>
          <a:bodyPr lIns="144000" tIns="144000" rIns="144000" bIns="144000"/>
          <a:lstStyle>
            <a:lvl1pPr>
              <a:lnSpc>
                <a:spcPct val="100000"/>
              </a:lnSpc>
              <a:defRPr sz="2200" b="1">
                <a:solidFill>
                  <a:schemeClr val="bg1"/>
                </a:solidFill>
              </a:defRPr>
            </a:lvl1pPr>
            <a:lvl2pPr marL="0" indent="0">
              <a:lnSpc>
                <a:spcPct val="100000"/>
              </a:lnSpc>
              <a:buNone/>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p:txBody>
      </p:sp>
      <p:sp>
        <p:nvSpPr>
          <p:cNvPr id="8" name="Text Placeholder 6">
            <a:extLst>
              <a:ext uri="{FF2B5EF4-FFF2-40B4-BE49-F238E27FC236}">
                <a16:creationId xmlns:a16="http://schemas.microsoft.com/office/drawing/2014/main" id="{E5E7D20D-A314-4F43-ACC1-E62B425C460E}"/>
              </a:ext>
            </a:extLst>
          </p:cNvPr>
          <p:cNvSpPr>
            <a:spLocks noGrp="1"/>
          </p:cNvSpPr>
          <p:nvPr>
            <p:ph type="body" sz="quarter" idx="14" hasCustomPrompt="1"/>
          </p:nvPr>
        </p:nvSpPr>
        <p:spPr>
          <a:xfrm>
            <a:off x="4660813" y="1641600"/>
            <a:ext cx="2869200" cy="1666800"/>
          </a:xfrm>
          <a:solidFill>
            <a:schemeClr val="bg2"/>
          </a:solidFill>
        </p:spPr>
        <p:txBody>
          <a:bodyPr lIns="144000" tIns="144000" rIns="144000" bIns="144000"/>
          <a:lstStyle>
            <a:lvl1pPr>
              <a:lnSpc>
                <a:spcPct val="100000"/>
              </a:lnSpc>
              <a:defRPr sz="2200" b="1">
                <a:solidFill>
                  <a:schemeClr val="bg1"/>
                </a:solidFill>
              </a:defRPr>
            </a:lvl1pPr>
            <a:lvl2pPr marL="0" indent="0">
              <a:lnSpc>
                <a:spcPct val="100000"/>
              </a:lnSpc>
              <a:buNone/>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p:txBody>
      </p:sp>
      <p:sp>
        <p:nvSpPr>
          <p:cNvPr id="9" name="Text Placeholder 6">
            <a:extLst>
              <a:ext uri="{FF2B5EF4-FFF2-40B4-BE49-F238E27FC236}">
                <a16:creationId xmlns:a16="http://schemas.microsoft.com/office/drawing/2014/main" id="{71F673E5-5357-4A78-8576-5FC34BAE1BBA}"/>
              </a:ext>
            </a:extLst>
          </p:cNvPr>
          <p:cNvSpPr>
            <a:spLocks noGrp="1"/>
          </p:cNvSpPr>
          <p:nvPr>
            <p:ph type="body" sz="quarter" idx="15" hasCustomPrompt="1"/>
          </p:nvPr>
        </p:nvSpPr>
        <p:spPr>
          <a:xfrm>
            <a:off x="8866187" y="1641600"/>
            <a:ext cx="2869200" cy="1666800"/>
          </a:xfrm>
          <a:solidFill>
            <a:schemeClr val="tx2"/>
          </a:solidFill>
        </p:spPr>
        <p:txBody>
          <a:bodyPr lIns="144000" tIns="144000" rIns="144000" bIns="144000"/>
          <a:lstStyle>
            <a:lvl1pPr>
              <a:lnSpc>
                <a:spcPct val="100000"/>
              </a:lnSpc>
              <a:defRPr sz="2200" b="1">
                <a:solidFill>
                  <a:schemeClr val="bg1"/>
                </a:solidFill>
              </a:defRPr>
            </a:lvl1pPr>
            <a:lvl2pPr marL="0" indent="0">
              <a:lnSpc>
                <a:spcPct val="100000"/>
              </a:lnSpc>
              <a:buNone/>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p:txBody>
      </p:sp>
      <p:sp>
        <p:nvSpPr>
          <p:cNvPr id="11" name="Text Placeholder 10">
            <a:extLst>
              <a:ext uri="{FF2B5EF4-FFF2-40B4-BE49-F238E27FC236}">
                <a16:creationId xmlns:a16="http://schemas.microsoft.com/office/drawing/2014/main" id="{7131EDEF-E030-453B-83D3-EAB8EAA42C98}"/>
              </a:ext>
            </a:extLst>
          </p:cNvPr>
          <p:cNvSpPr>
            <a:spLocks noGrp="1"/>
          </p:cNvSpPr>
          <p:nvPr>
            <p:ph type="body" sz="quarter" idx="16" hasCustomPrompt="1"/>
          </p:nvPr>
        </p:nvSpPr>
        <p:spPr>
          <a:xfrm>
            <a:off x="457200" y="3808800"/>
            <a:ext cx="2868613" cy="942975"/>
          </a:xfrm>
        </p:spPr>
        <p:txBody>
          <a:bodyPr lIns="72000" tIns="72000" rIns="72000" bIns="72000"/>
          <a:lstStyle>
            <a:lvl1pPr>
              <a:lnSpc>
                <a:spcPct val="100000"/>
              </a:lnSpc>
              <a:defRPr/>
            </a:lvl1pPr>
            <a:lvl2pPr>
              <a:lnSpc>
                <a:spcPct val="100000"/>
              </a:lnSpc>
              <a:buClr>
                <a:schemeClr val="bg2"/>
              </a:buClr>
              <a:defRPr/>
            </a:lvl2pPr>
            <a:lvl3pPr>
              <a:lnSpc>
                <a:spcPct val="100000"/>
              </a:lnSpc>
              <a:buClr>
                <a:schemeClr val="bg2"/>
              </a:buClr>
              <a:defRPr/>
            </a:lvl3pPr>
            <a:lvl4pPr>
              <a:lnSpc>
                <a:spcPct val="100000"/>
              </a:lnSpc>
              <a:buClr>
                <a:schemeClr val="bg2"/>
              </a:buClr>
              <a:defRPr/>
            </a:lvl4pPr>
            <a:lvl5pPr>
              <a:lnSpc>
                <a:spcPct val="100000"/>
              </a:lnSpc>
              <a:buClr>
                <a:schemeClr val="bg2"/>
              </a:buClr>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12" name="Title 11">
            <a:extLst>
              <a:ext uri="{FF2B5EF4-FFF2-40B4-BE49-F238E27FC236}">
                <a16:creationId xmlns:a16="http://schemas.microsoft.com/office/drawing/2014/main" id="{4CACAE5C-7A0C-437D-BA18-FC8E654BE6B0}"/>
              </a:ext>
            </a:extLst>
          </p:cNvPr>
          <p:cNvSpPr>
            <a:spLocks noGrp="1"/>
          </p:cNvSpPr>
          <p:nvPr>
            <p:ph type="title" hasCustomPrompt="1"/>
          </p:nvPr>
        </p:nvSpPr>
        <p:spPr/>
        <p:txBody>
          <a:bodyPr/>
          <a:lstStyle>
            <a:lvl1pPr>
              <a:lnSpc>
                <a:spcPct val="100000"/>
              </a:lnSpc>
              <a:defRPr/>
            </a:lvl1pPr>
          </a:lstStyle>
          <a:p>
            <a:r>
              <a:rPr lang="en-US" dirty="0"/>
              <a:t>Title</a:t>
            </a:r>
            <a:endParaRPr lang="en-GB" dirty="0"/>
          </a:p>
        </p:txBody>
      </p:sp>
      <p:sp>
        <p:nvSpPr>
          <p:cNvPr id="13" name="Text Placeholder 10">
            <a:extLst>
              <a:ext uri="{FF2B5EF4-FFF2-40B4-BE49-F238E27FC236}">
                <a16:creationId xmlns:a16="http://schemas.microsoft.com/office/drawing/2014/main" id="{32D4FB31-AE2F-46D9-84C5-51563C0A65C0}"/>
              </a:ext>
            </a:extLst>
          </p:cNvPr>
          <p:cNvSpPr>
            <a:spLocks noGrp="1"/>
          </p:cNvSpPr>
          <p:nvPr>
            <p:ph type="body" sz="quarter" idx="17" hasCustomPrompt="1"/>
          </p:nvPr>
        </p:nvSpPr>
        <p:spPr>
          <a:xfrm>
            <a:off x="4660813" y="3808800"/>
            <a:ext cx="2868613" cy="942975"/>
          </a:xfrm>
        </p:spPr>
        <p:txBody>
          <a:bodyPr lIns="72000" tIns="72000" rIns="72000" bIns="72000"/>
          <a:lstStyle>
            <a:lvl1pPr>
              <a:lnSpc>
                <a:spcPct val="100000"/>
              </a:lnSpc>
              <a:defRPr/>
            </a:lvl1pPr>
            <a:lvl2pPr>
              <a:lnSpc>
                <a:spcPct val="100000"/>
              </a:lnSpc>
              <a:buClr>
                <a:schemeClr val="bg2"/>
              </a:buClr>
              <a:defRPr/>
            </a:lvl2pPr>
            <a:lvl3pPr>
              <a:lnSpc>
                <a:spcPct val="100000"/>
              </a:lnSpc>
              <a:buClr>
                <a:schemeClr val="bg2"/>
              </a:buClr>
              <a:defRPr/>
            </a:lvl3pPr>
            <a:lvl4pPr>
              <a:lnSpc>
                <a:spcPct val="100000"/>
              </a:lnSpc>
              <a:buClr>
                <a:schemeClr val="bg2"/>
              </a:buClr>
              <a:defRPr/>
            </a:lvl4pPr>
            <a:lvl5pPr>
              <a:lnSpc>
                <a:spcPct val="100000"/>
              </a:lnSpc>
              <a:buClr>
                <a:schemeClr val="bg2"/>
              </a:buClr>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14" name="Text Placeholder 10">
            <a:extLst>
              <a:ext uri="{FF2B5EF4-FFF2-40B4-BE49-F238E27FC236}">
                <a16:creationId xmlns:a16="http://schemas.microsoft.com/office/drawing/2014/main" id="{25D4E1B1-E72D-4318-9869-EC93C3D1D72D}"/>
              </a:ext>
            </a:extLst>
          </p:cNvPr>
          <p:cNvSpPr>
            <a:spLocks noGrp="1"/>
          </p:cNvSpPr>
          <p:nvPr>
            <p:ph type="body" sz="quarter" idx="18" hasCustomPrompt="1"/>
          </p:nvPr>
        </p:nvSpPr>
        <p:spPr>
          <a:xfrm>
            <a:off x="8866187" y="3808800"/>
            <a:ext cx="2868613" cy="942975"/>
          </a:xfrm>
        </p:spPr>
        <p:txBody>
          <a:bodyPr lIns="72000" tIns="72000" rIns="72000" bIns="72000"/>
          <a:lstStyle>
            <a:lvl1pPr>
              <a:lnSpc>
                <a:spcPct val="100000"/>
              </a:lnSpc>
              <a:defRPr/>
            </a:lvl1pPr>
            <a:lvl2pPr>
              <a:lnSpc>
                <a:spcPct val="100000"/>
              </a:lnSpc>
              <a:buClr>
                <a:schemeClr val="bg2"/>
              </a:buClr>
              <a:defRPr/>
            </a:lvl2pPr>
            <a:lvl3pPr>
              <a:lnSpc>
                <a:spcPct val="100000"/>
              </a:lnSpc>
              <a:buClr>
                <a:schemeClr val="bg2"/>
              </a:buClr>
              <a:defRPr/>
            </a:lvl3pPr>
            <a:lvl4pPr>
              <a:lnSpc>
                <a:spcPct val="100000"/>
              </a:lnSpc>
              <a:buClr>
                <a:schemeClr val="bg2"/>
              </a:buClr>
              <a:defRPr/>
            </a:lvl4pPr>
            <a:lvl5pPr>
              <a:lnSpc>
                <a:spcPct val="100000"/>
              </a:lnSpc>
              <a:buClr>
                <a:schemeClr val="bg2"/>
              </a:buClr>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10" name="Footer Placeholder 3">
            <a:extLst>
              <a:ext uri="{FF2B5EF4-FFF2-40B4-BE49-F238E27FC236}">
                <a16:creationId xmlns:a16="http://schemas.microsoft.com/office/drawing/2014/main" id="{5AF3BAED-3CDD-C843-B343-22D640A81FB3}"/>
              </a:ext>
            </a:extLst>
          </p:cNvPr>
          <p:cNvSpPr>
            <a:spLocks noGrp="1"/>
          </p:cNvSpPr>
          <p:nvPr>
            <p:ph type="ftr" sz="quarter" idx="11"/>
          </p:nvPr>
        </p:nvSpPr>
        <p:spPr>
          <a:xfrm>
            <a:off x="547199" y="6483601"/>
            <a:ext cx="4117669" cy="212399"/>
          </a:xfrm>
          <a:prstGeom prst="rect">
            <a:avLst/>
          </a:prstGeom>
        </p:spPr>
        <p:txBody>
          <a:bodyPr/>
          <a:lstStyle/>
          <a:p>
            <a:r>
              <a:rPr lang="en-GB" dirty="0"/>
              <a:t>www.hs2.org.uk</a:t>
            </a:r>
          </a:p>
        </p:txBody>
      </p:sp>
      <p:sp>
        <p:nvSpPr>
          <p:cNvPr id="2" name="Slide Number Placeholder 1"/>
          <p:cNvSpPr>
            <a:spLocks noGrp="1"/>
          </p:cNvSpPr>
          <p:nvPr>
            <p:ph type="sldNum" sz="quarter" idx="19"/>
          </p:nvPr>
        </p:nvSpPr>
        <p:spPr>
          <a:xfrm>
            <a:off x="10901779" y="6483601"/>
            <a:ext cx="744984" cy="212399"/>
          </a:xfrm>
          <a:prstGeom prst="rect">
            <a:avLst/>
          </a:prstGeom>
        </p:spPr>
        <p:txBody>
          <a:bodyPr/>
          <a:lstStyle/>
          <a:p>
            <a:fld id="{3DDFAA72-5DC3-4587-87F2-53D3D6F24F13}" type="slidenum">
              <a:rPr lang="en-GB" smtClean="0"/>
              <a:t>‹#›</a:t>
            </a:fld>
            <a:endParaRPr lang="en-GB" dirty="0"/>
          </a:p>
        </p:txBody>
      </p:sp>
    </p:spTree>
    <p:extLst>
      <p:ext uri="{BB962C8B-B14F-4D97-AF65-F5344CB8AC3E}">
        <p14:creationId xmlns:p14="http://schemas.microsoft.com/office/powerpoint/2010/main" val="2116956951"/>
      </p:ext>
    </p:extLst>
  </p:cSld>
  <p:clrMapOvr>
    <a:masterClrMapping/>
  </p:clrMapOvr>
  <p:transition>
    <p:fade/>
  </p:transition>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Six text boxes">
    <p:spTree>
      <p:nvGrpSpPr>
        <p:cNvPr id="1" name=""/>
        <p:cNvGrpSpPr/>
        <p:nvPr/>
      </p:nvGrpSpPr>
      <p:grpSpPr>
        <a:xfrm>
          <a:off x="0" y="0"/>
          <a:ext cx="0" cy="0"/>
          <a:chOff x="0" y="0"/>
          <a:chExt cx="0" cy="0"/>
        </a:xfrm>
      </p:grpSpPr>
      <p:sp>
        <p:nvSpPr>
          <p:cNvPr id="7" name="Text Placeholder 6">
            <a:extLst>
              <a:ext uri="{FF2B5EF4-FFF2-40B4-BE49-F238E27FC236}">
                <a16:creationId xmlns:a16="http://schemas.microsoft.com/office/drawing/2014/main" id="{1A4965C7-CE0C-4F10-845F-95CC4899B9AD}"/>
              </a:ext>
            </a:extLst>
          </p:cNvPr>
          <p:cNvSpPr>
            <a:spLocks noGrp="1"/>
          </p:cNvSpPr>
          <p:nvPr>
            <p:ph type="body" sz="quarter" idx="13" hasCustomPrompt="1"/>
          </p:nvPr>
        </p:nvSpPr>
        <p:spPr>
          <a:xfrm>
            <a:off x="547199" y="1792071"/>
            <a:ext cx="2869200" cy="1666800"/>
          </a:xfrm>
          <a:noFill/>
          <a:ln w="25400">
            <a:noFill/>
          </a:ln>
        </p:spPr>
        <p:txBody>
          <a:bodyPr lIns="108000" tIns="108000" rIns="108000" bIns="108000" anchor="ctr"/>
          <a:lstStyle>
            <a:lvl1pPr algn="ctr">
              <a:lnSpc>
                <a:spcPct val="100000"/>
              </a:lnSpc>
              <a:defRPr sz="2200" b="1">
                <a:solidFill>
                  <a:schemeClr val="bg2"/>
                </a:solidFill>
              </a:defRPr>
            </a:lvl1pPr>
            <a:lvl2pPr marL="0" indent="0">
              <a:lnSpc>
                <a:spcPct val="140000"/>
              </a:lnSpc>
              <a:buNone/>
              <a:defRPr>
                <a:solidFill>
                  <a:schemeClr val="accent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a:t>Click to edit Master text styles</a:t>
            </a:r>
          </a:p>
        </p:txBody>
      </p:sp>
      <p:sp>
        <p:nvSpPr>
          <p:cNvPr id="8" name="Text Placeholder 6">
            <a:extLst>
              <a:ext uri="{FF2B5EF4-FFF2-40B4-BE49-F238E27FC236}">
                <a16:creationId xmlns:a16="http://schemas.microsoft.com/office/drawing/2014/main" id="{E5E7D20D-A314-4F43-ACC1-E62B425C460E}"/>
              </a:ext>
            </a:extLst>
          </p:cNvPr>
          <p:cNvSpPr>
            <a:spLocks noGrp="1"/>
          </p:cNvSpPr>
          <p:nvPr>
            <p:ph type="body" sz="quarter" idx="14" hasCustomPrompt="1"/>
          </p:nvPr>
        </p:nvSpPr>
        <p:spPr>
          <a:xfrm>
            <a:off x="4664868" y="1792071"/>
            <a:ext cx="2869200" cy="1666800"/>
          </a:xfrm>
          <a:noFill/>
          <a:ln w="25400">
            <a:noFill/>
          </a:ln>
        </p:spPr>
        <p:txBody>
          <a:bodyPr lIns="108000" tIns="108000" rIns="108000" bIns="108000" anchor="ctr"/>
          <a:lstStyle>
            <a:lvl1pPr algn="ctr">
              <a:lnSpc>
                <a:spcPct val="100000"/>
              </a:lnSpc>
              <a:defRPr sz="2200" b="1">
                <a:solidFill>
                  <a:schemeClr val="tx2"/>
                </a:solidFill>
              </a:defRPr>
            </a:lvl1pPr>
            <a:lvl2pPr marL="0" indent="0">
              <a:lnSpc>
                <a:spcPct val="140000"/>
              </a:lnSpc>
              <a:buNone/>
              <a:defRPr>
                <a:solidFill>
                  <a:schemeClr val="accent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a:t>Click to edit Master text styles</a:t>
            </a:r>
          </a:p>
        </p:txBody>
      </p:sp>
      <p:sp>
        <p:nvSpPr>
          <p:cNvPr id="9" name="Text Placeholder 6">
            <a:extLst>
              <a:ext uri="{FF2B5EF4-FFF2-40B4-BE49-F238E27FC236}">
                <a16:creationId xmlns:a16="http://schemas.microsoft.com/office/drawing/2014/main" id="{71F673E5-5357-4A78-8576-5FC34BAE1BBA}"/>
              </a:ext>
            </a:extLst>
          </p:cNvPr>
          <p:cNvSpPr>
            <a:spLocks noGrp="1"/>
          </p:cNvSpPr>
          <p:nvPr>
            <p:ph type="body" sz="quarter" idx="15" hasCustomPrompt="1"/>
          </p:nvPr>
        </p:nvSpPr>
        <p:spPr>
          <a:xfrm>
            <a:off x="8784637" y="1792071"/>
            <a:ext cx="2869200" cy="1666800"/>
          </a:xfrm>
          <a:noFill/>
          <a:ln w="25400">
            <a:noFill/>
          </a:ln>
        </p:spPr>
        <p:txBody>
          <a:bodyPr lIns="108000" tIns="108000" rIns="108000" bIns="108000" anchor="ctr"/>
          <a:lstStyle>
            <a:lvl1pPr algn="ctr">
              <a:lnSpc>
                <a:spcPct val="100000"/>
              </a:lnSpc>
              <a:defRPr sz="2200" b="1">
                <a:solidFill>
                  <a:schemeClr val="bg2"/>
                </a:solidFill>
              </a:defRPr>
            </a:lvl1pPr>
            <a:lvl2pPr marL="0" indent="0">
              <a:lnSpc>
                <a:spcPct val="140000"/>
              </a:lnSpc>
              <a:buNone/>
              <a:defRPr sz="2000">
                <a:solidFill>
                  <a:schemeClr val="accent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a:t>Click to edit Master text styles</a:t>
            </a:r>
          </a:p>
        </p:txBody>
      </p:sp>
      <p:sp>
        <p:nvSpPr>
          <p:cNvPr id="12" name="Title 11">
            <a:extLst>
              <a:ext uri="{FF2B5EF4-FFF2-40B4-BE49-F238E27FC236}">
                <a16:creationId xmlns:a16="http://schemas.microsoft.com/office/drawing/2014/main" id="{4CACAE5C-7A0C-437D-BA18-FC8E654BE6B0}"/>
              </a:ext>
            </a:extLst>
          </p:cNvPr>
          <p:cNvSpPr>
            <a:spLocks noGrp="1"/>
          </p:cNvSpPr>
          <p:nvPr>
            <p:ph type="title" hasCustomPrompt="1"/>
          </p:nvPr>
        </p:nvSpPr>
        <p:spPr/>
        <p:txBody>
          <a:bodyPr/>
          <a:lstStyle>
            <a:lvl1pPr>
              <a:lnSpc>
                <a:spcPct val="100000"/>
              </a:lnSpc>
              <a:defRPr/>
            </a:lvl1pPr>
          </a:lstStyle>
          <a:p>
            <a:r>
              <a:rPr lang="en-US" dirty="0"/>
              <a:t>Title</a:t>
            </a:r>
            <a:endParaRPr lang="en-GB" dirty="0"/>
          </a:p>
        </p:txBody>
      </p:sp>
      <p:sp>
        <p:nvSpPr>
          <p:cNvPr id="15" name="Text Placeholder 6">
            <a:extLst>
              <a:ext uri="{FF2B5EF4-FFF2-40B4-BE49-F238E27FC236}">
                <a16:creationId xmlns:a16="http://schemas.microsoft.com/office/drawing/2014/main" id="{1A4965C7-CE0C-4F10-845F-95CC4899B9AD}"/>
              </a:ext>
            </a:extLst>
          </p:cNvPr>
          <p:cNvSpPr>
            <a:spLocks noGrp="1"/>
          </p:cNvSpPr>
          <p:nvPr>
            <p:ph type="body" sz="quarter" idx="16" hasCustomPrompt="1"/>
          </p:nvPr>
        </p:nvSpPr>
        <p:spPr>
          <a:xfrm>
            <a:off x="547199" y="4137836"/>
            <a:ext cx="2869200" cy="1666800"/>
          </a:xfrm>
          <a:noFill/>
          <a:ln w="25400">
            <a:noFill/>
          </a:ln>
        </p:spPr>
        <p:txBody>
          <a:bodyPr lIns="108000" tIns="108000" rIns="108000" bIns="108000" anchor="ctr"/>
          <a:lstStyle>
            <a:lvl1pPr algn="ctr">
              <a:lnSpc>
                <a:spcPct val="100000"/>
              </a:lnSpc>
              <a:defRPr sz="2200" b="1">
                <a:solidFill>
                  <a:schemeClr val="tx2"/>
                </a:solidFill>
              </a:defRPr>
            </a:lvl1pPr>
            <a:lvl2pPr marL="0" indent="0">
              <a:lnSpc>
                <a:spcPct val="140000"/>
              </a:lnSpc>
              <a:buNone/>
              <a:defRPr>
                <a:solidFill>
                  <a:schemeClr val="accent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a:t>Click to edit Master text styles</a:t>
            </a:r>
          </a:p>
        </p:txBody>
      </p:sp>
      <p:sp>
        <p:nvSpPr>
          <p:cNvPr id="16" name="Text Placeholder 6">
            <a:extLst>
              <a:ext uri="{FF2B5EF4-FFF2-40B4-BE49-F238E27FC236}">
                <a16:creationId xmlns:a16="http://schemas.microsoft.com/office/drawing/2014/main" id="{E5E7D20D-A314-4F43-ACC1-E62B425C460E}"/>
              </a:ext>
            </a:extLst>
          </p:cNvPr>
          <p:cNvSpPr>
            <a:spLocks noGrp="1"/>
          </p:cNvSpPr>
          <p:nvPr>
            <p:ph type="body" sz="quarter" idx="17" hasCustomPrompt="1"/>
          </p:nvPr>
        </p:nvSpPr>
        <p:spPr>
          <a:xfrm>
            <a:off x="4664868" y="4137836"/>
            <a:ext cx="2869200" cy="1666800"/>
          </a:xfrm>
          <a:noFill/>
          <a:ln w="25400">
            <a:noFill/>
          </a:ln>
        </p:spPr>
        <p:txBody>
          <a:bodyPr lIns="108000" tIns="108000" rIns="108000" bIns="108000" anchor="ctr"/>
          <a:lstStyle>
            <a:lvl1pPr algn="ctr">
              <a:lnSpc>
                <a:spcPct val="100000"/>
              </a:lnSpc>
              <a:defRPr sz="2200" b="1">
                <a:solidFill>
                  <a:schemeClr val="bg2"/>
                </a:solidFill>
              </a:defRPr>
            </a:lvl1pPr>
            <a:lvl2pPr marL="0" indent="0">
              <a:lnSpc>
                <a:spcPct val="140000"/>
              </a:lnSpc>
              <a:buNone/>
              <a:defRPr>
                <a:solidFill>
                  <a:schemeClr val="accent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a:t>Click to edit Master text styles</a:t>
            </a:r>
          </a:p>
        </p:txBody>
      </p:sp>
      <p:sp>
        <p:nvSpPr>
          <p:cNvPr id="17" name="Text Placeholder 6">
            <a:extLst>
              <a:ext uri="{FF2B5EF4-FFF2-40B4-BE49-F238E27FC236}">
                <a16:creationId xmlns:a16="http://schemas.microsoft.com/office/drawing/2014/main" id="{71F673E5-5357-4A78-8576-5FC34BAE1BBA}"/>
              </a:ext>
            </a:extLst>
          </p:cNvPr>
          <p:cNvSpPr>
            <a:spLocks noGrp="1"/>
          </p:cNvSpPr>
          <p:nvPr>
            <p:ph type="body" sz="quarter" idx="18" hasCustomPrompt="1"/>
          </p:nvPr>
        </p:nvSpPr>
        <p:spPr>
          <a:xfrm>
            <a:off x="8784637" y="4137836"/>
            <a:ext cx="2869200" cy="1666800"/>
          </a:xfrm>
          <a:noFill/>
          <a:ln w="25400">
            <a:noFill/>
          </a:ln>
        </p:spPr>
        <p:txBody>
          <a:bodyPr lIns="108000" tIns="108000" rIns="108000" bIns="108000" anchor="ctr"/>
          <a:lstStyle>
            <a:lvl1pPr algn="ctr">
              <a:lnSpc>
                <a:spcPct val="100000"/>
              </a:lnSpc>
              <a:defRPr sz="2200" b="1">
                <a:solidFill>
                  <a:schemeClr val="tx2"/>
                </a:solidFill>
              </a:defRPr>
            </a:lvl1pPr>
            <a:lvl2pPr marL="0" indent="0">
              <a:lnSpc>
                <a:spcPct val="140000"/>
              </a:lnSpc>
              <a:buNone/>
              <a:defRPr sz="2000">
                <a:solidFill>
                  <a:schemeClr val="accent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a:t>Click to edit Master text styles</a:t>
            </a:r>
          </a:p>
        </p:txBody>
      </p:sp>
      <p:sp>
        <p:nvSpPr>
          <p:cNvPr id="10" name="Footer Placeholder 3">
            <a:extLst>
              <a:ext uri="{FF2B5EF4-FFF2-40B4-BE49-F238E27FC236}">
                <a16:creationId xmlns:a16="http://schemas.microsoft.com/office/drawing/2014/main" id="{5AF3BAED-3CDD-C843-B343-22D640A81FB3}"/>
              </a:ext>
            </a:extLst>
          </p:cNvPr>
          <p:cNvSpPr>
            <a:spLocks noGrp="1"/>
          </p:cNvSpPr>
          <p:nvPr>
            <p:ph type="ftr" sz="quarter" idx="11"/>
          </p:nvPr>
        </p:nvSpPr>
        <p:spPr>
          <a:xfrm>
            <a:off x="547199" y="6483601"/>
            <a:ext cx="4117669" cy="212399"/>
          </a:xfrm>
          <a:prstGeom prst="rect">
            <a:avLst/>
          </a:prstGeom>
        </p:spPr>
        <p:txBody>
          <a:bodyPr/>
          <a:lstStyle/>
          <a:p>
            <a:r>
              <a:rPr lang="en-GB" dirty="0"/>
              <a:t>www.hs2.org.uk</a:t>
            </a:r>
          </a:p>
        </p:txBody>
      </p:sp>
      <p:sp>
        <p:nvSpPr>
          <p:cNvPr id="2" name="Slide Number Placeholder 1"/>
          <p:cNvSpPr>
            <a:spLocks noGrp="1"/>
          </p:cNvSpPr>
          <p:nvPr>
            <p:ph type="sldNum" sz="quarter" idx="19"/>
          </p:nvPr>
        </p:nvSpPr>
        <p:spPr>
          <a:xfrm>
            <a:off x="10901779" y="6483601"/>
            <a:ext cx="744984" cy="212399"/>
          </a:xfrm>
          <a:prstGeom prst="rect">
            <a:avLst/>
          </a:prstGeom>
        </p:spPr>
        <p:txBody>
          <a:bodyPr/>
          <a:lstStyle/>
          <a:p>
            <a:fld id="{3DDFAA72-5DC3-4587-87F2-53D3D6F24F13}" type="slidenum">
              <a:rPr lang="en-GB" smtClean="0"/>
              <a:t>‹#›</a:t>
            </a:fld>
            <a:endParaRPr lang="en-GB" dirty="0"/>
          </a:p>
        </p:txBody>
      </p:sp>
    </p:spTree>
    <p:extLst>
      <p:ext uri="{BB962C8B-B14F-4D97-AF65-F5344CB8AC3E}">
        <p14:creationId xmlns:p14="http://schemas.microsoft.com/office/powerpoint/2010/main" val="917755140"/>
      </p:ext>
    </p:extLst>
  </p:cSld>
  <p:clrMapOvr>
    <a:masterClrMapping/>
  </p:clrMapOvr>
  <p:transition>
    <p:fade/>
  </p:transition>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Three themes">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lnSpc>
                <a:spcPct val="100000"/>
              </a:lnSpc>
              <a:defRPr>
                <a:solidFill>
                  <a:schemeClr val="tx1"/>
                </a:solidFill>
              </a:defRPr>
            </a:lvl1pPr>
          </a:lstStyle>
          <a:p>
            <a:r>
              <a:rPr lang="en-US" dirty="0"/>
              <a:t>Title</a:t>
            </a:r>
          </a:p>
        </p:txBody>
      </p:sp>
      <p:sp>
        <p:nvSpPr>
          <p:cNvPr id="10" name="Footer Placeholder 3">
            <a:extLst>
              <a:ext uri="{FF2B5EF4-FFF2-40B4-BE49-F238E27FC236}">
                <a16:creationId xmlns:a16="http://schemas.microsoft.com/office/drawing/2014/main" id="{5AF3BAED-3CDD-C843-B343-22D640A81FB3}"/>
              </a:ext>
            </a:extLst>
          </p:cNvPr>
          <p:cNvSpPr>
            <a:spLocks noGrp="1"/>
          </p:cNvSpPr>
          <p:nvPr>
            <p:ph type="ftr" sz="quarter" idx="11"/>
          </p:nvPr>
        </p:nvSpPr>
        <p:spPr>
          <a:xfrm>
            <a:off x="547199" y="6483601"/>
            <a:ext cx="4117669" cy="212399"/>
          </a:xfrm>
          <a:prstGeom prst="rect">
            <a:avLst/>
          </a:prstGeom>
        </p:spPr>
        <p:txBody>
          <a:bodyPr/>
          <a:lstStyle/>
          <a:p>
            <a:r>
              <a:rPr lang="en-GB" dirty="0"/>
              <a:t>www.hs2.org.uk</a:t>
            </a:r>
          </a:p>
        </p:txBody>
      </p:sp>
      <p:sp>
        <p:nvSpPr>
          <p:cNvPr id="11" name="Text Placeholder 4"/>
          <p:cNvSpPr>
            <a:spLocks noGrp="1"/>
          </p:cNvSpPr>
          <p:nvPr>
            <p:ph type="body" sz="quarter" idx="20" hasCustomPrompt="1"/>
          </p:nvPr>
        </p:nvSpPr>
        <p:spPr>
          <a:xfrm>
            <a:off x="4344690" y="1863569"/>
            <a:ext cx="3502617" cy="4194330"/>
          </a:xfrm>
          <a:solidFill>
            <a:schemeClr val="bg2"/>
          </a:solidFill>
        </p:spPr>
        <p:txBody>
          <a:bodyPr lIns="72000" tIns="72000" rIns="72000" bIns="72000" anchor="ctr"/>
          <a:lstStyle>
            <a:lvl1pPr algn="ctr">
              <a:lnSpc>
                <a:spcPct val="100000"/>
              </a:lnSpc>
              <a:spcAft>
                <a:spcPts val="600"/>
              </a:spcAft>
              <a:defRPr sz="2800">
                <a:solidFill>
                  <a:schemeClr val="bg1"/>
                </a:solidFill>
              </a:defRPr>
            </a:lvl1pPr>
          </a:lstStyle>
          <a:p>
            <a:pPr lvl="0"/>
            <a:r>
              <a:rPr lang="en-US" dirty="0"/>
              <a:t>Text</a:t>
            </a:r>
          </a:p>
        </p:txBody>
      </p:sp>
      <p:sp>
        <p:nvSpPr>
          <p:cNvPr id="12" name="Text Placeholder 4"/>
          <p:cNvSpPr>
            <a:spLocks noGrp="1"/>
          </p:cNvSpPr>
          <p:nvPr>
            <p:ph type="body" sz="quarter" idx="21" hasCustomPrompt="1"/>
          </p:nvPr>
        </p:nvSpPr>
        <p:spPr>
          <a:xfrm>
            <a:off x="8232180" y="1863569"/>
            <a:ext cx="3502617" cy="4194330"/>
          </a:xfrm>
          <a:solidFill>
            <a:schemeClr val="tx2"/>
          </a:solidFill>
        </p:spPr>
        <p:txBody>
          <a:bodyPr lIns="72000" tIns="72000" rIns="72000" bIns="72000" anchor="ctr"/>
          <a:lstStyle>
            <a:lvl1pPr algn="ctr">
              <a:lnSpc>
                <a:spcPct val="100000"/>
              </a:lnSpc>
              <a:spcAft>
                <a:spcPts val="600"/>
              </a:spcAft>
              <a:defRPr sz="2800">
                <a:solidFill>
                  <a:schemeClr val="bg1"/>
                </a:solidFill>
              </a:defRPr>
            </a:lvl1pPr>
          </a:lstStyle>
          <a:p>
            <a:pPr lvl="0"/>
            <a:r>
              <a:rPr lang="en-US" dirty="0"/>
              <a:t>Text</a:t>
            </a:r>
          </a:p>
        </p:txBody>
      </p:sp>
      <p:sp>
        <p:nvSpPr>
          <p:cNvPr id="13" name="Text Placeholder 4"/>
          <p:cNvSpPr>
            <a:spLocks noGrp="1"/>
          </p:cNvSpPr>
          <p:nvPr>
            <p:ph type="body" sz="quarter" idx="22" hasCustomPrompt="1"/>
          </p:nvPr>
        </p:nvSpPr>
        <p:spPr>
          <a:xfrm>
            <a:off x="457199" y="1863569"/>
            <a:ext cx="3502617" cy="4194330"/>
          </a:xfrm>
          <a:solidFill>
            <a:schemeClr val="tx1"/>
          </a:solidFill>
        </p:spPr>
        <p:txBody>
          <a:bodyPr lIns="72000" tIns="72000" rIns="72000" bIns="72000" anchor="ctr"/>
          <a:lstStyle>
            <a:lvl1pPr algn="ctr">
              <a:lnSpc>
                <a:spcPct val="100000"/>
              </a:lnSpc>
              <a:spcAft>
                <a:spcPts val="600"/>
              </a:spcAft>
              <a:defRPr sz="2800">
                <a:solidFill>
                  <a:schemeClr val="bg1"/>
                </a:solidFill>
              </a:defRPr>
            </a:lvl1pPr>
          </a:lstStyle>
          <a:p>
            <a:pPr lvl="0"/>
            <a:r>
              <a:rPr lang="en-US" dirty="0"/>
              <a:t>Text</a:t>
            </a:r>
          </a:p>
        </p:txBody>
      </p:sp>
      <p:sp>
        <p:nvSpPr>
          <p:cNvPr id="3" name="Slide Number Placeholder 2"/>
          <p:cNvSpPr>
            <a:spLocks noGrp="1"/>
          </p:cNvSpPr>
          <p:nvPr>
            <p:ph type="sldNum" sz="quarter" idx="23"/>
          </p:nvPr>
        </p:nvSpPr>
        <p:spPr>
          <a:xfrm>
            <a:off x="10901779" y="6483601"/>
            <a:ext cx="744984" cy="212399"/>
          </a:xfrm>
          <a:prstGeom prst="rect">
            <a:avLst/>
          </a:prstGeom>
        </p:spPr>
        <p:txBody>
          <a:bodyPr/>
          <a:lstStyle/>
          <a:p>
            <a:fld id="{3DDFAA72-5DC3-4587-87F2-53D3D6F24F13}" type="slidenum">
              <a:rPr lang="en-GB" smtClean="0"/>
              <a:t>‹#›</a:t>
            </a:fld>
            <a:endParaRPr lang="en-GB" dirty="0"/>
          </a:p>
        </p:txBody>
      </p:sp>
    </p:spTree>
    <p:extLst>
      <p:ext uri="{BB962C8B-B14F-4D97-AF65-F5344CB8AC3E}">
        <p14:creationId xmlns:p14="http://schemas.microsoft.com/office/powerpoint/2010/main" val="4162168421"/>
      </p:ext>
    </p:extLst>
  </p:cSld>
  <p:clrMapOvr>
    <a:masterClrMapping/>
  </p:clrMapOvr>
  <p:transition>
    <p:fade/>
  </p:transition>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4 themes">
    <p:spTree>
      <p:nvGrpSpPr>
        <p:cNvPr id="1" name=""/>
        <p:cNvGrpSpPr/>
        <p:nvPr/>
      </p:nvGrpSpPr>
      <p:grpSpPr>
        <a:xfrm>
          <a:off x="0" y="0"/>
          <a:ext cx="0" cy="0"/>
          <a:chOff x="0" y="0"/>
          <a:chExt cx="0" cy="0"/>
        </a:xfrm>
      </p:grpSpPr>
      <p:sp>
        <p:nvSpPr>
          <p:cNvPr id="5" name="Text Placeholder 4"/>
          <p:cNvSpPr>
            <a:spLocks noGrp="1"/>
          </p:cNvSpPr>
          <p:nvPr>
            <p:ph type="body" sz="quarter" idx="12" hasCustomPrompt="1"/>
          </p:nvPr>
        </p:nvSpPr>
        <p:spPr>
          <a:xfrm>
            <a:off x="484188" y="1925638"/>
            <a:ext cx="2698750" cy="3419475"/>
          </a:xfrm>
          <a:solidFill>
            <a:schemeClr val="bg2"/>
          </a:solidFill>
        </p:spPr>
        <p:txBody>
          <a:bodyPr lIns="72000" tIns="72000" rIns="72000" bIns="72000" anchor="ctr"/>
          <a:lstStyle>
            <a:lvl1pPr algn="ctr">
              <a:lnSpc>
                <a:spcPct val="100000"/>
              </a:lnSpc>
              <a:spcAft>
                <a:spcPts val="600"/>
              </a:spcAft>
              <a:defRPr sz="2400">
                <a:solidFill>
                  <a:schemeClr val="bg1"/>
                </a:solidFill>
              </a:defRPr>
            </a:lvl1pPr>
          </a:lstStyle>
          <a:p>
            <a:pPr lvl="0"/>
            <a:r>
              <a:rPr lang="en-US" dirty="0"/>
              <a:t>Text</a:t>
            </a:r>
          </a:p>
        </p:txBody>
      </p:sp>
      <p:sp>
        <p:nvSpPr>
          <p:cNvPr id="11" name="Text Placeholder 4"/>
          <p:cNvSpPr>
            <a:spLocks noGrp="1"/>
          </p:cNvSpPr>
          <p:nvPr>
            <p:ph type="body" sz="quarter" idx="13" hasCustomPrompt="1"/>
          </p:nvPr>
        </p:nvSpPr>
        <p:spPr>
          <a:xfrm>
            <a:off x="3341922" y="1925637"/>
            <a:ext cx="2698750" cy="3419475"/>
          </a:xfrm>
          <a:solidFill>
            <a:schemeClr val="tx2"/>
          </a:solidFill>
        </p:spPr>
        <p:txBody>
          <a:bodyPr lIns="72000" tIns="72000" rIns="72000" bIns="72000" anchor="ctr"/>
          <a:lstStyle>
            <a:lvl1pPr algn="ctr">
              <a:lnSpc>
                <a:spcPct val="100000"/>
              </a:lnSpc>
              <a:spcAft>
                <a:spcPts val="600"/>
              </a:spcAft>
              <a:defRPr sz="2400">
                <a:solidFill>
                  <a:schemeClr val="bg1"/>
                </a:solidFill>
              </a:defRPr>
            </a:lvl1pPr>
          </a:lstStyle>
          <a:p>
            <a:pPr lvl="0"/>
            <a:r>
              <a:rPr lang="en-US" dirty="0"/>
              <a:t>Text</a:t>
            </a:r>
          </a:p>
        </p:txBody>
      </p:sp>
      <p:sp>
        <p:nvSpPr>
          <p:cNvPr id="12" name="Text Placeholder 4"/>
          <p:cNvSpPr>
            <a:spLocks noGrp="1"/>
          </p:cNvSpPr>
          <p:nvPr>
            <p:ph type="body" sz="quarter" idx="14" hasCustomPrompt="1"/>
          </p:nvPr>
        </p:nvSpPr>
        <p:spPr>
          <a:xfrm>
            <a:off x="6199656" y="1925636"/>
            <a:ext cx="2698750" cy="3419475"/>
          </a:xfrm>
          <a:solidFill>
            <a:schemeClr val="accent1"/>
          </a:solidFill>
        </p:spPr>
        <p:txBody>
          <a:bodyPr lIns="72000" tIns="72000" rIns="72000" bIns="72000" anchor="ctr"/>
          <a:lstStyle>
            <a:lvl1pPr algn="ctr">
              <a:lnSpc>
                <a:spcPct val="100000"/>
              </a:lnSpc>
              <a:spcAft>
                <a:spcPts val="600"/>
              </a:spcAft>
              <a:defRPr sz="2400">
                <a:solidFill>
                  <a:schemeClr val="bg1"/>
                </a:solidFill>
              </a:defRPr>
            </a:lvl1pPr>
          </a:lstStyle>
          <a:p>
            <a:pPr lvl="0"/>
            <a:r>
              <a:rPr lang="en-US" dirty="0"/>
              <a:t>Text</a:t>
            </a:r>
          </a:p>
        </p:txBody>
      </p:sp>
      <p:sp>
        <p:nvSpPr>
          <p:cNvPr id="13" name="Text Placeholder 4"/>
          <p:cNvSpPr>
            <a:spLocks noGrp="1"/>
          </p:cNvSpPr>
          <p:nvPr>
            <p:ph type="body" sz="quarter" idx="15" hasCustomPrompt="1"/>
          </p:nvPr>
        </p:nvSpPr>
        <p:spPr>
          <a:xfrm>
            <a:off x="9057390" y="1925636"/>
            <a:ext cx="2698750" cy="3419475"/>
          </a:xfrm>
          <a:solidFill>
            <a:schemeClr val="accent2"/>
          </a:solidFill>
        </p:spPr>
        <p:txBody>
          <a:bodyPr lIns="72000" tIns="72000" rIns="72000" bIns="72000" anchor="ctr"/>
          <a:lstStyle>
            <a:lvl1pPr algn="ctr">
              <a:lnSpc>
                <a:spcPct val="100000"/>
              </a:lnSpc>
              <a:spcAft>
                <a:spcPts val="600"/>
              </a:spcAft>
              <a:defRPr sz="2400">
                <a:solidFill>
                  <a:schemeClr val="bg1"/>
                </a:solidFill>
              </a:defRPr>
            </a:lvl1pPr>
          </a:lstStyle>
          <a:p>
            <a:pPr lvl="0"/>
            <a:r>
              <a:rPr lang="en-US" dirty="0"/>
              <a:t>Text</a:t>
            </a:r>
          </a:p>
        </p:txBody>
      </p:sp>
      <p:sp>
        <p:nvSpPr>
          <p:cNvPr id="14" name="Text Placeholder 4"/>
          <p:cNvSpPr>
            <a:spLocks noGrp="1"/>
          </p:cNvSpPr>
          <p:nvPr>
            <p:ph type="body" sz="quarter" idx="16" hasCustomPrompt="1"/>
          </p:nvPr>
        </p:nvSpPr>
        <p:spPr>
          <a:xfrm>
            <a:off x="484188" y="941437"/>
            <a:ext cx="11271952" cy="815645"/>
          </a:xfrm>
          <a:solidFill>
            <a:schemeClr val="tx1"/>
          </a:solidFill>
        </p:spPr>
        <p:txBody>
          <a:bodyPr anchor="ctr"/>
          <a:lstStyle>
            <a:lvl1pPr algn="ctr">
              <a:lnSpc>
                <a:spcPct val="100000"/>
              </a:lnSpc>
              <a:defRPr sz="4000" b="1">
                <a:solidFill>
                  <a:schemeClr val="bg1"/>
                </a:solidFill>
                <a:latin typeface="+mn-lt"/>
              </a:defRPr>
            </a:lvl1pPr>
          </a:lstStyle>
          <a:p>
            <a:pPr lvl="0"/>
            <a:r>
              <a:rPr lang="en-US" dirty="0"/>
              <a:t>Title</a:t>
            </a:r>
          </a:p>
        </p:txBody>
      </p:sp>
      <p:sp>
        <p:nvSpPr>
          <p:cNvPr id="8" name="Footer Placeholder 3">
            <a:extLst>
              <a:ext uri="{FF2B5EF4-FFF2-40B4-BE49-F238E27FC236}">
                <a16:creationId xmlns:a16="http://schemas.microsoft.com/office/drawing/2014/main" id="{5AF3BAED-3CDD-C843-B343-22D640A81FB3}"/>
              </a:ext>
            </a:extLst>
          </p:cNvPr>
          <p:cNvSpPr>
            <a:spLocks noGrp="1"/>
          </p:cNvSpPr>
          <p:nvPr>
            <p:ph type="ftr" sz="quarter" idx="11"/>
          </p:nvPr>
        </p:nvSpPr>
        <p:spPr>
          <a:xfrm>
            <a:off x="547199" y="6483601"/>
            <a:ext cx="4117669" cy="212399"/>
          </a:xfrm>
          <a:prstGeom prst="rect">
            <a:avLst/>
          </a:prstGeom>
        </p:spPr>
        <p:txBody>
          <a:bodyPr/>
          <a:lstStyle/>
          <a:p>
            <a:r>
              <a:rPr lang="en-GB" dirty="0"/>
              <a:t>www.hs2.org.uk</a:t>
            </a:r>
          </a:p>
        </p:txBody>
      </p:sp>
      <p:sp>
        <p:nvSpPr>
          <p:cNvPr id="2" name="Slide Number Placeholder 1"/>
          <p:cNvSpPr>
            <a:spLocks noGrp="1"/>
          </p:cNvSpPr>
          <p:nvPr>
            <p:ph type="sldNum" sz="quarter" idx="17"/>
          </p:nvPr>
        </p:nvSpPr>
        <p:spPr>
          <a:xfrm>
            <a:off x="10901779" y="6483601"/>
            <a:ext cx="744984" cy="212399"/>
          </a:xfrm>
          <a:prstGeom prst="rect">
            <a:avLst/>
          </a:prstGeom>
        </p:spPr>
        <p:txBody>
          <a:bodyPr/>
          <a:lstStyle/>
          <a:p>
            <a:fld id="{3DDFAA72-5DC3-4587-87F2-53D3D6F24F13}" type="slidenum">
              <a:rPr lang="en-GB" smtClean="0"/>
              <a:t>‹#›</a:t>
            </a:fld>
            <a:endParaRPr lang="en-GB" dirty="0"/>
          </a:p>
        </p:txBody>
      </p:sp>
    </p:spTree>
    <p:extLst>
      <p:ext uri="{BB962C8B-B14F-4D97-AF65-F5344CB8AC3E}">
        <p14:creationId xmlns:p14="http://schemas.microsoft.com/office/powerpoint/2010/main" val="2296647748"/>
      </p:ext>
    </p:extLst>
  </p:cSld>
  <p:clrMapOvr>
    <a:masterClrMapping/>
  </p:clrMapOvr>
  <p:transition>
    <p:fade/>
  </p:transition>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8 facts">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7200" y="318468"/>
            <a:ext cx="11277600" cy="968474"/>
          </a:xfrm>
        </p:spPr>
        <p:txBody>
          <a:bodyPr/>
          <a:lstStyle>
            <a:lvl1pPr>
              <a:lnSpc>
                <a:spcPct val="100000"/>
              </a:lnSpc>
              <a:defRPr/>
            </a:lvl1pPr>
          </a:lstStyle>
          <a:p>
            <a:r>
              <a:rPr lang="en-US" dirty="0"/>
              <a:t>Title</a:t>
            </a:r>
            <a:br>
              <a:rPr lang="en-US" dirty="0"/>
            </a:br>
            <a:r>
              <a:rPr lang="en-US" dirty="0"/>
              <a:t>(delete/duplicate circles as required)</a:t>
            </a:r>
          </a:p>
        </p:txBody>
      </p:sp>
      <p:sp>
        <p:nvSpPr>
          <p:cNvPr id="22" name="Text Placeholder 5"/>
          <p:cNvSpPr>
            <a:spLocks noGrp="1"/>
          </p:cNvSpPr>
          <p:nvPr>
            <p:ph type="body" sz="quarter" idx="16" hasCustomPrompt="1"/>
          </p:nvPr>
        </p:nvSpPr>
        <p:spPr>
          <a:xfrm>
            <a:off x="1796797" y="1741547"/>
            <a:ext cx="2077199" cy="2077199"/>
          </a:xfrm>
          <a:prstGeom prst="ellipse">
            <a:avLst/>
          </a:prstGeom>
          <a:solidFill>
            <a:schemeClr val="bg2"/>
          </a:solidFill>
        </p:spPr>
        <p:txBody>
          <a:bodyPr wrap="square" lIns="72000" tIns="72000" rIns="72000" bIns="72000" anchor="ctr">
            <a:normAutofit/>
          </a:bodyPr>
          <a:lstStyle>
            <a:lvl1pPr algn="ctr">
              <a:lnSpc>
                <a:spcPct val="100000"/>
              </a:lnSpc>
              <a:defRPr sz="1600" b="1">
                <a:solidFill>
                  <a:schemeClr val="bg1"/>
                </a:solidFill>
              </a:defRPr>
            </a:lvl1pPr>
          </a:lstStyle>
          <a:p>
            <a:pPr lvl="0"/>
            <a:r>
              <a:rPr lang="en-US" dirty="0"/>
              <a:t>Text</a:t>
            </a:r>
          </a:p>
        </p:txBody>
      </p:sp>
      <p:sp>
        <p:nvSpPr>
          <p:cNvPr id="34" name="Text Placeholder 5">
            <a:extLst>
              <a:ext uri="{FF2B5EF4-FFF2-40B4-BE49-F238E27FC236}">
                <a16:creationId xmlns:a16="http://schemas.microsoft.com/office/drawing/2014/main" id="{35A7F99A-C345-DC48-9BB3-5E80D292D10B}"/>
              </a:ext>
            </a:extLst>
          </p:cNvPr>
          <p:cNvSpPr>
            <a:spLocks noGrp="1"/>
          </p:cNvSpPr>
          <p:nvPr>
            <p:ph type="body" sz="quarter" idx="57" hasCustomPrompt="1"/>
          </p:nvPr>
        </p:nvSpPr>
        <p:spPr>
          <a:xfrm>
            <a:off x="4023695" y="1741546"/>
            <a:ext cx="2077199" cy="2077199"/>
          </a:xfrm>
          <a:prstGeom prst="ellipse">
            <a:avLst/>
          </a:prstGeom>
          <a:solidFill>
            <a:schemeClr val="tx1"/>
          </a:solidFill>
        </p:spPr>
        <p:txBody>
          <a:bodyPr wrap="square" lIns="72000" tIns="72000" rIns="72000" bIns="72000" anchor="ctr">
            <a:normAutofit/>
          </a:bodyPr>
          <a:lstStyle>
            <a:lvl1pPr algn="ctr">
              <a:lnSpc>
                <a:spcPct val="100000"/>
              </a:lnSpc>
              <a:defRPr sz="1600" b="1">
                <a:solidFill>
                  <a:schemeClr val="bg1"/>
                </a:solidFill>
              </a:defRPr>
            </a:lvl1pPr>
          </a:lstStyle>
          <a:p>
            <a:pPr lvl="0"/>
            <a:r>
              <a:rPr lang="en-US" dirty="0"/>
              <a:t>Text</a:t>
            </a:r>
          </a:p>
        </p:txBody>
      </p:sp>
      <p:sp>
        <p:nvSpPr>
          <p:cNvPr id="35" name="Text Placeholder 5">
            <a:extLst>
              <a:ext uri="{FF2B5EF4-FFF2-40B4-BE49-F238E27FC236}">
                <a16:creationId xmlns:a16="http://schemas.microsoft.com/office/drawing/2014/main" id="{46F5EA56-557F-9E40-B2A3-CA8482291375}"/>
              </a:ext>
            </a:extLst>
          </p:cNvPr>
          <p:cNvSpPr>
            <a:spLocks noGrp="1"/>
          </p:cNvSpPr>
          <p:nvPr>
            <p:ph type="body" sz="quarter" idx="58" hasCustomPrompt="1"/>
          </p:nvPr>
        </p:nvSpPr>
        <p:spPr>
          <a:xfrm>
            <a:off x="6275350" y="1714217"/>
            <a:ext cx="2077199" cy="2077199"/>
          </a:xfrm>
          <a:prstGeom prst="ellipse">
            <a:avLst/>
          </a:prstGeom>
          <a:solidFill>
            <a:schemeClr val="bg2"/>
          </a:solidFill>
        </p:spPr>
        <p:txBody>
          <a:bodyPr wrap="square" lIns="72000" tIns="72000" rIns="72000" bIns="72000" anchor="ctr">
            <a:normAutofit/>
          </a:bodyPr>
          <a:lstStyle>
            <a:lvl1pPr algn="ctr">
              <a:lnSpc>
                <a:spcPct val="100000"/>
              </a:lnSpc>
              <a:defRPr sz="1600" b="1">
                <a:solidFill>
                  <a:schemeClr val="bg1"/>
                </a:solidFill>
              </a:defRPr>
            </a:lvl1pPr>
          </a:lstStyle>
          <a:p>
            <a:pPr lvl="0"/>
            <a:r>
              <a:rPr lang="en-US" dirty="0"/>
              <a:t>Text</a:t>
            </a:r>
          </a:p>
        </p:txBody>
      </p:sp>
      <p:sp>
        <p:nvSpPr>
          <p:cNvPr id="36" name="Text Placeholder 5">
            <a:extLst>
              <a:ext uri="{FF2B5EF4-FFF2-40B4-BE49-F238E27FC236}">
                <a16:creationId xmlns:a16="http://schemas.microsoft.com/office/drawing/2014/main" id="{91E7E2D1-C114-2041-B10E-5FF111DC523B}"/>
              </a:ext>
            </a:extLst>
          </p:cNvPr>
          <p:cNvSpPr>
            <a:spLocks noGrp="1"/>
          </p:cNvSpPr>
          <p:nvPr>
            <p:ph type="body" sz="quarter" idx="59" hasCustomPrompt="1"/>
          </p:nvPr>
        </p:nvSpPr>
        <p:spPr>
          <a:xfrm>
            <a:off x="8502248" y="1714216"/>
            <a:ext cx="2077199" cy="2077199"/>
          </a:xfrm>
          <a:prstGeom prst="ellipse">
            <a:avLst/>
          </a:prstGeom>
          <a:solidFill>
            <a:schemeClr val="tx1"/>
          </a:solidFill>
        </p:spPr>
        <p:txBody>
          <a:bodyPr wrap="square" lIns="72000" tIns="72000" rIns="72000" bIns="72000" anchor="ctr">
            <a:normAutofit/>
          </a:bodyPr>
          <a:lstStyle>
            <a:lvl1pPr algn="ctr">
              <a:lnSpc>
                <a:spcPct val="100000"/>
              </a:lnSpc>
              <a:defRPr sz="1600" b="1">
                <a:solidFill>
                  <a:schemeClr val="bg1"/>
                </a:solidFill>
              </a:defRPr>
            </a:lvl1pPr>
          </a:lstStyle>
          <a:p>
            <a:pPr lvl="0"/>
            <a:r>
              <a:rPr lang="en-US" dirty="0"/>
              <a:t>Text</a:t>
            </a:r>
          </a:p>
        </p:txBody>
      </p:sp>
      <p:sp>
        <p:nvSpPr>
          <p:cNvPr id="37" name="Text Placeholder 5">
            <a:extLst>
              <a:ext uri="{FF2B5EF4-FFF2-40B4-BE49-F238E27FC236}">
                <a16:creationId xmlns:a16="http://schemas.microsoft.com/office/drawing/2014/main" id="{99AC0BCE-308F-E743-A6BB-81E20F95A52E}"/>
              </a:ext>
            </a:extLst>
          </p:cNvPr>
          <p:cNvSpPr>
            <a:spLocks noGrp="1"/>
          </p:cNvSpPr>
          <p:nvPr>
            <p:ph type="body" sz="quarter" idx="60" hasCustomPrompt="1"/>
          </p:nvPr>
        </p:nvSpPr>
        <p:spPr>
          <a:xfrm>
            <a:off x="4048452" y="3957689"/>
            <a:ext cx="2077199" cy="2077199"/>
          </a:xfrm>
          <a:prstGeom prst="ellipse">
            <a:avLst/>
          </a:prstGeom>
          <a:solidFill>
            <a:schemeClr val="bg2"/>
          </a:solidFill>
        </p:spPr>
        <p:txBody>
          <a:bodyPr wrap="square" lIns="72000" tIns="72000" rIns="72000" bIns="72000" anchor="ctr">
            <a:normAutofit/>
          </a:bodyPr>
          <a:lstStyle>
            <a:lvl1pPr algn="ctr">
              <a:lnSpc>
                <a:spcPct val="100000"/>
              </a:lnSpc>
              <a:defRPr sz="1600" b="1">
                <a:solidFill>
                  <a:schemeClr val="bg1"/>
                </a:solidFill>
              </a:defRPr>
            </a:lvl1pPr>
          </a:lstStyle>
          <a:p>
            <a:pPr lvl="0"/>
            <a:r>
              <a:rPr lang="en-US" dirty="0"/>
              <a:t>Text</a:t>
            </a:r>
          </a:p>
        </p:txBody>
      </p:sp>
      <p:sp>
        <p:nvSpPr>
          <p:cNvPr id="39" name="Text Placeholder 5">
            <a:extLst>
              <a:ext uri="{FF2B5EF4-FFF2-40B4-BE49-F238E27FC236}">
                <a16:creationId xmlns:a16="http://schemas.microsoft.com/office/drawing/2014/main" id="{43C1CA5E-7B27-2F42-8254-1A1551BC8939}"/>
              </a:ext>
            </a:extLst>
          </p:cNvPr>
          <p:cNvSpPr>
            <a:spLocks noGrp="1"/>
          </p:cNvSpPr>
          <p:nvPr>
            <p:ph type="body" sz="quarter" idx="61" hasCustomPrompt="1"/>
          </p:nvPr>
        </p:nvSpPr>
        <p:spPr>
          <a:xfrm>
            <a:off x="1796796" y="3957689"/>
            <a:ext cx="2077199" cy="2077199"/>
          </a:xfrm>
          <a:prstGeom prst="ellipse">
            <a:avLst/>
          </a:prstGeom>
          <a:solidFill>
            <a:schemeClr val="tx1"/>
          </a:solidFill>
        </p:spPr>
        <p:txBody>
          <a:bodyPr wrap="square" lIns="72000" tIns="72000" rIns="72000" bIns="72000" anchor="ctr">
            <a:normAutofit/>
          </a:bodyPr>
          <a:lstStyle>
            <a:lvl1pPr algn="ctr">
              <a:lnSpc>
                <a:spcPct val="100000"/>
              </a:lnSpc>
              <a:defRPr sz="1600" b="1">
                <a:solidFill>
                  <a:schemeClr val="bg1"/>
                </a:solidFill>
              </a:defRPr>
            </a:lvl1pPr>
          </a:lstStyle>
          <a:p>
            <a:pPr lvl="0"/>
            <a:r>
              <a:rPr lang="en-US" dirty="0"/>
              <a:t>Text</a:t>
            </a:r>
          </a:p>
        </p:txBody>
      </p:sp>
      <p:sp>
        <p:nvSpPr>
          <p:cNvPr id="40" name="Text Placeholder 5">
            <a:extLst>
              <a:ext uri="{FF2B5EF4-FFF2-40B4-BE49-F238E27FC236}">
                <a16:creationId xmlns:a16="http://schemas.microsoft.com/office/drawing/2014/main" id="{E86FECA0-9A24-B349-92F6-79A323F0DF79}"/>
              </a:ext>
            </a:extLst>
          </p:cNvPr>
          <p:cNvSpPr>
            <a:spLocks noGrp="1"/>
          </p:cNvSpPr>
          <p:nvPr>
            <p:ph type="body" sz="quarter" idx="61" hasCustomPrompt="1"/>
          </p:nvPr>
        </p:nvSpPr>
        <p:spPr>
          <a:xfrm>
            <a:off x="6300108" y="3957689"/>
            <a:ext cx="2077199" cy="2077199"/>
          </a:xfrm>
          <a:prstGeom prst="ellipse">
            <a:avLst/>
          </a:prstGeom>
          <a:solidFill>
            <a:schemeClr val="tx1"/>
          </a:solidFill>
        </p:spPr>
        <p:txBody>
          <a:bodyPr wrap="square" lIns="72000" tIns="72000" rIns="72000" bIns="72000" anchor="ctr">
            <a:normAutofit/>
          </a:bodyPr>
          <a:lstStyle>
            <a:lvl1pPr algn="ctr">
              <a:lnSpc>
                <a:spcPct val="100000"/>
              </a:lnSpc>
              <a:defRPr sz="1600" b="1">
                <a:solidFill>
                  <a:schemeClr val="bg1"/>
                </a:solidFill>
              </a:defRPr>
            </a:lvl1pPr>
          </a:lstStyle>
          <a:p>
            <a:pPr lvl="0"/>
            <a:r>
              <a:rPr lang="en-US" dirty="0"/>
              <a:t>Text</a:t>
            </a:r>
          </a:p>
        </p:txBody>
      </p:sp>
      <p:sp>
        <p:nvSpPr>
          <p:cNvPr id="41" name="Text Placeholder 5">
            <a:extLst>
              <a:ext uri="{FF2B5EF4-FFF2-40B4-BE49-F238E27FC236}">
                <a16:creationId xmlns:a16="http://schemas.microsoft.com/office/drawing/2014/main" id="{A0F05EAE-5AC3-814A-9693-517BF138F026}"/>
              </a:ext>
            </a:extLst>
          </p:cNvPr>
          <p:cNvSpPr>
            <a:spLocks noGrp="1"/>
          </p:cNvSpPr>
          <p:nvPr>
            <p:ph type="body" sz="quarter" idx="62" hasCustomPrompt="1"/>
          </p:nvPr>
        </p:nvSpPr>
        <p:spPr>
          <a:xfrm>
            <a:off x="8551764" y="3957688"/>
            <a:ext cx="2077199" cy="2077199"/>
          </a:xfrm>
          <a:prstGeom prst="ellipse">
            <a:avLst/>
          </a:prstGeom>
          <a:solidFill>
            <a:schemeClr val="bg2"/>
          </a:solidFill>
        </p:spPr>
        <p:txBody>
          <a:bodyPr wrap="square" lIns="72000" tIns="72000" rIns="72000" bIns="72000" anchor="ctr">
            <a:normAutofit/>
          </a:bodyPr>
          <a:lstStyle>
            <a:lvl1pPr algn="ctr">
              <a:lnSpc>
                <a:spcPct val="100000"/>
              </a:lnSpc>
              <a:defRPr sz="1600" b="1">
                <a:solidFill>
                  <a:schemeClr val="bg1"/>
                </a:solidFill>
              </a:defRPr>
            </a:lvl1pPr>
          </a:lstStyle>
          <a:p>
            <a:pPr lvl="0"/>
            <a:r>
              <a:rPr lang="en-US" dirty="0"/>
              <a:t>Text</a:t>
            </a:r>
          </a:p>
        </p:txBody>
      </p:sp>
      <p:sp>
        <p:nvSpPr>
          <p:cNvPr id="12" name="Footer Placeholder 3">
            <a:extLst>
              <a:ext uri="{FF2B5EF4-FFF2-40B4-BE49-F238E27FC236}">
                <a16:creationId xmlns:a16="http://schemas.microsoft.com/office/drawing/2014/main" id="{5AF3BAED-3CDD-C843-B343-22D640A81FB3}"/>
              </a:ext>
            </a:extLst>
          </p:cNvPr>
          <p:cNvSpPr>
            <a:spLocks noGrp="1"/>
          </p:cNvSpPr>
          <p:nvPr>
            <p:ph type="ftr" sz="quarter" idx="11"/>
          </p:nvPr>
        </p:nvSpPr>
        <p:spPr>
          <a:xfrm>
            <a:off x="547199" y="6483601"/>
            <a:ext cx="4117669" cy="212399"/>
          </a:xfrm>
          <a:prstGeom prst="rect">
            <a:avLst/>
          </a:prstGeom>
        </p:spPr>
        <p:txBody>
          <a:bodyPr/>
          <a:lstStyle/>
          <a:p>
            <a:r>
              <a:rPr lang="en-GB" dirty="0"/>
              <a:t>www.hs2.org.uk</a:t>
            </a:r>
          </a:p>
        </p:txBody>
      </p:sp>
      <p:sp>
        <p:nvSpPr>
          <p:cNvPr id="3" name="Slide Number Placeholder 2"/>
          <p:cNvSpPr>
            <a:spLocks noGrp="1"/>
          </p:cNvSpPr>
          <p:nvPr>
            <p:ph type="sldNum" sz="quarter" idx="63"/>
          </p:nvPr>
        </p:nvSpPr>
        <p:spPr>
          <a:xfrm>
            <a:off x="10901779" y="6483601"/>
            <a:ext cx="744984" cy="212399"/>
          </a:xfrm>
          <a:prstGeom prst="rect">
            <a:avLst/>
          </a:prstGeom>
        </p:spPr>
        <p:txBody>
          <a:bodyPr/>
          <a:lstStyle/>
          <a:p>
            <a:fld id="{3DDFAA72-5DC3-4587-87F2-53D3D6F24F13}" type="slidenum">
              <a:rPr lang="en-GB" smtClean="0"/>
              <a:t>‹#›</a:t>
            </a:fld>
            <a:endParaRPr lang="en-GB" dirty="0"/>
          </a:p>
        </p:txBody>
      </p:sp>
    </p:spTree>
    <p:extLst>
      <p:ext uri="{BB962C8B-B14F-4D97-AF65-F5344CB8AC3E}">
        <p14:creationId xmlns:p14="http://schemas.microsoft.com/office/powerpoint/2010/main" val="2853705033"/>
      </p:ext>
    </p:extLst>
  </p:cSld>
  <p:clrMapOvr>
    <a:masterClrMapping/>
  </p:clrMapOvr>
  <p:transition>
    <p:fade/>
  </p:transition>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Statement">
    <p:spTree>
      <p:nvGrpSpPr>
        <p:cNvPr id="1" name=""/>
        <p:cNvGrpSpPr/>
        <p:nvPr/>
      </p:nvGrpSpPr>
      <p:grpSpPr>
        <a:xfrm>
          <a:off x="0" y="0"/>
          <a:ext cx="0" cy="0"/>
          <a:chOff x="0" y="0"/>
          <a:chExt cx="0" cy="0"/>
        </a:xfrm>
      </p:grpSpPr>
      <p:sp>
        <p:nvSpPr>
          <p:cNvPr id="5" name="Text Placeholder 4"/>
          <p:cNvSpPr>
            <a:spLocks noGrp="1"/>
          </p:cNvSpPr>
          <p:nvPr>
            <p:ph type="body" sz="quarter" idx="12"/>
          </p:nvPr>
        </p:nvSpPr>
        <p:spPr>
          <a:xfrm>
            <a:off x="2903538" y="4667423"/>
            <a:ext cx="8258175" cy="1457325"/>
          </a:xfrm>
        </p:spPr>
        <p:txBody>
          <a:bodyPr/>
          <a:lstStyle>
            <a:lvl1pPr>
              <a:lnSpc>
                <a:spcPct val="100000"/>
              </a:lnSpc>
              <a:spcAft>
                <a:spcPts val="600"/>
              </a:spcAft>
              <a:defRPr sz="3200">
                <a:solidFill>
                  <a:schemeClr val="tx1"/>
                </a:solidFill>
              </a:defRPr>
            </a:lvl1pPr>
          </a:lstStyle>
          <a:p>
            <a:pPr lvl="0"/>
            <a:r>
              <a:rPr lang="en-US"/>
              <a:t>Click to edit Master text styles</a:t>
            </a:r>
          </a:p>
        </p:txBody>
      </p:sp>
      <p:sp>
        <p:nvSpPr>
          <p:cNvPr id="13" name="Text Placeholder 4"/>
          <p:cNvSpPr>
            <a:spLocks noGrp="1"/>
          </p:cNvSpPr>
          <p:nvPr>
            <p:ph type="body" sz="quarter" idx="13"/>
          </p:nvPr>
        </p:nvSpPr>
        <p:spPr>
          <a:xfrm>
            <a:off x="2903538" y="2536265"/>
            <a:ext cx="8258175" cy="1457325"/>
          </a:xfrm>
        </p:spPr>
        <p:txBody>
          <a:bodyPr/>
          <a:lstStyle>
            <a:lvl1pPr>
              <a:lnSpc>
                <a:spcPct val="100000"/>
              </a:lnSpc>
              <a:spcAft>
                <a:spcPts val="600"/>
              </a:spcAft>
              <a:defRPr sz="3200">
                <a:solidFill>
                  <a:schemeClr val="tx1"/>
                </a:solidFill>
              </a:defRPr>
            </a:lvl1pPr>
          </a:lstStyle>
          <a:p>
            <a:pPr lvl="0"/>
            <a:r>
              <a:rPr lang="en-US"/>
              <a:t>Click to edit Master text styles</a:t>
            </a:r>
          </a:p>
        </p:txBody>
      </p:sp>
      <p:sp>
        <p:nvSpPr>
          <p:cNvPr id="14" name="Text Placeholder 4"/>
          <p:cNvSpPr>
            <a:spLocks noGrp="1"/>
          </p:cNvSpPr>
          <p:nvPr>
            <p:ph type="body" sz="quarter" idx="14"/>
          </p:nvPr>
        </p:nvSpPr>
        <p:spPr>
          <a:xfrm>
            <a:off x="2903538" y="419100"/>
            <a:ext cx="8258175" cy="1457325"/>
          </a:xfrm>
        </p:spPr>
        <p:txBody>
          <a:bodyPr/>
          <a:lstStyle>
            <a:lvl1pPr>
              <a:lnSpc>
                <a:spcPct val="100000"/>
              </a:lnSpc>
              <a:spcAft>
                <a:spcPts val="600"/>
              </a:spcAft>
              <a:defRPr sz="3200">
                <a:solidFill>
                  <a:schemeClr val="tx1"/>
                </a:solidFill>
              </a:defRPr>
            </a:lvl1pPr>
          </a:lstStyle>
          <a:p>
            <a:pPr lvl="0"/>
            <a:r>
              <a:rPr lang="en-US"/>
              <a:t>Click to edit Master text styles</a:t>
            </a:r>
          </a:p>
        </p:txBody>
      </p:sp>
      <p:sp>
        <p:nvSpPr>
          <p:cNvPr id="3" name="Text Placeholder 2">
            <a:extLst>
              <a:ext uri="{FF2B5EF4-FFF2-40B4-BE49-F238E27FC236}">
                <a16:creationId xmlns:a16="http://schemas.microsoft.com/office/drawing/2014/main" id="{DC88FD85-A9DA-FB40-9445-81F1BEF22FC7}"/>
              </a:ext>
            </a:extLst>
          </p:cNvPr>
          <p:cNvSpPr>
            <a:spLocks noGrp="1" noChangeAspect="1"/>
          </p:cNvSpPr>
          <p:nvPr>
            <p:ph type="body" sz="quarter" idx="63" hasCustomPrompt="1"/>
          </p:nvPr>
        </p:nvSpPr>
        <p:spPr>
          <a:xfrm>
            <a:off x="918550" y="511500"/>
            <a:ext cx="1264469" cy="1260000"/>
          </a:xfrm>
          <a:prstGeom prst="ellipse">
            <a:avLst/>
          </a:prstGeom>
          <a:solidFill>
            <a:schemeClr val="tx2"/>
          </a:solidFill>
        </p:spPr>
        <p:txBody>
          <a:bodyPr vert="horz" wrap="square" lIns="36000" tIns="36000" rIns="36000" bIns="144000" anchor="ctr" anchorCtr="1">
            <a:normAutofit/>
          </a:bodyPr>
          <a:lstStyle>
            <a:lvl1pPr algn="ctr">
              <a:defRPr sz="6600" b="1"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vl2pPr>
              <a:defRPr sz="6600" b="1" i="0">
                <a:solidFill>
                  <a:schemeClr val="bg1"/>
                </a:solidFill>
                <a:latin typeface="Mada" pitchFamily="2" charset="0"/>
              </a:defRPr>
            </a:lvl2pPr>
            <a:lvl3pPr>
              <a:defRPr sz="6600" b="1" i="0">
                <a:solidFill>
                  <a:schemeClr val="bg1"/>
                </a:solidFill>
                <a:latin typeface="Mada" pitchFamily="2" charset="0"/>
              </a:defRPr>
            </a:lvl3pPr>
            <a:lvl4pPr>
              <a:defRPr sz="6600" b="1" i="0">
                <a:solidFill>
                  <a:schemeClr val="bg1"/>
                </a:solidFill>
                <a:latin typeface="Mada" pitchFamily="2" charset="0"/>
              </a:defRPr>
            </a:lvl4pPr>
            <a:lvl5pPr>
              <a:defRPr sz="6600" b="1" i="0">
                <a:solidFill>
                  <a:schemeClr val="bg1"/>
                </a:solidFill>
                <a:latin typeface="Mada" pitchFamily="2" charset="0"/>
              </a:defRPr>
            </a:lvl5pPr>
          </a:lstStyle>
          <a:p>
            <a:pPr lvl="0"/>
            <a:r>
              <a:rPr lang="en-US" dirty="0"/>
              <a:t>1</a:t>
            </a:r>
          </a:p>
        </p:txBody>
      </p:sp>
      <p:sp>
        <p:nvSpPr>
          <p:cNvPr id="16" name="Text Placeholder 2">
            <a:extLst>
              <a:ext uri="{FF2B5EF4-FFF2-40B4-BE49-F238E27FC236}">
                <a16:creationId xmlns:a16="http://schemas.microsoft.com/office/drawing/2014/main" id="{61FB501C-912C-CD4F-B682-A8D86CA0490D}"/>
              </a:ext>
            </a:extLst>
          </p:cNvPr>
          <p:cNvSpPr>
            <a:spLocks noGrp="1" noChangeAspect="1"/>
          </p:cNvSpPr>
          <p:nvPr>
            <p:ph type="body" sz="quarter" idx="64" hasCustomPrompt="1"/>
          </p:nvPr>
        </p:nvSpPr>
        <p:spPr>
          <a:xfrm>
            <a:off x="918550" y="2630855"/>
            <a:ext cx="1264469" cy="1260000"/>
          </a:xfrm>
          <a:prstGeom prst="ellipse">
            <a:avLst/>
          </a:prstGeom>
          <a:solidFill>
            <a:schemeClr val="bg2"/>
          </a:solidFill>
        </p:spPr>
        <p:txBody>
          <a:bodyPr vert="horz" wrap="square" lIns="72000" tIns="36000" rIns="36000" bIns="144000" anchor="ctr" anchorCtr="1">
            <a:normAutofit/>
          </a:bodyPr>
          <a:lstStyle>
            <a:lvl1pPr algn="ctr">
              <a:defRPr sz="6600" b="1" i="0">
                <a:solidFill>
                  <a:schemeClr val="bg1"/>
                </a:solidFill>
                <a:latin typeface="+mn-lt"/>
              </a:defRPr>
            </a:lvl1pPr>
            <a:lvl2pPr>
              <a:defRPr sz="6600" b="1" i="0">
                <a:solidFill>
                  <a:schemeClr val="bg1"/>
                </a:solidFill>
                <a:latin typeface="Mada" pitchFamily="2" charset="0"/>
              </a:defRPr>
            </a:lvl2pPr>
            <a:lvl3pPr>
              <a:defRPr sz="6600" b="1" i="0">
                <a:solidFill>
                  <a:schemeClr val="bg1"/>
                </a:solidFill>
                <a:latin typeface="Mada" pitchFamily="2" charset="0"/>
              </a:defRPr>
            </a:lvl3pPr>
            <a:lvl4pPr>
              <a:defRPr sz="6600" b="1" i="0">
                <a:solidFill>
                  <a:schemeClr val="bg1"/>
                </a:solidFill>
                <a:latin typeface="Mada" pitchFamily="2" charset="0"/>
              </a:defRPr>
            </a:lvl4pPr>
            <a:lvl5pPr>
              <a:defRPr sz="6600" b="1" i="0">
                <a:solidFill>
                  <a:schemeClr val="bg1"/>
                </a:solidFill>
                <a:latin typeface="Mada" pitchFamily="2" charset="0"/>
              </a:defRPr>
            </a:lvl5pPr>
          </a:lstStyle>
          <a:p>
            <a:pPr lvl="0"/>
            <a:r>
              <a:rPr lang="en-US" dirty="0"/>
              <a:t>2</a:t>
            </a:r>
          </a:p>
        </p:txBody>
      </p:sp>
      <p:sp>
        <p:nvSpPr>
          <p:cNvPr id="17" name="Text Placeholder 2">
            <a:extLst>
              <a:ext uri="{FF2B5EF4-FFF2-40B4-BE49-F238E27FC236}">
                <a16:creationId xmlns:a16="http://schemas.microsoft.com/office/drawing/2014/main" id="{229EC92A-C8D3-4848-98BD-AD589CC96942}"/>
              </a:ext>
            </a:extLst>
          </p:cNvPr>
          <p:cNvSpPr>
            <a:spLocks noGrp="1" noChangeAspect="1"/>
          </p:cNvSpPr>
          <p:nvPr>
            <p:ph type="body" sz="quarter" idx="65" hasCustomPrompt="1"/>
          </p:nvPr>
        </p:nvSpPr>
        <p:spPr>
          <a:xfrm>
            <a:off x="918549" y="4766085"/>
            <a:ext cx="1264469" cy="1260000"/>
          </a:xfrm>
          <a:prstGeom prst="ellipse">
            <a:avLst/>
          </a:prstGeom>
          <a:solidFill>
            <a:schemeClr val="tx2"/>
          </a:solidFill>
        </p:spPr>
        <p:txBody>
          <a:bodyPr vert="horz" wrap="square" lIns="72000" tIns="36000" rIns="36000" bIns="144000" anchor="ctr" anchorCtr="1">
            <a:normAutofit/>
          </a:bodyPr>
          <a:lstStyle>
            <a:lvl1pPr algn="ctr">
              <a:defRPr sz="6600" b="1" i="0">
                <a:solidFill>
                  <a:schemeClr val="bg1"/>
                </a:solidFill>
                <a:latin typeface="+mn-lt"/>
              </a:defRPr>
            </a:lvl1pPr>
            <a:lvl2pPr>
              <a:defRPr sz="6600" b="1" i="0">
                <a:solidFill>
                  <a:schemeClr val="bg1"/>
                </a:solidFill>
                <a:latin typeface="Mada" pitchFamily="2" charset="0"/>
              </a:defRPr>
            </a:lvl2pPr>
            <a:lvl3pPr>
              <a:defRPr sz="6600" b="1" i="0">
                <a:solidFill>
                  <a:schemeClr val="bg1"/>
                </a:solidFill>
                <a:latin typeface="Mada" pitchFamily="2" charset="0"/>
              </a:defRPr>
            </a:lvl3pPr>
            <a:lvl4pPr>
              <a:defRPr sz="6600" b="1" i="0">
                <a:solidFill>
                  <a:schemeClr val="bg1"/>
                </a:solidFill>
                <a:latin typeface="Mada" pitchFamily="2" charset="0"/>
              </a:defRPr>
            </a:lvl4pPr>
            <a:lvl5pPr>
              <a:defRPr sz="6600" b="1" i="0">
                <a:solidFill>
                  <a:schemeClr val="bg1"/>
                </a:solidFill>
                <a:latin typeface="Mada" pitchFamily="2" charset="0"/>
              </a:defRPr>
            </a:lvl5pPr>
          </a:lstStyle>
          <a:p>
            <a:pPr lvl="0"/>
            <a:r>
              <a:rPr lang="en-US" dirty="0"/>
              <a:t>3</a:t>
            </a:r>
          </a:p>
        </p:txBody>
      </p:sp>
      <p:sp>
        <p:nvSpPr>
          <p:cNvPr id="9" name="Footer Placeholder 3">
            <a:extLst>
              <a:ext uri="{FF2B5EF4-FFF2-40B4-BE49-F238E27FC236}">
                <a16:creationId xmlns:a16="http://schemas.microsoft.com/office/drawing/2014/main" id="{5AF3BAED-3CDD-C843-B343-22D640A81FB3}"/>
              </a:ext>
            </a:extLst>
          </p:cNvPr>
          <p:cNvSpPr>
            <a:spLocks noGrp="1"/>
          </p:cNvSpPr>
          <p:nvPr>
            <p:ph type="ftr" sz="quarter" idx="11"/>
          </p:nvPr>
        </p:nvSpPr>
        <p:spPr>
          <a:xfrm>
            <a:off x="547199" y="6483601"/>
            <a:ext cx="4117669" cy="212399"/>
          </a:xfrm>
          <a:prstGeom prst="rect">
            <a:avLst/>
          </a:prstGeom>
        </p:spPr>
        <p:txBody>
          <a:bodyPr/>
          <a:lstStyle/>
          <a:p>
            <a:r>
              <a:rPr lang="en-GB" dirty="0"/>
              <a:t>www.hs2.org.uk</a:t>
            </a:r>
          </a:p>
        </p:txBody>
      </p:sp>
      <p:sp>
        <p:nvSpPr>
          <p:cNvPr id="2" name="Slide Number Placeholder 1"/>
          <p:cNvSpPr>
            <a:spLocks noGrp="1"/>
          </p:cNvSpPr>
          <p:nvPr>
            <p:ph type="sldNum" sz="quarter" idx="66"/>
          </p:nvPr>
        </p:nvSpPr>
        <p:spPr>
          <a:xfrm>
            <a:off x="10901779" y="6483601"/>
            <a:ext cx="744984" cy="212399"/>
          </a:xfrm>
          <a:prstGeom prst="rect">
            <a:avLst/>
          </a:prstGeom>
        </p:spPr>
        <p:txBody>
          <a:bodyPr/>
          <a:lstStyle/>
          <a:p>
            <a:fld id="{3DDFAA72-5DC3-4587-87F2-53D3D6F24F13}" type="slidenum">
              <a:rPr lang="en-GB" smtClean="0"/>
              <a:t>‹#›</a:t>
            </a:fld>
            <a:endParaRPr lang="en-GB" dirty="0"/>
          </a:p>
        </p:txBody>
      </p:sp>
    </p:spTree>
    <p:extLst>
      <p:ext uri="{BB962C8B-B14F-4D97-AF65-F5344CB8AC3E}">
        <p14:creationId xmlns:p14="http://schemas.microsoft.com/office/powerpoint/2010/main" val="2889548459"/>
      </p:ext>
    </p:extLst>
  </p:cSld>
  <p:clrMapOvr>
    <a:masterClrMapping/>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Image and Left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C6801D-545A-4803-9D8A-A889A704F6C7}"/>
              </a:ext>
            </a:extLst>
          </p:cNvPr>
          <p:cNvSpPr>
            <a:spLocks noGrp="1"/>
          </p:cNvSpPr>
          <p:nvPr>
            <p:ph type="title" hasCustomPrompt="1"/>
          </p:nvPr>
        </p:nvSpPr>
        <p:spPr>
          <a:xfrm>
            <a:off x="457200" y="457199"/>
            <a:ext cx="3607594" cy="1271589"/>
          </a:xfrm>
          <a:prstGeom prst="rect">
            <a:avLst/>
          </a:prstGeom>
        </p:spPr>
        <p:txBody>
          <a:bodyPr/>
          <a:lstStyle>
            <a:lvl1pPr>
              <a:lnSpc>
                <a:spcPct val="100000"/>
              </a:lnSpc>
              <a:defRPr/>
            </a:lvl1pPr>
          </a:lstStyle>
          <a:p>
            <a:r>
              <a:rPr lang="en-GB" dirty="0"/>
              <a:t>T</a:t>
            </a:r>
            <a:r>
              <a:rPr lang="en-US" dirty="0" err="1"/>
              <a:t>itle</a:t>
            </a:r>
            <a:endParaRPr lang="en-GB" dirty="0"/>
          </a:p>
        </p:txBody>
      </p:sp>
      <p:sp>
        <p:nvSpPr>
          <p:cNvPr id="7" name="Picture Placeholder 6">
            <a:extLst>
              <a:ext uri="{FF2B5EF4-FFF2-40B4-BE49-F238E27FC236}">
                <a16:creationId xmlns:a16="http://schemas.microsoft.com/office/drawing/2014/main" id="{B27F418A-F005-42FB-8B01-80B326D9896F}"/>
              </a:ext>
            </a:extLst>
          </p:cNvPr>
          <p:cNvSpPr>
            <a:spLocks noGrp="1"/>
          </p:cNvSpPr>
          <p:nvPr>
            <p:ph type="pic" sz="quarter" idx="13"/>
          </p:nvPr>
        </p:nvSpPr>
        <p:spPr>
          <a:xfrm>
            <a:off x="4268400" y="457200"/>
            <a:ext cx="7466400" cy="5320800"/>
          </a:xfrm>
          <a:solidFill>
            <a:schemeClr val="bg1">
              <a:lumMod val="85000"/>
            </a:schemeClr>
          </a:solidFill>
          <a:ln>
            <a:noFill/>
          </a:ln>
        </p:spPr>
        <p:txBody>
          <a:bodyPr/>
          <a:lstStyle/>
          <a:p>
            <a:r>
              <a:rPr lang="en-US" dirty="0"/>
              <a:t>Click icon to add picture</a:t>
            </a:r>
            <a:endParaRPr lang="en-GB" dirty="0"/>
          </a:p>
        </p:txBody>
      </p:sp>
      <p:sp>
        <p:nvSpPr>
          <p:cNvPr id="9" name="Text Placeholder 8">
            <a:extLst>
              <a:ext uri="{FF2B5EF4-FFF2-40B4-BE49-F238E27FC236}">
                <a16:creationId xmlns:a16="http://schemas.microsoft.com/office/drawing/2014/main" id="{8B9F4FE8-9CDC-4DE2-B6C4-FABD5592D83C}"/>
              </a:ext>
            </a:extLst>
          </p:cNvPr>
          <p:cNvSpPr>
            <a:spLocks noGrp="1"/>
          </p:cNvSpPr>
          <p:nvPr>
            <p:ph type="body" sz="quarter" idx="14"/>
          </p:nvPr>
        </p:nvSpPr>
        <p:spPr>
          <a:xfrm>
            <a:off x="457200" y="1976438"/>
            <a:ext cx="3607594" cy="3802062"/>
          </a:xfrm>
        </p:spPr>
        <p:txBody>
          <a:bodyPr/>
          <a:lstStyle>
            <a:lvl1pPr>
              <a:lnSpc>
                <a:spcPct val="100000"/>
              </a:lnSpc>
              <a:spcAft>
                <a:spcPts val="600"/>
              </a:spcAft>
              <a:defRPr/>
            </a:lvl1pPr>
            <a:lvl2pPr>
              <a:lnSpc>
                <a:spcPct val="100000"/>
              </a:lnSpc>
              <a:spcAft>
                <a:spcPts val="600"/>
              </a:spcAft>
              <a:buClr>
                <a:schemeClr val="bg2"/>
              </a:buClr>
              <a:defRPr/>
            </a:lvl2pPr>
            <a:lvl3pPr>
              <a:lnSpc>
                <a:spcPct val="100000"/>
              </a:lnSpc>
              <a:spcAft>
                <a:spcPts val="600"/>
              </a:spcAft>
              <a:buClr>
                <a:schemeClr val="bg2"/>
              </a:buClr>
              <a:defRPr/>
            </a:lvl3pPr>
            <a:lvl4pPr>
              <a:lnSpc>
                <a:spcPct val="100000"/>
              </a:lnSpc>
              <a:spcAft>
                <a:spcPts val="600"/>
              </a:spcAft>
              <a:buClr>
                <a:schemeClr val="bg2"/>
              </a:buClr>
              <a:defRPr/>
            </a:lvl4pPr>
            <a:lvl5pPr>
              <a:lnSpc>
                <a:spcPct val="100000"/>
              </a:lnSpc>
              <a:spcAft>
                <a:spcPts val="600"/>
              </a:spcAft>
              <a:buClr>
                <a:schemeClr val="bg2"/>
              </a:buCl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6" name="Footer Placeholder 3">
            <a:extLst>
              <a:ext uri="{FF2B5EF4-FFF2-40B4-BE49-F238E27FC236}">
                <a16:creationId xmlns:a16="http://schemas.microsoft.com/office/drawing/2014/main" id="{5AF3BAED-3CDD-C843-B343-22D640A81FB3}"/>
              </a:ext>
            </a:extLst>
          </p:cNvPr>
          <p:cNvSpPr>
            <a:spLocks noGrp="1"/>
          </p:cNvSpPr>
          <p:nvPr>
            <p:ph type="ftr" sz="quarter" idx="11"/>
          </p:nvPr>
        </p:nvSpPr>
        <p:spPr>
          <a:xfrm>
            <a:off x="547199" y="6483601"/>
            <a:ext cx="4117669" cy="212399"/>
          </a:xfrm>
          <a:prstGeom prst="rect">
            <a:avLst/>
          </a:prstGeom>
        </p:spPr>
        <p:txBody>
          <a:bodyPr/>
          <a:lstStyle/>
          <a:p>
            <a:r>
              <a:rPr lang="en-GB" dirty="0"/>
              <a:t>www.hs2.org.uk</a:t>
            </a:r>
          </a:p>
        </p:txBody>
      </p:sp>
      <p:sp>
        <p:nvSpPr>
          <p:cNvPr id="3" name="Slide Number Placeholder 2"/>
          <p:cNvSpPr>
            <a:spLocks noGrp="1"/>
          </p:cNvSpPr>
          <p:nvPr>
            <p:ph type="sldNum" sz="quarter" idx="15"/>
          </p:nvPr>
        </p:nvSpPr>
        <p:spPr/>
        <p:txBody>
          <a:bodyPr/>
          <a:lstStyle/>
          <a:p>
            <a:fld id="{3DDFAA72-5DC3-4587-87F2-53D3D6F24F13}" type="slidenum">
              <a:rPr lang="en-GB" smtClean="0"/>
              <a:t>‹#›</a:t>
            </a:fld>
            <a:endParaRPr lang="en-GB" dirty="0"/>
          </a:p>
        </p:txBody>
      </p:sp>
    </p:spTree>
  </p:cSld>
  <p:clrMapOvr>
    <a:masterClrMapping/>
  </p:clrMapOvr>
  <p:transition>
    <p:fade/>
  </p:transition>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Star char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lnSpc>
                <a:spcPct val="100000"/>
              </a:lnSpc>
              <a:defRPr/>
            </a:lvl1pPr>
          </a:lstStyle>
          <a:p>
            <a:r>
              <a:rPr lang="en-US" dirty="0"/>
              <a:t>Title</a:t>
            </a:r>
          </a:p>
        </p:txBody>
      </p:sp>
      <p:sp>
        <p:nvSpPr>
          <p:cNvPr id="23" name="Text Placeholder 5"/>
          <p:cNvSpPr>
            <a:spLocks noGrp="1"/>
          </p:cNvSpPr>
          <p:nvPr userDrawn="1">
            <p:ph type="body" sz="quarter" idx="17" hasCustomPrompt="1"/>
          </p:nvPr>
        </p:nvSpPr>
        <p:spPr>
          <a:xfrm>
            <a:off x="5141755" y="2937211"/>
            <a:ext cx="1980000" cy="1980000"/>
          </a:xfrm>
          <a:prstGeom prst="pentagon">
            <a:avLst/>
          </a:prstGeom>
          <a:solidFill>
            <a:schemeClr val="tx1"/>
          </a:solidFill>
        </p:spPr>
        <p:txBody>
          <a:bodyPr lIns="72000" tIns="72000" rIns="72000" bIns="72000"/>
          <a:lstStyle>
            <a:lvl1pPr algn="ctr">
              <a:lnSpc>
                <a:spcPct val="100000"/>
              </a:lnSpc>
              <a:defRPr sz="1800" b="1">
                <a:solidFill>
                  <a:schemeClr val="bg1"/>
                </a:solidFill>
                <a:latin typeface="+mn-lt"/>
              </a:defRPr>
            </a:lvl1pPr>
          </a:lstStyle>
          <a:p>
            <a:pPr lvl="0"/>
            <a:r>
              <a:rPr lang="en-US" dirty="0"/>
              <a:t>Click to edit Master text styles</a:t>
            </a:r>
          </a:p>
        </p:txBody>
      </p:sp>
      <p:sp>
        <p:nvSpPr>
          <p:cNvPr id="17" name="Text Placeholder 5">
            <a:extLst>
              <a:ext uri="{FF2B5EF4-FFF2-40B4-BE49-F238E27FC236}">
                <a16:creationId xmlns:a16="http://schemas.microsoft.com/office/drawing/2014/main" id="{37DCB4A3-DC5D-D449-A623-44F3B7A5F812}"/>
              </a:ext>
            </a:extLst>
          </p:cNvPr>
          <p:cNvSpPr>
            <a:spLocks noGrp="1"/>
          </p:cNvSpPr>
          <p:nvPr>
            <p:ph type="body" sz="quarter" idx="16" hasCustomPrompt="1"/>
          </p:nvPr>
        </p:nvSpPr>
        <p:spPr>
          <a:xfrm>
            <a:off x="3463365" y="2694016"/>
            <a:ext cx="1440000" cy="1440000"/>
          </a:xfrm>
          <a:prstGeom prst="ellipse">
            <a:avLst/>
          </a:prstGeom>
          <a:solidFill>
            <a:schemeClr val="bg2"/>
          </a:solidFill>
        </p:spPr>
        <p:txBody>
          <a:bodyPr wrap="none" lIns="72000" tIns="72000" rIns="72000" bIns="72000" anchor="ctr"/>
          <a:lstStyle>
            <a:lvl1pPr algn="ctr">
              <a:lnSpc>
                <a:spcPct val="100000"/>
              </a:lnSpc>
              <a:defRPr sz="1600" b="1">
                <a:solidFill>
                  <a:schemeClr val="bg1"/>
                </a:solidFill>
              </a:defRPr>
            </a:lvl1pPr>
          </a:lstStyle>
          <a:p>
            <a:pPr lvl="0"/>
            <a:r>
              <a:rPr lang="en-US" dirty="0"/>
              <a:t>Text</a:t>
            </a:r>
          </a:p>
        </p:txBody>
      </p:sp>
      <p:sp>
        <p:nvSpPr>
          <p:cNvPr id="24" name="Text Placeholder 5">
            <a:extLst>
              <a:ext uri="{FF2B5EF4-FFF2-40B4-BE49-F238E27FC236}">
                <a16:creationId xmlns:a16="http://schemas.microsoft.com/office/drawing/2014/main" id="{3B9CA0C3-53DB-8E4F-858E-1A422104E830}"/>
              </a:ext>
            </a:extLst>
          </p:cNvPr>
          <p:cNvSpPr>
            <a:spLocks noGrp="1"/>
          </p:cNvSpPr>
          <p:nvPr>
            <p:ph type="body" sz="quarter" idx="18" hasCustomPrompt="1"/>
          </p:nvPr>
        </p:nvSpPr>
        <p:spPr>
          <a:xfrm>
            <a:off x="5376000" y="1370821"/>
            <a:ext cx="1440000" cy="1440000"/>
          </a:xfrm>
          <a:prstGeom prst="ellipse">
            <a:avLst/>
          </a:prstGeom>
          <a:solidFill>
            <a:schemeClr val="bg2"/>
          </a:solidFill>
        </p:spPr>
        <p:txBody>
          <a:bodyPr wrap="none" lIns="72000" tIns="72000" rIns="72000" bIns="72000" anchor="ctr"/>
          <a:lstStyle>
            <a:lvl1pPr algn="ctr">
              <a:lnSpc>
                <a:spcPct val="100000"/>
              </a:lnSpc>
              <a:defRPr sz="1600" b="1">
                <a:solidFill>
                  <a:schemeClr val="bg1"/>
                </a:solidFill>
              </a:defRPr>
            </a:lvl1pPr>
          </a:lstStyle>
          <a:p>
            <a:pPr lvl="0"/>
            <a:r>
              <a:rPr lang="en-US" dirty="0"/>
              <a:t>Text</a:t>
            </a:r>
          </a:p>
        </p:txBody>
      </p:sp>
      <p:sp>
        <p:nvSpPr>
          <p:cNvPr id="25" name="Text Placeholder 5">
            <a:extLst>
              <a:ext uri="{FF2B5EF4-FFF2-40B4-BE49-F238E27FC236}">
                <a16:creationId xmlns:a16="http://schemas.microsoft.com/office/drawing/2014/main" id="{04A3EE8C-2B3B-264F-948B-266BD34D2E24}"/>
              </a:ext>
            </a:extLst>
          </p:cNvPr>
          <p:cNvSpPr>
            <a:spLocks noGrp="1"/>
          </p:cNvSpPr>
          <p:nvPr>
            <p:ph type="body" sz="quarter" idx="19" hasCustomPrompt="1"/>
          </p:nvPr>
        </p:nvSpPr>
        <p:spPr>
          <a:xfrm>
            <a:off x="7360145" y="2694016"/>
            <a:ext cx="1440000" cy="1440000"/>
          </a:xfrm>
          <a:prstGeom prst="ellipse">
            <a:avLst/>
          </a:prstGeom>
          <a:solidFill>
            <a:schemeClr val="bg2"/>
          </a:solidFill>
        </p:spPr>
        <p:txBody>
          <a:bodyPr wrap="none" lIns="72000" tIns="72000" rIns="72000" bIns="72000" anchor="ctr"/>
          <a:lstStyle>
            <a:lvl1pPr algn="ctr">
              <a:lnSpc>
                <a:spcPct val="100000"/>
              </a:lnSpc>
              <a:defRPr sz="1600" b="1">
                <a:solidFill>
                  <a:schemeClr val="bg1"/>
                </a:solidFill>
              </a:defRPr>
            </a:lvl1pPr>
          </a:lstStyle>
          <a:p>
            <a:pPr lvl="0"/>
            <a:r>
              <a:rPr lang="en-US" dirty="0"/>
              <a:t>Text</a:t>
            </a:r>
          </a:p>
        </p:txBody>
      </p:sp>
      <p:sp>
        <p:nvSpPr>
          <p:cNvPr id="26" name="Text Placeholder 5">
            <a:extLst>
              <a:ext uri="{FF2B5EF4-FFF2-40B4-BE49-F238E27FC236}">
                <a16:creationId xmlns:a16="http://schemas.microsoft.com/office/drawing/2014/main" id="{D7B21A9B-7DAA-9E4E-A637-3A7EA6BC5EFE}"/>
              </a:ext>
            </a:extLst>
          </p:cNvPr>
          <p:cNvSpPr>
            <a:spLocks noGrp="1"/>
          </p:cNvSpPr>
          <p:nvPr>
            <p:ph type="body" sz="quarter" idx="20" hasCustomPrompt="1"/>
          </p:nvPr>
        </p:nvSpPr>
        <p:spPr>
          <a:xfrm>
            <a:off x="3936000" y="4752824"/>
            <a:ext cx="1440000" cy="1440000"/>
          </a:xfrm>
          <a:prstGeom prst="ellipse">
            <a:avLst/>
          </a:prstGeom>
          <a:solidFill>
            <a:schemeClr val="bg2"/>
          </a:solidFill>
        </p:spPr>
        <p:txBody>
          <a:bodyPr wrap="none" lIns="72000" tIns="72000" rIns="72000" bIns="72000" anchor="ctr"/>
          <a:lstStyle>
            <a:lvl1pPr algn="ctr">
              <a:lnSpc>
                <a:spcPct val="100000"/>
              </a:lnSpc>
              <a:defRPr sz="1600" b="1">
                <a:solidFill>
                  <a:schemeClr val="bg1"/>
                </a:solidFill>
              </a:defRPr>
            </a:lvl1pPr>
          </a:lstStyle>
          <a:p>
            <a:pPr lvl="0"/>
            <a:r>
              <a:rPr lang="en-US" dirty="0"/>
              <a:t>Text</a:t>
            </a:r>
          </a:p>
        </p:txBody>
      </p:sp>
      <p:sp>
        <p:nvSpPr>
          <p:cNvPr id="27" name="Text Placeholder 5">
            <a:extLst>
              <a:ext uri="{FF2B5EF4-FFF2-40B4-BE49-F238E27FC236}">
                <a16:creationId xmlns:a16="http://schemas.microsoft.com/office/drawing/2014/main" id="{20026FD8-8273-934E-9430-EE2DFC1F74B7}"/>
              </a:ext>
            </a:extLst>
          </p:cNvPr>
          <p:cNvSpPr>
            <a:spLocks noGrp="1"/>
          </p:cNvSpPr>
          <p:nvPr>
            <p:ph type="body" sz="quarter" idx="21" hasCustomPrompt="1"/>
          </p:nvPr>
        </p:nvSpPr>
        <p:spPr>
          <a:xfrm>
            <a:off x="6816000" y="4752824"/>
            <a:ext cx="1440000" cy="1440000"/>
          </a:xfrm>
          <a:prstGeom prst="ellipse">
            <a:avLst/>
          </a:prstGeom>
          <a:solidFill>
            <a:schemeClr val="bg2"/>
          </a:solidFill>
        </p:spPr>
        <p:txBody>
          <a:bodyPr wrap="none" lIns="72000" tIns="72000" rIns="72000" bIns="72000" anchor="ctr"/>
          <a:lstStyle>
            <a:lvl1pPr algn="ctr">
              <a:lnSpc>
                <a:spcPct val="100000"/>
              </a:lnSpc>
              <a:defRPr sz="1600" b="1">
                <a:solidFill>
                  <a:schemeClr val="bg1"/>
                </a:solidFill>
              </a:defRPr>
            </a:lvl1pPr>
          </a:lstStyle>
          <a:p>
            <a:pPr lvl="0"/>
            <a:r>
              <a:rPr lang="en-US" dirty="0"/>
              <a:t>Text</a:t>
            </a:r>
          </a:p>
        </p:txBody>
      </p:sp>
      <p:sp>
        <p:nvSpPr>
          <p:cNvPr id="10" name="Footer Placeholder 3">
            <a:extLst>
              <a:ext uri="{FF2B5EF4-FFF2-40B4-BE49-F238E27FC236}">
                <a16:creationId xmlns:a16="http://schemas.microsoft.com/office/drawing/2014/main" id="{5AF3BAED-3CDD-C843-B343-22D640A81FB3}"/>
              </a:ext>
            </a:extLst>
          </p:cNvPr>
          <p:cNvSpPr>
            <a:spLocks noGrp="1"/>
          </p:cNvSpPr>
          <p:nvPr>
            <p:ph type="ftr" sz="quarter" idx="11"/>
          </p:nvPr>
        </p:nvSpPr>
        <p:spPr>
          <a:xfrm>
            <a:off x="547199" y="6483601"/>
            <a:ext cx="4117669" cy="212399"/>
          </a:xfrm>
          <a:prstGeom prst="rect">
            <a:avLst/>
          </a:prstGeom>
        </p:spPr>
        <p:txBody>
          <a:bodyPr/>
          <a:lstStyle/>
          <a:p>
            <a:r>
              <a:rPr lang="en-GB" dirty="0"/>
              <a:t>www.hs2.org.uk</a:t>
            </a:r>
          </a:p>
        </p:txBody>
      </p:sp>
      <p:sp>
        <p:nvSpPr>
          <p:cNvPr id="3" name="Slide Number Placeholder 2"/>
          <p:cNvSpPr>
            <a:spLocks noGrp="1"/>
          </p:cNvSpPr>
          <p:nvPr>
            <p:ph type="sldNum" sz="quarter" idx="22"/>
          </p:nvPr>
        </p:nvSpPr>
        <p:spPr>
          <a:xfrm>
            <a:off x="10901779" y="6483601"/>
            <a:ext cx="744984" cy="212399"/>
          </a:xfrm>
          <a:prstGeom prst="rect">
            <a:avLst/>
          </a:prstGeom>
        </p:spPr>
        <p:txBody>
          <a:bodyPr/>
          <a:lstStyle/>
          <a:p>
            <a:fld id="{3DDFAA72-5DC3-4587-87F2-53D3D6F24F13}" type="slidenum">
              <a:rPr lang="en-GB" smtClean="0"/>
              <a:t>‹#›</a:t>
            </a:fld>
            <a:endParaRPr lang="en-GB" dirty="0"/>
          </a:p>
        </p:txBody>
      </p:sp>
    </p:spTree>
    <p:extLst>
      <p:ext uri="{BB962C8B-B14F-4D97-AF65-F5344CB8AC3E}">
        <p14:creationId xmlns:p14="http://schemas.microsoft.com/office/powerpoint/2010/main" val="1000893531"/>
      </p:ext>
    </p:extLst>
  </p:cSld>
  <p:clrMapOvr>
    <a:masterClrMapping/>
  </p:clrMapOvr>
  <p:transition>
    <p:fade/>
  </p:transition>
</p:sldLayout>
</file>

<file path=ppt/slideLayouts/slideLayout81.xml><?xml version="1.0" encoding="utf-8"?>
<p:sldLayout xmlns:a="http://schemas.openxmlformats.org/drawingml/2006/main" xmlns:r="http://schemas.openxmlformats.org/officeDocument/2006/relationships" xmlns:p="http://schemas.openxmlformats.org/presentationml/2006/main" showMasterSp="0" preserve="1">
  <p:cSld name="Map">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CAE927CC-7B2D-4E74-91B0-51524AE78482}"/>
              </a:ext>
            </a:extLst>
          </p:cNvPr>
          <p:cNvSpPr/>
          <p:nvPr/>
        </p:nvSpPr>
        <p:spPr>
          <a:xfrm>
            <a:off x="0" y="0"/>
            <a:ext cx="12192000" cy="6858000"/>
          </a:xfrm>
          <a:prstGeom prst="rect">
            <a:avLst/>
          </a:prstGeom>
          <a:solidFill>
            <a:schemeClr val="accent2">
              <a:lumMod val="20000"/>
              <a:lumOff val="80000"/>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l"/>
            <a:endParaRPr lang="en-GB" sz="1600" dirty="0"/>
          </a:p>
        </p:txBody>
      </p:sp>
      <p:sp>
        <p:nvSpPr>
          <p:cNvPr id="2" name="Title 1">
            <a:extLst>
              <a:ext uri="{FF2B5EF4-FFF2-40B4-BE49-F238E27FC236}">
                <a16:creationId xmlns:a16="http://schemas.microsoft.com/office/drawing/2014/main" id="{27A512AB-DF48-4152-9B49-D297B54FD036}"/>
              </a:ext>
            </a:extLst>
          </p:cNvPr>
          <p:cNvSpPr>
            <a:spLocks noGrp="1"/>
          </p:cNvSpPr>
          <p:nvPr>
            <p:ph type="title" hasCustomPrompt="1"/>
          </p:nvPr>
        </p:nvSpPr>
        <p:spPr>
          <a:xfrm>
            <a:off x="457200" y="457200"/>
            <a:ext cx="4958952" cy="1206000"/>
          </a:xfrm>
        </p:spPr>
        <p:txBody>
          <a:bodyPr/>
          <a:lstStyle>
            <a:lvl1pPr>
              <a:lnSpc>
                <a:spcPct val="100000"/>
              </a:lnSpc>
              <a:defRPr/>
            </a:lvl1pPr>
          </a:lstStyle>
          <a:p>
            <a:r>
              <a:rPr lang="en-US" dirty="0"/>
              <a:t>Title</a:t>
            </a:r>
            <a:endParaRPr lang="en-GB" dirty="0"/>
          </a:p>
        </p:txBody>
      </p:sp>
      <p:sp>
        <p:nvSpPr>
          <p:cNvPr id="7" name="Text Placeholder 6">
            <a:extLst>
              <a:ext uri="{FF2B5EF4-FFF2-40B4-BE49-F238E27FC236}">
                <a16:creationId xmlns:a16="http://schemas.microsoft.com/office/drawing/2014/main" id="{734E162F-3ECA-4B18-AE92-237AEAD38032}"/>
              </a:ext>
            </a:extLst>
          </p:cNvPr>
          <p:cNvSpPr>
            <a:spLocks noGrp="1"/>
          </p:cNvSpPr>
          <p:nvPr>
            <p:ph type="body" sz="quarter" idx="13" hasCustomPrompt="1"/>
          </p:nvPr>
        </p:nvSpPr>
        <p:spPr>
          <a:xfrm>
            <a:off x="457200" y="1663200"/>
            <a:ext cx="4958952" cy="866775"/>
          </a:xfrm>
        </p:spPr>
        <p:txBody>
          <a:bodyPr/>
          <a:lstStyle>
            <a:lvl1pPr>
              <a:lnSpc>
                <a:spcPct val="100000"/>
              </a:lnSpc>
              <a:defRPr sz="1800" b="1">
                <a:solidFill>
                  <a:schemeClr val="bg2"/>
                </a:solidFill>
              </a:defRPr>
            </a:lvl1pPr>
          </a:lstStyle>
          <a:p>
            <a:pPr lvl="0"/>
            <a:r>
              <a:rPr lang="en-US" dirty="0"/>
              <a:t>Sub-heading</a:t>
            </a:r>
          </a:p>
        </p:txBody>
      </p:sp>
      <p:pic>
        <p:nvPicPr>
          <p:cNvPr id="15" name="Picture 14">
            <a:extLst>
              <a:ext uri="{FF2B5EF4-FFF2-40B4-BE49-F238E27FC236}">
                <a16:creationId xmlns:a16="http://schemas.microsoft.com/office/drawing/2014/main" id="{63EF7C21-F423-8143-8593-F0B3E5DC0E36}"/>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5212067" y="-889185"/>
            <a:ext cx="6155801" cy="8852086"/>
          </a:xfrm>
          <a:prstGeom prst="rect">
            <a:avLst/>
          </a:prstGeom>
        </p:spPr>
      </p:pic>
      <p:pic>
        <p:nvPicPr>
          <p:cNvPr id="16" name="Picture 15">
            <a:extLst>
              <a:ext uri="{FF2B5EF4-FFF2-40B4-BE49-F238E27FC236}">
                <a16:creationId xmlns:a16="http://schemas.microsoft.com/office/drawing/2014/main" id="{C84DBC62-A80E-E54F-9566-6E95F8E7606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444000" y="6286513"/>
            <a:ext cx="11304000" cy="228574"/>
          </a:xfrm>
          <a:prstGeom prst="rect">
            <a:avLst/>
          </a:prstGeom>
        </p:spPr>
      </p:pic>
      <p:sp>
        <p:nvSpPr>
          <p:cNvPr id="8" name="Footer Placeholder 3">
            <a:extLst>
              <a:ext uri="{FF2B5EF4-FFF2-40B4-BE49-F238E27FC236}">
                <a16:creationId xmlns:a16="http://schemas.microsoft.com/office/drawing/2014/main" id="{5AF3BAED-3CDD-C843-B343-22D640A81FB3}"/>
              </a:ext>
            </a:extLst>
          </p:cNvPr>
          <p:cNvSpPr>
            <a:spLocks noGrp="1"/>
          </p:cNvSpPr>
          <p:nvPr>
            <p:ph type="ftr" sz="quarter" idx="11"/>
          </p:nvPr>
        </p:nvSpPr>
        <p:spPr>
          <a:xfrm>
            <a:off x="547199" y="6483601"/>
            <a:ext cx="4117669" cy="212399"/>
          </a:xfrm>
          <a:prstGeom prst="rect">
            <a:avLst/>
          </a:prstGeom>
        </p:spPr>
        <p:txBody>
          <a:bodyPr/>
          <a:lstStyle/>
          <a:p>
            <a:r>
              <a:rPr lang="en-GB" dirty="0"/>
              <a:t>www.hs2.org.uk</a:t>
            </a:r>
          </a:p>
        </p:txBody>
      </p:sp>
      <p:sp>
        <p:nvSpPr>
          <p:cNvPr id="3" name="Slide Number Placeholder 2"/>
          <p:cNvSpPr>
            <a:spLocks noGrp="1"/>
          </p:cNvSpPr>
          <p:nvPr>
            <p:ph type="sldNum" sz="quarter" idx="14"/>
          </p:nvPr>
        </p:nvSpPr>
        <p:spPr>
          <a:xfrm>
            <a:off x="10901779" y="6483601"/>
            <a:ext cx="744984" cy="212399"/>
          </a:xfrm>
          <a:prstGeom prst="rect">
            <a:avLst/>
          </a:prstGeom>
        </p:spPr>
        <p:txBody>
          <a:bodyPr/>
          <a:lstStyle/>
          <a:p>
            <a:fld id="{3DDFAA72-5DC3-4587-87F2-53D3D6F24F13}" type="slidenum">
              <a:rPr lang="en-GB" smtClean="0"/>
              <a:t>‹#›</a:t>
            </a:fld>
            <a:endParaRPr lang="en-GB" dirty="0"/>
          </a:p>
        </p:txBody>
      </p:sp>
    </p:spTree>
    <p:extLst>
      <p:ext uri="{BB962C8B-B14F-4D97-AF65-F5344CB8AC3E}">
        <p14:creationId xmlns:p14="http://schemas.microsoft.com/office/powerpoint/2010/main" val="503748756"/>
      </p:ext>
    </p:extLst>
  </p:cSld>
  <p:clrMapOvr>
    <a:masterClrMapping/>
  </p:clrMapOvr>
  <p:transition>
    <p:fade/>
  </p:transition>
</p:sldLayout>
</file>

<file path=ppt/slideLayouts/slideLayout82.xml><?xml version="1.0" encoding="utf-8"?>
<p:sldLayout xmlns:a="http://schemas.openxmlformats.org/drawingml/2006/main" xmlns:r="http://schemas.openxmlformats.org/officeDocument/2006/relationships" xmlns:p="http://schemas.openxmlformats.org/presentationml/2006/main" showMasterSp="0" preserve="1">
  <p:cSld name="Map with key">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CAE927CC-7B2D-4E74-91B0-51524AE78482}"/>
              </a:ext>
            </a:extLst>
          </p:cNvPr>
          <p:cNvSpPr/>
          <p:nvPr/>
        </p:nvSpPr>
        <p:spPr>
          <a:xfrm>
            <a:off x="0" y="0"/>
            <a:ext cx="12192000" cy="6858000"/>
          </a:xfrm>
          <a:prstGeom prst="rect">
            <a:avLst/>
          </a:prstGeom>
          <a:solidFill>
            <a:schemeClr val="accent2">
              <a:lumMod val="20000"/>
              <a:lumOff val="80000"/>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l"/>
            <a:endParaRPr lang="en-GB" sz="1600" dirty="0"/>
          </a:p>
        </p:txBody>
      </p:sp>
      <p:pic>
        <p:nvPicPr>
          <p:cNvPr id="13" name="Picture 12">
            <a:extLst>
              <a:ext uri="{FF2B5EF4-FFF2-40B4-BE49-F238E27FC236}">
                <a16:creationId xmlns:a16="http://schemas.microsoft.com/office/drawing/2014/main" id="{9536971E-18CF-4A0C-A142-550582FC18F5}"/>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5212067" y="-889185"/>
            <a:ext cx="6155801" cy="8852086"/>
          </a:xfrm>
          <a:prstGeom prst="rect">
            <a:avLst/>
          </a:prstGeom>
        </p:spPr>
      </p:pic>
      <p:sp>
        <p:nvSpPr>
          <p:cNvPr id="2" name="Title 1">
            <a:extLst>
              <a:ext uri="{FF2B5EF4-FFF2-40B4-BE49-F238E27FC236}">
                <a16:creationId xmlns:a16="http://schemas.microsoft.com/office/drawing/2014/main" id="{27A512AB-DF48-4152-9B49-D297B54FD036}"/>
              </a:ext>
            </a:extLst>
          </p:cNvPr>
          <p:cNvSpPr>
            <a:spLocks noGrp="1"/>
          </p:cNvSpPr>
          <p:nvPr>
            <p:ph type="title" hasCustomPrompt="1"/>
          </p:nvPr>
        </p:nvSpPr>
        <p:spPr>
          <a:xfrm>
            <a:off x="457200" y="457200"/>
            <a:ext cx="4958952" cy="1206000"/>
          </a:xfrm>
        </p:spPr>
        <p:txBody>
          <a:bodyPr/>
          <a:lstStyle>
            <a:lvl1pPr>
              <a:lnSpc>
                <a:spcPct val="100000"/>
              </a:lnSpc>
              <a:defRPr/>
            </a:lvl1pPr>
          </a:lstStyle>
          <a:p>
            <a:r>
              <a:rPr lang="en-US" dirty="0"/>
              <a:t>Title</a:t>
            </a:r>
            <a:endParaRPr lang="en-GB" dirty="0"/>
          </a:p>
        </p:txBody>
      </p:sp>
      <p:sp>
        <p:nvSpPr>
          <p:cNvPr id="7" name="Text Placeholder 6">
            <a:extLst>
              <a:ext uri="{FF2B5EF4-FFF2-40B4-BE49-F238E27FC236}">
                <a16:creationId xmlns:a16="http://schemas.microsoft.com/office/drawing/2014/main" id="{734E162F-3ECA-4B18-AE92-237AEAD38032}"/>
              </a:ext>
            </a:extLst>
          </p:cNvPr>
          <p:cNvSpPr>
            <a:spLocks noGrp="1"/>
          </p:cNvSpPr>
          <p:nvPr>
            <p:ph type="body" sz="quarter" idx="13" hasCustomPrompt="1"/>
          </p:nvPr>
        </p:nvSpPr>
        <p:spPr>
          <a:xfrm>
            <a:off x="457200" y="1663200"/>
            <a:ext cx="4958952" cy="866775"/>
          </a:xfrm>
        </p:spPr>
        <p:txBody>
          <a:bodyPr/>
          <a:lstStyle>
            <a:lvl1pPr>
              <a:lnSpc>
                <a:spcPct val="100000"/>
              </a:lnSpc>
              <a:defRPr sz="1800" b="1">
                <a:solidFill>
                  <a:schemeClr val="bg2"/>
                </a:solidFill>
              </a:defRPr>
            </a:lvl1pPr>
          </a:lstStyle>
          <a:p>
            <a:pPr lvl="0"/>
            <a:r>
              <a:rPr lang="en-US" dirty="0"/>
              <a:t>Sub-heading</a:t>
            </a:r>
          </a:p>
        </p:txBody>
      </p:sp>
      <p:pic>
        <p:nvPicPr>
          <p:cNvPr id="22" name="Graphic 21">
            <a:extLst>
              <a:ext uri="{FF2B5EF4-FFF2-40B4-BE49-F238E27FC236}">
                <a16:creationId xmlns:a16="http://schemas.microsoft.com/office/drawing/2014/main" id="{0DD105A6-07C1-7745-8980-BEAC1A5FAEC6}"/>
              </a:ext>
            </a:extLst>
          </p:cNvPr>
          <p:cNvPicPr>
            <a:picLocks noChangeAspect="1"/>
          </p:cNvPicPr>
          <p:nvPr/>
        </p:nvPicPr>
        <p:blipFill>
          <a:blip r:embed="rId3" cstate="email">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652625" y="3271978"/>
            <a:ext cx="614363" cy="747920"/>
          </a:xfrm>
          <a:prstGeom prst="rect">
            <a:avLst/>
          </a:prstGeom>
        </p:spPr>
      </p:pic>
      <p:pic>
        <p:nvPicPr>
          <p:cNvPr id="30" name="Picture 29">
            <a:extLst>
              <a:ext uri="{FF2B5EF4-FFF2-40B4-BE49-F238E27FC236}">
                <a16:creationId xmlns:a16="http://schemas.microsoft.com/office/drawing/2014/main" id="{B93F3AAC-315A-F14C-8788-AD03354C4BB9}"/>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444000" y="6286513"/>
            <a:ext cx="11304000" cy="228574"/>
          </a:xfrm>
          <a:prstGeom prst="rect">
            <a:avLst/>
          </a:prstGeom>
        </p:spPr>
      </p:pic>
      <p:pic>
        <p:nvPicPr>
          <p:cNvPr id="5" name="Picture 4">
            <a:extLst>
              <a:ext uri="{FF2B5EF4-FFF2-40B4-BE49-F238E27FC236}">
                <a16:creationId xmlns:a16="http://schemas.microsoft.com/office/drawing/2014/main" id="{2476994E-7D48-9A42-86B0-78326D23CE48}"/>
              </a:ext>
            </a:extLst>
          </p:cNvPr>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457200" y="4188132"/>
            <a:ext cx="3501525" cy="1955807"/>
          </a:xfrm>
          <a:prstGeom prst="rect">
            <a:avLst/>
          </a:prstGeom>
        </p:spPr>
      </p:pic>
      <p:sp>
        <p:nvSpPr>
          <p:cNvPr id="10" name="Footer Placeholder 3">
            <a:extLst>
              <a:ext uri="{FF2B5EF4-FFF2-40B4-BE49-F238E27FC236}">
                <a16:creationId xmlns:a16="http://schemas.microsoft.com/office/drawing/2014/main" id="{5AF3BAED-3CDD-C843-B343-22D640A81FB3}"/>
              </a:ext>
            </a:extLst>
          </p:cNvPr>
          <p:cNvSpPr>
            <a:spLocks noGrp="1"/>
          </p:cNvSpPr>
          <p:nvPr>
            <p:ph type="ftr" sz="quarter" idx="11"/>
          </p:nvPr>
        </p:nvSpPr>
        <p:spPr>
          <a:xfrm>
            <a:off x="547199" y="6483601"/>
            <a:ext cx="4117669" cy="212399"/>
          </a:xfrm>
          <a:prstGeom prst="rect">
            <a:avLst/>
          </a:prstGeom>
        </p:spPr>
        <p:txBody>
          <a:bodyPr/>
          <a:lstStyle/>
          <a:p>
            <a:r>
              <a:rPr lang="en-GB" dirty="0"/>
              <a:t>www.hs2.org.uk</a:t>
            </a:r>
          </a:p>
        </p:txBody>
      </p:sp>
      <p:sp>
        <p:nvSpPr>
          <p:cNvPr id="3" name="Slide Number Placeholder 2"/>
          <p:cNvSpPr>
            <a:spLocks noGrp="1"/>
          </p:cNvSpPr>
          <p:nvPr>
            <p:ph type="sldNum" sz="quarter" idx="14"/>
          </p:nvPr>
        </p:nvSpPr>
        <p:spPr>
          <a:xfrm>
            <a:off x="10901779" y="6483601"/>
            <a:ext cx="744984" cy="212399"/>
          </a:xfrm>
          <a:prstGeom prst="rect">
            <a:avLst/>
          </a:prstGeom>
        </p:spPr>
        <p:txBody>
          <a:bodyPr/>
          <a:lstStyle/>
          <a:p>
            <a:fld id="{3DDFAA72-5DC3-4587-87F2-53D3D6F24F13}" type="slidenum">
              <a:rPr lang="en-GB" smtClean="0"/>
              <a:t>‹#›</a:t>
            </a:fld>
            <a:endParaRPr lang="en-GB" dirty="0"/>
          </a:p>
        </p:txBody>
      </p:sp>
    </p:spTree>
    <p:extLst>
      <p:ext uri="{BB962C8B-B14F-4D97-AF65-F5344CB8AC3E}">
        <p14:creationId xmlns:p14="http://schemas.microsoft.com/office/powerpoint/2010/main" val="3338681777"/>
      </p:ext>
    </p:extLst>
  </p:cSld>
  <p:clrMapOvr>
    <a:masterClrMapping/>
  </p:clrMapOvr>
  <p:transition>
    <p:fade/>
  </p:transition>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Our values">
    <p:spTree>
      <p:nvGrpSpPr>
        <p:cNvPr id="1" name=""/>
        <p:cNvGrpSpPr/>
        <p:nvPr/>
      </p:nvGrpSpPr>
      <p:grpSpPr>
        <a:xfrm>
          <a:off x="0" y="0"/>
          <a:ext cx="0" cy="0"/>
          <a:chOff x="0" y="0"/>
          <a:chExt cx="0" cy="0"/>
        </a:xfrm>
      </p:grpSpPr>
      <p:pic>
        <p:nvPicPr>
          <p:cNvPr id="46" name="Picture 45"/>
          <p:cNvPicPr>
            <a:picLocks/>
          </p:cNvPicPr>
          <p:nvPr/>
        </p:nvPicPr>
        <p:blipFill rotWithShape="1">
          <a:blip r:embed="rId2" cstate="screen">
            <a:extLst>
              <a:ext uri="{28A0092B-C50C-407E-A947-70E740481C1C}">
                <a14:useLocalDpi xmlns:a14="http://schemas.microsoft.com/office/drawing/2010/main"/>
              </a:ext>
            </a:extLst>
          </a:blip>
          <a:srcRect t="-1245"/>
          <a:stretch/>
        </p:blipFill>
        <p:spPr>
          <a:xfrm>
            <a:off x="9036848" y="2330245"/>
            <a:ext cx="2697952" cy="3462587"/>
          </a:xfrm>
          <a:prstGeom prst="rect">
            <a:avLst/>
          </a:prstGeom>
        </p:spPr>
      </p:pic>
      <p:sp>
        <p:nvSpPr>
          <p:cNvPr id="2" name="Title 1"/>
          <p:cNvSpPr>
            <a:spLocks noGrp="1"/>
          </p:cNvSpPr>
          <p:nvPr>
            <p:ph type="title" hasCustomPrompt="1"/>
          </p:nvPr>
        </p:nvSpPr>
        <p:spPr>
          <a:xfrm>
            <a:off x="472943" y="446598"/>
            <a:ext cx="11277600" cy="968474"/>
          </a:xfrm>
        </p:spPr>
        <p:txBody>
          <a:bodyPr/>
          <a:lstStyle>
            <a:lvl1pPr>
              <a:lnSpc>
                <a:spcPct val="100000"/>
              </a:lnSpc>
              <a:defRPr/>
            </a:lvl1pPr>
          </a:lstStyle>
          <a:p>
            <a:r>
              <a:rPr lang="en-US" dirty="0"/>
              <a:t>Suggested title: Our values</a:t>
            </a:r>
          </a:p>
        </p:txBody>
      </p:sp>
      <p:pic>
        <p:nvPicPr>
          <p:cNvPr id="5" name="Picture 4"/>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6162232" y="2379004"/>
            <a:ext cx="2695945" cy="3415886"/>
          </a:xfrm>
          <a:prstGeom prst="rect">
            <a:avLst/>
          </a:prstGeom>
        </p:spPr>
      </p:pic>
      <p:pic>
        <p:nvPicPr>
          <p:cNvPr id="8" name="Picture 7"/>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445080" y="2336281"/>
            <a:ext cx="2699019" cy="3472408"/>
          </a:xfrm>
          <a:prstGeom prst="rect">
            <a:avLst/>
          </a:prstGeom>
        </p:spPr>
      </p:pic>
      <p:pic>
        <p:nvPicPr>
          <p:cNvPr id="4" name="Picture 3">
            <a:extLst>
              <a:ext uri="{FF2B5EF4-FFF2-40B4-BE49-F238E27FC236}">
                <a16:creationId xmlns:a16="http://schemas.microsoft.com/office/drawing/2014/main" id="{01838CAD-A927-7D44-9B04-19BB0D95EC63}"/>
              </a:ext>
            </a:extLst>
          </p:cNvPr>
          <p:cNvPicPr>
            <a:picLocks noChangeAspect="1"/>
          </p:cNvPicPr>
          <p:nvPr userDrawn="1"/>
        </p:nvPicPr>
        <p:blipFill rotWithShape="1">
          <a:blip r:embed="rId5">
            <a:extLst>
              <a:ext uri="{28A0092B-C50C-407E-A947-70E740481C1C}">
                <a14:useLocalDpi xmlns:a14="http://schemas.microsoft.com/office/drawing/2010/main" val="0"/>
              </a:ext>
            </a:extLst>
          </a:blip>
          <a:srcRect l="21719" r="26063"/>
          <a:stretch/>
        </p:blipFill>
        <p:spPr>
          <a:xfrm>
            <a:off x="3301392" y="2376946"/>
            <a:ext cx="2699491" cy="3410538"/>
          </a:xfrm>
          <a:prstGeom prst="rect">
            <a:avLst/>
          </a:prstGeom>
        </p:spPr>
      </p:pic>
      <p:sp>
        <p:nvSpPr>
          <p:cNvPr id="12" name="Rectangle 11">
            <a:extLst>
              <a:ext uri="{FF2B5EF4-FFF2-40B4-BE49-F238E27FC236}">
                <a16:creationId xmlns:a16="http://schemas.microsoft.com/office/drawing/2014/main" id="{B0970586-B235-0B4C-8965-052406E8533B}"/>
              </a:ext>
            </a:extLst>
          </p:cNvPr>
          <p:cNvSpPr>
            <a:spLocks/>
          </p:cNvSpPr>
          <p:nvPr userDrawn="1"/>
        </p:nvSpPr>
        <p:spPr>
          <a:xfrm>
            <a:off x="9036846" y="1752531"/>
            <a:ext cx="2698977" cy="62441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 b="1" dirty="0">
                <a:solidFill>
                  <a:prstClr val="white"/>
                </a:solidFill>
              </a:rPr>
              <a:t>Safety</a:t>
            </a:r>
          </a:p>
        </p:txBody>
      </p:sp>
      <p:sp>
        <p:nvSpPr>
          <p:cNvPr id="13" name="Rectangle 12">
            <a:extLst>
              <a:ext uri="{FF2B5EF4-FFF2-40B4-BE49-F238E27FC236}">
                <a16:creationId xmlns:a16="http://schemas.microsoft.com/office/drawing/2014/main" id="{B883A5B3-2562-9D44-9A2D-609B578D4970}"/>
              </a:ext>
            </a:extLst>
          </p:cNvPr>
          <p:cNvSpPr/>
          <p:nvPr userDrawn="1"/>
        </p:nvSpPr>
        <p:spPr>
          <a:xfrm>
            <a:off x="6162232" y="1752530"/>
            <a:ext cx="2700000" cy="62441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 b="1" dirty="0">
                <a:solidFill>
                  <a:prstClr val="white"/>
                </a:solidFill>
              </a:rPr>
              <a:t>Respect</a:t>
            </a:r>
          </a:p>
        </p:txBody>
      </p:sp>
      <p:sp>
        <p:nvSpPr>
          <p:cNvPr id="14" name="Rectangle 13">
            <a:extLst>
              <a:ext uri="{FF2B5EF4-FFF2-40B4-BE49-F238E27FC236}">
                <a16:creationId xmlns:a16="http://schemas.microsoft.com/office/drawing/2014/main" id="{C3EBB0E2-ED02-6948-9D0D-19C2D0417C97}"/>
              </a:ext>
            </a:extLst>
          </p:cNvPr>
          <p:cNvSpPr/>
          <p:nvPr userDrawn="1"/>
        </p:nvSpPr>
        <p:spPr>
          <a:xfrm>
            <a:off x="3297337" y="1752529"/>
            <a:ext cx="2703546" cy="624413"/>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 b="1" dirty="0">
                <a:solidFill>
                  <a:schemeClr val="bg1"/>
                </a:solidFill>
              </a:rPr>
              <a:t>Leadership</a:t>
            </a:r>
          </a:p>
        </p:txBody>
      </p:sp>
      <p:sp>
        <p:nvSpPr>
          <p:cNvPr id="15" name="Rectangle 14">
            <a:extLst>
              <a:ext uri="{FF2B5EF4-FFF2-40B4-BE49-F238E27FC236}">
                <a16:creationId xmlns:a16="http://schemas.microsoft.com/office/drawing/2014/main" id="{D5DFDC1D-0E6E-294D-92C3-A8B8C022A9BE}"/>
              </a:ext>
            </a:extLst>
          </p:cNvPr>
          <p:cNvSpPr/>
          <p:nvPr userDrawn="1"/>
        </p:nvSpPr>
        <p:spPr>
          <a:xfrm>
            <a:off x="444589" y="1752528"/>
            <a:ext cx="2700000" cy="581527"/>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 b="1" dirty="0">
                <a:solidFill>
                  <a:schemeClr val="bg1"/>
                </a:solidFill>
              </a:rPr>
              <a:t>Integrity</a:t>
            </a:r>
          </a:p>
        </p:txBody>
      </p:sp>
      <p:sp>
        <p:nvSpPr>
          <p:cNvPr id="16" name="Footer Placeholder 3">
            <a:extLst>
              <a:ext uri="{FF2B5EF4-FFF2-40B4-BE49-F238E27FC236}">
                <a16:creationId xmlns:a16="http://schemas.microsoft.com/office/drawing/2014/main" id="{5AF3BAED-3CDD-C843-B343-22D640A81FB3}"/>
              </a:ext>
            </a:extLst>
          </p:cNvPr>
          <p:cNvSpPr>
            <a:spLocks noGrp="1"/>
          </p:cNvSpPr>
          <p:nvPr>
            <p:ph type="ftr" sz="quarter" idx="11"/>
          </p:nvPr>
        </p:nvSpPr>
        <p:spPr>
          <a:xfrm>
            <a:off x="547199" y="6483601"/>
            <a:ext cx="4117669" cy="212399"/>
          </a:xfrm>
          <a:prstGeom prst="rect">
            <a:avLst/>
          </a:prstGeom>
        </p:spPr>
        <p:txBody>
          <a:bodyPr/>
          <a:lstStyle/>
          <a:p>
            <a:r>
              <a:rPr lang="en-GB" dirty="0"/>
              <a:t>www.hs2.org.uk</a:t>
            </a:r>
          </a:p>
        </p:txBody>
      </p:sp>
      <p:sp>
        <p:nvSpPr>
          <p:cNvPr id="3" name="Slide Number Placeholder 2"/>
          <p:cNvSpPr>
            <a:spLocks noGrp="1"/>
          </p:cNvSpPr>
          <p:nvPr>
            <p:ph type="sldNum" sz="quarter" idx="12"/>
          </p:nvPr>
        </p:nvSpPr>
        <p:spPr>
          <a:xfrm>
            <a:off x="10901779" y="6483601"/>
            <a:ext cx="744984" cy="212399"/>
          </a:xfrm>
          <a:prstGeom prst="rect">
            <a:avLst/>
          </a:prstGeom>
        </p:spPr>
        <p:txBody>
          <a:bodyPr/>
          <a:lstStyle/>
          <a:p>
            <a:fld id="{3DDFAA72-5DC3-4587-87F2-53D3D6F24F13}" type="slidenum">
              <a:rPr lang="en-GB" smtClean="0"/>
              <a:t>‹#›</a:t>
            </a:fld>
            <a:endParaRPr lang="en-GB" dirty="0"/>
          </a:p>
        </p:txBody>
      </p:sp>
    </p:spTree>
    <p:extLst>
      <p:ext uri="{BB962C8B-B14F-4D97-AF65-F5344CB8AC3E}">
        <p14:creationId xmlns:p14="http://schemas.microsoft.com/office/powerpoint/2010/main" val="1623745706"/>
      </p:ext>
    </p:extLst>
  </p:cSld>
  <p:clrMapOvr>
    <a:masterClrMapping/>
  </p:clrMapOvr>
  <p:transition>
    <p:fade/>
  </p:transition>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HS2 strategic goals">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lnSpc>
                <a:spcPct val="100000"/>
              </a:lnSpc>
              <a:defRPr/>
            </a:lvl1pPr>
          </a:lstStyle>
          <a:p>
            <a:r>
              <a:rPr lang="en-US" dirty="0"/>
              <a:t>Suggested title: HS2 Strategic goals</a:t>
            </a:r>
          </a:p>
        </p:txBody>
      </p:sp>
      <p:sp>
        <p:nvSpPr>
          <p:cNvPr id="19" name="Footer Placeholder 3">
            <a:extLst>
              <a:ext uri="{FF2B5EF4-FFF2-40B4-BE49-F238E27FC236}">
                <a16:creationId xmlns:a16="http://schemas.microsoft.com/office/drawing/2014/main" id="{5AF3BAED-3CDD-C843-B343-22D640A81FB3}"/>
              </a:ext>
            </a:extLst>
          </p:cNvPr>
          <p:cNvSpPr>
            <a:spLocks noGrp="1"/>
          </p:cNvSpPr>
          <p:nvPr>
            <p:ph type="ftr" sz="quarter" idx="11"/>
          </p:nvPr>
        </p:nvSpPr>
        <p:spPr>
          <a:xfrm>
            <a:off x="547199" y="6483601"/>
            <a:ext cx="4117669" cy="212399"/>
          </a:xfrm>
          <a:prstGeom prst="rect">
            <a:avLst/>
          </a:prstGeom>
        </p:spPr>
        <p:txBody>
          <a:bodyPr/>
          <a:lstStyle/>
          <a:p>
            <a:r>
              <a:rPr lang="en-GB" dirty="0"/>
              <a:t>www.hs2.org.uk</a:t>
            </a:r>
          </a:p>
        </p:txBody>
      </p:sp>
      <p:pic>
        <p:nvPicPr>
          <p:cNvPr id="4" name="Picture 3"/>
          <p:cNvPicPr>
            <a:picLocks noChangeAspect="1"/>
          </p:cNvPicPr>
          <p:nvPr userDrawn="1"/>
        </p:nvPicPr>
        <p:blipFill rotWithShape="1">
          <a:blip r:embed="rId2">
            <a:extLst>
              <a:ext uri="{28A0092B-C50C-407E-A947-70E740481C1C}">
                <a14:useLocalDpi xmlns:a14="http://schemas.microsoft.com/office/drawing/2010/main" val="0"/>
              </a:ext>
            </a:extLst>
          </a:blip>
          <a:srcRect t="29256" b="9256"/>
          <a:stretch/>
        </p:blipFill>
        <p:spPr>
          <a:xfrm>
            <a:off x="610008" y="1606859"/>
            <a:ext cx="10829942" cy="4707750"/>
          </a:xfrm>
          <a:prstGeom prst="rect">
            <a:avLst/>
          </a:prstGeom>
        </p:spPr>
      </p:pic>
      <p:sp>
        <p:nvSpPr>
          <p:cNvPr id="3" name="Slide Number Placeholder 2"/>
          <p:cNvSpPr>
            <a:spLocks noGrp="1"/>
          </p:cNvSpPr>
          <p:nvPr>
            <p:ph type="sldNum" sz="quarter" idx="12"/>
          </p:nvPr>
        </p:nvSpPr>
        <p:spPr>
          <a:xfrm>
            <a:off x="10901779" y="6483601"/>
            <a:ext cx="744984" cy="212399"/>
          </a:xfrm>
          <a:prstGeom prst="rect">
            <a:avLst/>
          </a:prstGeom>
        </p:spPr>
        <p:txBody>
          <a:bodyPr/>
          <a:lstStyle/>
          <a:p>
            <a:fld id="{3DDFAA72-5DC3-4587-87F2-53D3D6F24F13}" type="slidenum">
              <a:rPr lang="en-GB" smtClean="0"/>
              <a:t>‹#›</a:t>
            </a:fld>
            <a:endParaRPr lang="en-GB" dirty="0"/>
          </a:p>
        </p:txBody>
      </p:sp>
    </p:spTree>
    <p:extLst>
      <p:ext uri="{BB962C8B-B14F-4D97-AF65-F5344CB8AC3E}">
        <p14:creationId xmlns:p14="http://schemas.microsoft.com/office/powerpoint/2010/main" val="2493878281"/>
      </p:ext>
    </p:extLst>
  </p:cSld>
  <p:clrMapOvr>
    <a:masterClrMapping/>
  </p:clrMapOvr>
  <p:transition>
    <p:fade/>
  </p:transition>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Our guiding principles">
    <p:spTree>
      <p:nvGrpSpPr>
        <p:cNvPr id="1" name=""/>
        <p:cNvGrpSpPr/>
        <p:nvPr/>
      </p:nvGrpSpPr>
      <p:grpSpPr>
        <a:xfrm>
          <a:off x="0" y="0"/>
          <a:ext cx="0" cy="0"/>
          <a:chOff x="0" y="0"/>
          <a:chExt cx="0" cy="0"/>
        </a:xfrm>
      </p:grpSpPr>
      <p:sp>
        <p:nvSpPr>
          <p:cNvPr id="5" name="Rectangle 4"/>
          <p:cNvSpPr>
            <a:spLocks/>
          </p:cNvSpPr>
          <p:nvPr userDrawn="1"/>
        </p:nvSpPr>
        <p:spPr>
          <a:xfrm>
            <a:off x="457200" y="1902507"/>
            <a:ext cx="2700000" cy="900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a:solidFill>
                  <a:prstClr val="white"/>
                </a:solidFill>
              </a:rPr>
              <a:t>Ensure value </a:t>
            </a:r>
            <a:br>
              <a:rPr lang="en-GB" b="1" dirty="0">
                <a:solidFill>
                  <a:prstClr val="white"/>
                </a:solidFill>
              </a:rPr>
            </a:br>
            <a:r>
              <a:rPr lang="en-GB" b="1" dirty="0">
                <a:solidFill>
                  <a:prstClr val="white"/>
                </a:solidFill>
              </a:rPr>
              <a:t>for money</a:t>
            </a:r>
          </a:p>
        </p:txBody>
      </p:sp>
      <p:sp>
        <p:nvSpPr>
          <p:cNvPr id="6" name="Rectangle 5"/>
          <p:cNvSpPr/>
          <p:nvPr userDrawn="1"/>
        </p:nvSpPr>
        <p:spPr>
          <a:xfrm>
            <a:off x="3314403" y="1902507"/>
            <a:ext cx="2700000" cy="900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a:solidFill>
                  <a:prstClr val="white"/>
                </a:solidFill>
              </a:rPr>
              <a:t>Respect </a:t>
            </a:r>
          </a:p>
          <a:p>
            <a:pPr algn="ctr"/>
            <a:r>
              <a:rPr lang="en-GB" b="1" dirty="0">
                <a:solidFill>
                  <a:prstClr val="white"/>
                </a:solidFill>
              </a:rPr>
              <a:t>communities</a:t>
            </a:r>
          </a:p>
        </p:txBody>
      </p:sp>
      <p:sp>
        <p:nvSpPr>
          <p:cNvPr id="7" name="Rectangle 6"/>
          <p:cNvSpPr/>
          <p:nvPr userDrawn="1"/>
        </p:nvSpPr>
        <p:spPr>
          <a:xfrm>
            <a:off x="6171606" y="1902507"/>
            <a:ext cx="2700000" cy="900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a:solidFill>
                  <a:schemeClr val="bg1"/>
                </a:solidFill>
              </a:rPr>
              <a:t>Champion teamwork and collaboration</a:t>
            </a:r>
          </a:p>
        </p:txBody>
      </p:sp>
      <p:sp>
        <p:nvSpPr>
          <p:cNvPr id="8" name="Rectangle 7"/>
          <p:cNvSpPr/>
          <p:nvPr userDrawn="1"/>
        </p:nvSpPr>
        <p:spPr>
          <a:xfrm>
            <a:off x="9034800" y="1899190"/>
            <a:ext cx="2700000" cy="900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a:solidFill>
                  <a:schemeClr val="bg1"/>
                </a:solidFill>
              </a:rPr>
              <a:t>Create a positive legacy for Britain</a:t>
            </a:r>
          </a:p>
        </p:txBody>
      </p:sp>
      <p:pic>
        <p:nvPicPr>
          <p:cNvPr id="10" name="Picture 9"/>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457200" y="2802507"/>
            <a:ext cx="2700000" cy="2483172"/>
          </a:xfrm>
          <a:prstGeom prst="rect">
            <a:avLst/>
          </a:prstGeom>
        </p:spPr>
      </p:pic>
      <p:pic>
        <p:nvPicPr>
          <p:cNvPr id="11" name="Picture 10"/>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3314403" y="2799190"/>
            <a:ext cx="2694010" cy="2486489"/>
          </a:xfrm>
          <a:prstGeom prst="rect">
            <a:avLst/>
          </a:prstGeom>
        </p:spPr>
      </p:pic>
      <p:pic>
        <p:nvPicPr>
          <p:cNvPr id="12" name="Picture 11"/>
          <p:cNvPicPr>
            <a:picLocks noChangeAspect="1"/>
          </p:cNvPicPr>
          <p:nvPr userDrawn="1"/>
        </p:nvPicPr>
        <p:blipFill rotWithShape="1">
          <a:blip r:embed="rId4" cstate="screen">
            <a:extLst>
              <a:ext uri="{28A0092B-C50C-407E-A947-70E740481C1C}">
                <a14:useLocalDpi xmlns:a14="http://schemas.microsoft.com/office/drawing/2010/main"/>
              </a:ext>
            </a:extLst>
          </a:blip>
          <a:srcRect/>
          <a:stretch/>
        </p:blipFill>
        <p:spPr>
          <a:xfrm>
            <a:off x="6177596" y="2799190"/>
            <a:ext cx="2694009" cy="2486489"/>
          </a:xfrm>
          <a:prstGeom prst="rect">
            <a:avLst/>
          </a:prstGeom>
        </p:spPr>
      </p:pic>
      <p:pic>
        <p:nvPicPr>
          <p:cNvPr id="13" name="Picture 12"/>
          <p:cNvPicPr>
            <a:picLocks noChangeAspect="1"/>
          </p:cNvPicPr>
          <p:nvPr userDrawn="1"/>
        </p:nvPicPr>
        <p:blipFill rotWithShape="1">
          <a:blip r:embed="rId5" cstate="screen">
            <a:extLst>
              <a:ext uri="{28A0092B-C50C-407E-A947-70E740481C1C}">
                <a14:useLocalDpi xmlns:a14="http://schemas.microsoft.com/office/drawing/2010/main"/>
              </a:ext>
            </a:extLst>
          </a:blip>
          <a:srcRect/>
          <a:stretch/>
        </p:blipFill>
        <p:spPr>
          <a:xfrm>
            <a:off x="9034800" y="2799190"/>
            <a:ext cx="2700000" cy="2486489"/>
          </a:xfrm>
          <a:prstGeom prst="rect">
            <a:avLst/>
          </a:prstGeom>
        </p:spPr>
      </p:pic>
      <p:sp>
        <p:nvSpPr>
          <p:cNvPr id="2" name="Title 1"/>
          <p:cNvSpPr>
            <a:spLocks noGrp="1"/>
          </p:cNvSpPr>
          <p:nvPr>
            <p:ph type="title" hasCustomPrompt="1"/>
          </p:nvPr>
        </p:nvSpPr>
        <p:spPr/>
        <p:txBody>
          <a:bodyPr/>
          <a:lstStyle>
            <a:lvl1pPr>
              <a:lnSpc>
                <a:spcPct val="100000"/>
              </a:lnSpc>
              <a:defRPr/>
            </a:lvl1pPr>
          </a:lstStyle>
          <a:p>
            <a:r>
              <a:rPr lang="en-US" dirty="0"/>
              <a:t>Suggested title: Our guiding principles</a:t>
            </a:r>
          </a:p>
        </p:txBody>
      </p:sp>
      <p:sp>
        <p:nvSpPr>
          <p:cNvPr id="15" name="Footer Placeholder 3">
            <a:extLst>
              <a:ext uri="{FF2B5EF4-FFF2-40B4-BE49-F238E27FC236}">
                <a16:creationId xmlns:a16="http://schemas.microsoft.com/office/drawing/2014/main" id="{5AF3BAED-3CDD-C843-B343-22D640A81FB3}"/>
              </a:ext>
            </a:extLst>
          </p:cNvPr>
          <p:cNvSpPr>
            <a:spLocks noGrp="1"/>
          </p:cNvSpPr>
          <p:nvPr>
            <p:ph type="ftr" sz="quarter" idx="11"/>
          </p:nvPr>
        </p:nvSpPr>
        <p:spPr>
          <a:xfrm>
            <a:off x="547199" y="6483601"/>
            <a:ext cx="4117669" cy="212399"/>
          </a:xfrm>
          <a:prstGeom prst="rect">
            <a:avLst/>
          </a:prstGeom>
        </p:spPr>
        <p:txBody>
          <a:bodyPr/>
          <a:lstStyle/>
          <a:p>
            <a:r>
              <a:rPr lang="en-GB" dirty="0"/>
              <a:t>www.hs2.org.uk</a:t>
            </a:r>
          </a:p>
        </p:txBody>
      </p:sp>
      <p:sp>
        <p:nvSpPr>
          <p:cNvPr id="3" name="Slide Number Placeholder 2"/>
          <p:cNvSpPr>
            <a:spLocks noGrp="1"/>
          </p:cNvSpPr>
          <p:nvPr>
            <p:ph type="sldNum" sz="quarter" idx="12"/>
          </p:nvPr>
        </p:nvSpPr>
        <p:spPr>
          <a:xfrm>
            <a:off x="10901779" y="6483601"/>
            <a:ext cx="744984" cy="212399"/>
          </a:xfrm>
          <a:prstGeom prst="rect">
            <a:avLst/>
          </a:prstGeom>
        </p:spPr>
        <p:txBody>
          <a:bodyPr/>
          <a:lstStyle/>
          <a:p>
            <a:fld id="{3DDFAA72-5DC3-4587-87F2-53D3D6F24F13}" type="slidenum">
              <a:rPr lang="en-GB" smtClean="0"/>
              <a:t>‹#›</a:t>
            </a:fld>
            <a:endParaRPr lang="en-GB" dirty="0"/>
          </a:p>
        </p:txBody>
      </p:sp>
    </p:spTree>
    <p:extLst>
      <p:ext uri="{BB962C8B-B14F-4D97-AF65-F5344CB8AC3E}">
        <p14:creationId xmlns:p14="http://schemas.microsoft.com/office/powerpoint/2010/main" val="2181681156"/>
      </p:ext>
    </p:extLst>
  </p:cSld>
  <p:clrMapOvr>
    <a:masterClrMapping/>
  </p:clrMapOvr>
  <p:transition>
    <p:fade/>
  </p:transition>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HS2 Design Vision">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7200" y="284085"/>
            <a:ext cx="11277600" cy="1153781"/>
          </a:xfrm>
        </p:spPr>
        <p:txBody>
          <a:bodyPr/>
          <a:lstStyle>
            <a:lvl1pPr>
              <a:lnSpc>
                <a:spcPct val="100000"/>
              </a:lnSpc>
              <a:defRPr/>
            </a:lvl1pPr>
          </a:lstStyle>
          <a:p>
            <a:r>
              <a:rPr lang="en-US" dirty="0"/>
              <a:t>Suggested title: HS2 Design Vision – 3 key elements</a:t>
            </a:r>
          </a:p>
        </p:txBody>
      </p:sp>
      <p:pic>
        <p:nvPicPr>
          <p:cNvPr id="4" name="Picture 3">
            <a:extLst>
              <a:ext uri="{FF2B5EF4-FFF2-40B4-BE49-F238E27FC236}">
                <a16:creationId xmlns:a16="http://schemas.microsoft.com/office/drawing/2014/main" id="{0F9E33C8-B217-8C4A-8CCF-7FC97C021740}"/>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57200" y="1524000"/>
            <a:ext cx="3324225" cy="4720558"/>
          </a:xfrm>
          <a:prstGeom prst="rect">
            <a:avLst/>
          </a:prstGeom>
        </p:spPr>
      </p:pic>
      <p:pic>
        <p:nvPicPr>
          <p:cNvPr id="16" name="Picture 15">
            <a:extLst>
              <a:ext uri="{FF2B5EF4-FFF2-40B4-BE49-F238E27FC236}">
                <a16:creationId xmlns:a16="http://schemas.microsoft.com/office/drawing/2014/main" id="{9597840F-1983-D94A-AC48-58ECBF39EAC6}"/>
              </a:ext>
            </a:extLst>
          </p:cNvPr>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4562474" y="2460059"/>
            <a:ext cx="6696075" cy="2528729"/>
          </a:xfrm>
          <a:prstGeom prst="rect">
            <a:avLst/>
          </a:prstGeom>
        </p:spPr>
      </p:pic>
      <p:sp>
        <p:nvSpPr>
          <p:cNvPr id="6" name="Footer Placeholder 3">
            <a:extLst>
              <a:ext uri="{FF2B5EF4-FFF2-40B4-BE49-F238E27FC236}">
                <a16:creationId xmlns:a16="http://schemas.microsoft.com/office/drawing/2014/main" id="{5AF3BAED-3CDD-C843-B343-22D640A81FB3}"/>
              </a:ext>
            </a:extLst>
          </p:cNvPr>
          <p:cNvSpPr>
            <a:spLocks noGrp="1"/>
          </p:cNvSpPr>
          <p:nvPr>
            <p:ph type="ftr" sz="quarter" idx="11"/>
          </p:nvPr>
        </p:nvSpPr>
        <p:spPr>
          <a:xfrm>
            <a:off x="547199" y="6483601"/>
            <a:ext cx="4117669" cy="212399"/>
          </a:xfrm>
          <a:prstGeom prst="rect">
            <a:avLst/>
          </a:prstGeom>
        </p:spPr>
        <p:txBody>
          <a:bodyPr/>
          <a:lstStyle/>
          <a:p>
            <a:r>
              <a:rPr lang="en-GB" dirty="0"/>
              <a:t>www.hs2.org.uk</a:t>
            </a:r>
          </a:p>
        </p:txBody>
      </p:sp>
      <p:sp>
        <p:nvSpPr>
          <p:cNvPr id="3" name="Slide Number Placeholder 2"/>
          <p:cNvSpPr>
            <a:spLocks noGrp="1"/>
          </p:cNvSpPr>
          <p:nvPr>
            <p:ph type="sldNum" sz="quarter" idx="12"/>
          </p:nvPr>
        </p:nvSpPr>
        <p:spPr>
          <a:xfrm>
            <a:off x="10901779" y="6483601"/>
            <a:ext cx="744984" cy="212399"/>
          </a:xfrm>
          <a:prstGeom prst="rect">
            <a:avLst/>
          </a:prstGeom>
        </p:spPr>
        <p:txBody>
          <a:bodyPr/>
          <a:lstStyle/>
          <a:p>
            <a:fld id="{3DDFAA72-5DC3-4587-87F2-53D3D6F24F13}" type="slidenum">
              <a:rPr lang="en-GB" smtClean="0"/>
              <a:t>‹#›</a:t>
            </a:fld>
            <a:endParaRPr lang="en-GB" dirty="0"/>
          </a:p>
        </p:txBody>
      </p:sp>
    </p:spTree>
    <p:extLst>
      <p:ext uri="{BB962C8B-B14F-4D97-AF65-F5344CB8AC3E}">
        <p14:creationId xmlns:p14="http://schemas.microsoft.com/office/powerpoint/2010/main" val="406490950"/>
      </p:ext>
    </p:extLst>
  </p:cSld>
  <p:clrMapOvr>
    <a:masterClrMapping/>
  </p:clrMapOvr>
  <p:transition>
    <p:fade/>
  </p:transition>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HS2 Design Vision overview">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lnSpc>
                <a:spcPct val="100000"/>
              </a:lnSpc>
              <a:defRPr/>
            </a:lvl1pPr>
          </a:lstStyle>
          <a:p>
            <a:r>
              <a:rPr lang="en-US" dirty="0"/>
              <a:t>Suggested title: HS2 Design Vision</a:t>
            </a:r>
          </a:p>
        </p:txBody>
      </p:sp>
      <p:pic>
        <p:nvPicPr>
          <p:cNvPr id="5" name="Picture 4">
            <a:extLst>
              <a:ext uri="{FF2B5EF4-FFF2-40B4-BE49-F238E27FC236}">
                <a16:creationId xmlns:a16="http://schemas.microsoft.com/office/drawing/2014/main" id="{256079CE-8AC0-614A-A630-C24CA41C8FF1}"/>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2606033" y="1142982"/>
            <a:ext cx="6397912" cy="5253282"/>
          </a:xfrm>
          <a:prstGeom prst="rect">
            <a:avLst/>
          </a:prstGeom>
        </p:spPr>
      </p:pic>
      <p:sp>
        <p:nvSpPr>
          <p:cNvPr id="6" name="Footer Placeholder 3">
            <a:extLst>
              <a:ext uri="{FF2B5EF4-FFF2-40B4-BE49-F238E27FC236}">
                <a16:creationId xmlns:a16="http://schemas.microsoft.com/office/drawing/2014/main" id="{5AF3BAED-3CDD-C843-B343-22D640A81FB3}"/>
              </a:ext>
            </a:extLst>
          </p:cNvPr>
          <p:cNvSpPr>
            <a:spLocks noGrp="1"/>
          </p:cNvSpPr>
          <p:nvPr>
            <p:ph type="ftr" sz="quarter" idx="11"/>
          </p:nvPr>
        </p:nvSpPr>
        <p:spPr>
          <a:xfrm>
            <a:off x="547199" y="6483601"/>
            <a:ext cx="4117669" cy="212399"/>
          </a:xfrm>
          <a:prstGeom prst="rect">
            <a:avLst/>
          </a:prstGeom>
        </p:spPr>
        <p:txBody>
          <a:bodyPr/>
          <a:lstStyle/>
          <a:p>
            <a:r>
              <a:rPr lang="en-GB" dirty="0"/>
              <a:t>www.hs2.org.uk</a:t>
            </a:r>
          </a:p>
        </p:txBody>
      </p:sp>
      <p:sp>
        <p:nvSpPr>
          <p:cNvPr id="3" name="Slide Number Placeholder 2"/>
          <p:cNvSpPr>
            <a:spLocks noGrp="1"/>
          </p:cNvSpPr>
          <p:nvPr>
            <p:ph type="sldNum" sz="quarter" idx="12"/>
          </p:nvPr>
        </p:nvSpPr>
        <p:spPr>
          <a:xfrm>
            <a:off x="10901779" y="6483601"/>
            <a:ext cx="744984" cy="212399"/>
          </a:xfrm>
          <a:prstGeom prst="rect">
            <a:avLst/>
          </a:prstGeom>
        </p:spPr>
        <p:txBody>
          <a:bodyPr/>
          <a:lstStyle/>
          <a:p>
            <a:fld id="{3DDFAA72-5DC3-4587-87F2-53D3D6F24F13}" type="slidenum">
              <a:rPr lang="en-GB" smtClean="0"/>
              <a:t>‹#›</a:t>
            </a:fld>
            <a:endParaRPr lang="en-GB" dirty="0"/>
          </a:p>
        </p:txBody>
      </p:sp>
    </p:spTree>
    <p:extLst>
      <p:ext uri="{BB962C8B-B14F-4D97-AF65-F5344CB8AC3E}">
        <p14:creationId xmlns:p14="http://schemas.microsoft.com/office/powerpoint/2010/main" val="3931497217"/>
      </p:ext>
    </p:extLst>
  </p:cSld>
  <p:clrMapOvr>
    <a:masterClrMapping/>
  </p:clrMapOvr>
  <p:transition>
    <p:fade/>
  </p:transition>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Our golden thread">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7200" y="469392"/>
            <a:ext cx="11355859" cy="713408"/>
          </a:xfrm>
        </p:spPr>
        <p:txBody>
          <a:bodyPr/>
          <a:lstStyle>
            <a:lvl1pPr>
              <a:lnSpc>
                <a:spcPct val="100000"/>
              </a:lnSpc>
              <a:defRPr/>
            </a:lvl1pPr>
          </a:lstStyle>
          <a:p>
            <a:r>
              <a:rPr lang="en-US" dirty="0"/>
              <a:t>Suggested title: Our golden thread</a:t>
            </a:r>
          </a:p>
        </p:txBody>
      </p:sp>
      <p:grpSp>
        <p:nvGrpSpPr>
          <p:cNvPr id="4" name="Group 3">
            <a:extLst>
              <a:ext uri="{FF2B5EF4-FFF2-40B4-BE49-F238E27FC236}">
                <a16:creationId xmlns:a16="http://schemas.microsoft.com/office/drawing/2014/main" id="{4D6F1C80-B67F-0D47-A99A-9236D04064ED}"/>
              </a:ext>
            </a:extLst>
          </p:cNvPr>
          <p:cNvGrpSpPr/>
          <p:nvPr userDrawn="1"/>
        </p:nvGrpSpPr>
        <p:grpSpPr>
          <a:xfrm>
            <a:off x="2809578" y="1442751"/>
            <a:ext cx="8713081" cy="4716647"/>
            <a:chOff x="3021719" y="1375257"/>
            <a:chExt cx="8713081" cy="4716647"/>
          </a:xfrm>
        </p:grpSpPr>
        <p:grpSp>
          <p:nvGrpSpPr>
            <p:cNvPr id="16" name="Group 15">
              <a:extLst>
                <a:ext uri="{FF2B5EF4-FFF2-40B4-BE49-F238E27FC236}">
                  <a16:creationId xmlns:a16="http://schemas.microsoft.com/office/drawing/2014/main" id="{94BD7D76-A036-B64A-81A8-408BD31ADA15}"/>
                </a:ext>
              </a:extLst>
            </p:cNvPr>
            <p:cNvGrpSpPr/>
            <p:nvPr/>
          </p:nvGrpSpPr>
          <p:grpSpPr>
            <a:xfrm>
              <a:off x="4120920" y="5401106"/>
              <a:ext cx="5556697" cy="291875"/>
              <a:chOff x="1331640" y="6022348"/>
              <a:chExt cx="5556697" cy="291875"/>
            </a:xfrm>
          </p:grpSpPr>
          <p:cxnSp>
            <p:nvCxnSpPr>
              <p:cNvPr id="67" name="Straight Arrow Connector 66">
                <a:extLst>
                  <a:ext uri="{FF2B5EF4-FFF2-40B4-BE49-F238E27FC236}">
                    <a16:creationId xmlns:a16="http://schemas.microsoft.com/office/drawing/2014/main" id="{6B926F85-9F0D-A742-AE1B-5DC0B3682997}"/>
                  </a:ext>
                </a:extLst>
              </p:cNvPr>
              <p:cNvCxnSpPr/>
              <p:nvPr/>
            </p:nvCxnSpPr>
            <p:spPr>
              <a:xfrm>
                <a:off x="4118326" y="6129432"/>
                <a:ext cx="0" cy="184791"/>
              </a:xfrm>
              <a:prstGeom prst="straightConnector1">
                <a:avLst/>
              </a:prstGeom>
              <a:ln w="28575">
                <a:solidFill>
                  <a:schemeClr val="bg1">
                    <a:lumMod val="50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68" name="Straight Arrow Connector 67">
                <a:extLst>
                  <a:ext uri="{FF2B5EF4-FFF2-40B4-BE49-F238E27FC236}">
                    <a16:creationId xmlns:a16="http://schemas.microsoft.com/office/drawing/2014/main" id="{B38805A8-EA99-1943-B1BB-3ED7958A070F}"/>
                  </a:ext>
                </a:extLst>
              </p:cNvPr>
              <p:cNvCxnSpPr/>
              <p:nvPr/>
            </p:nvCxnSpPr>
            <p:spPr>
              <a:xfrm>
                <a:off x="1331640" y="6122536"/>
                <a:ext cx="5556697" cy="0"/>
              </a:xfrm>
              <a:prstGeom prst="straightConnector1">
                <a:avLst/>
              </a:prstGeom>
              <a:ln w="28575">
                <a:solidFill>
                  <a:schemeClr val="bg1">
                    <a:lumMod val="50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69" name="Straight Arrow Connector 68">
                <a:extLst>
                  <a:ext uri="{FF2B5EF4-FFF2-40B4-BE49-F238E27FC236}">
                    <a16:creationId xmlns:a16="http://schemas.microsoft.com/office/drawing/2014/main" id="{514834F9-1D4B-F84A-8D39-F0387E996C71}"/>
                  </a:ext>
                </a:extLst>
              </p:cNvPr>
              <p:cNvCxnSpPr/>
              <p:nvPr/>
            </p:nvCxnSpPr>
            <p:spPr>
              <a:xfrm>
                <a:off x="2267744" y="6022352"/>
                <a:ext cx="0" cy="92395"/>
              </a:xfrm>
              <a:prstGeom prst="straightConnector1">
                <a:avLst/>
              </a:prstGeom>
              <a:ln w="28575">
                <a:solidFill>
                  <a:schemeClr val="bg1">
                    <a:lumMod val="50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70" name="Straight Arrow Connector 69">
                <a:extLst>
                  <a:ext uri="{FF2B5EF4-FFF2-40B4-BE49-F238E27FC236}">
                    <a16:creationId xmlns:a16="http://schemas.microsoft.com/office/drawing/2014/main" id="{A4845ADF-5801-4543-857A-9AC28A695C84}"/>
                  </a:ext>
                </a:extLst>
              </p:cNvPr>
              <p:cNvCxnSpPr/>
              <p:nvPr/>
            </p:nvCxnSpPr>
            <p:spPr>
              <a:xfrm>
                <a:off x="1331640" y="6022351"/>
                <a:ext cx="0" cy="107081"/>
              </a:xfrm>
              <a:prstGeom prst="straightConnector1">
                <a:avLst/>
              </a:prstGeom>
              <a:ln w="28575">
                <a:solidFill>
                  <a:schemeClr val="bg1">
                    <a:lumMod val="50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71" name="Straight Arrow Connector 70">
                <a:extLst>
                  <a:ext uri="{FF2B5EF4-FFF2-40B4-BE49-F238E27FC236}">
                    <a16:creationId xmlns:a16="http://schemas.microsoft.com/office/drawing/2014/main" id="{284F2BD1-4CD7-EA48-91FA-2245EE7B7CD6}"/>
                  </a:ext>
                </a:extLst>
              </p:cNvPr>
              <p:cNvCxnSpPr/>
              <p:nvPr/>
            </p:nvCxnSpPr>
            <p:spPr>
              <a:xfrm>
                <a:off x="3205294" y="6022353"/>
                <a:ext cx="0" cy="92395"/>
              </a:xfrm>
              <a:prstGeom prst="straightConnector1">
                <a:avLst/>
              </a:prstGeom>
              <a:ln w="28575">
                <a:solidFill>
                  <a:schemeClr val="bg1">
                    <a:lumMod val="50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72" name="Straight Arrow Connector 71">
                <a:extLst>
                  <a:ext uri="{FF2B5EF4-FFF2-40B4-BE49-F238E27FC236}">
                    <a16:creationId xmlns:a16="http://schemas.microsoft.com/office/drawing/2014/main" id="{58FE2C81-100E-B04A-A6FB-049F172D712D}"/>
                  </a:ext>
                </a:extLst>
              </p:cNvPr>
              <p:cNvCxnSpPr/>
              <p:nvPr/>
            </p:nvCxnSpPr>
            <p:spPr>
              <a:xfrm>
                <a:off x="4118326" y="6022351"/>
                <a:ext cx="0" cy="92395"/>
              </a:xfrm>
              <a:prstGeom prst="straightConnector1">
                <a:avLst/>
              </a:prstGeom>
              <a:ln w="28575">
                <a:solidFill>
                  <a:schemeClr val="bg1">
                    <a:lumMod val="50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73" name="Straight Arrow Connector 72">
                <a:extLst>
                  <a:ext uri="{FF2B5EF4-FFF2-40B4-BE49-F238E27FC236}">
                    <a16:creationId xmlns:a16="http://schemas.microsoft.com/office/drawing/2014/main" id="{634E0952-0FDF-CE46-A4A2-838C84EA255A}"/>
                  </a:ext>
                </a:extLst>
              </p:cNvPr>
              <p:cNvCxnSpPr/>
              <p:nvPr/>
            </p:nvCxnSpPr>
            <p:spPr>
              <a:xfrm>
                <a:off x="5041931" y="6022350"/>
                <a:ext cx="0" cy="92395"/>
              </a:xfrm>
              <a:prstGeom prst="straightConnector1">
                <a:avLst/>
              </a:prstGeom>
              <a:ln w="28575">
                <a:solidFill>
                  <a:schemeClr val="bg1">
                    <a:lumMod val="50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74" name="Straight Arrow Connector 73">
                <a:extLst>
                  <a:ext uri="{FF2B5EF4-FFF2-40B4-BE49-F238E27FC236}">
                    <a16:creationId xmlns:a16="http://schemas.microsoft.com/office/drawing/2014/main" id="{AF160F5D-EB61-254C-909E-F2F66C6FBA40}"/>
                  </a:ext>
                </a:extLst>
              </p:cNvPr>
              <p:cNvCxnSpPr/>
              <p:nvPr/>
            </p:nvCxnSpPr>
            <p:spPr>
              <a:xfrm>
                <a:off x="5963130" y="6022349"/>
                <a:ext cx="0" cy="92395"/>
              </a:xfrm>
              <a:prstGeom prst="straightConnector1">
                <a:avLst/>
              </a:prstGeom>
              <a:ln w="28575">
                <a:solidFill>
                  <a:schemeClr val="bg1">
                    <a:lumMod val="50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75" name="Straight Arrow Connector 74">
                <a:extLst>
                  <a:ext uri="{FF2B5EF4-FFF2-40B4-BE49-F238E27FC236}">
                    <a16:creationId xmlns:a16="http://schemas.microsoft.com/office/drawing/2014/main" id="{C04C2354-AB50-F942-9E80-26A6589D5604}"/>
                  </a:ext>
                </a:extLst>
              </p:cNvPr>
              <p:cNvCxnSpPr/>
              <p:nvPr/>
            </p:nvCxnSpPr>
            <p:spPr>
              <a:xfrm>
                <a:off x="6888337" y="6022348"/>
                <a:ext cx="0" cy="107084"/>
              </a:xfrm>
              <a:prstGeom prst="straightConnector1">
                <a:avLst/>
              </a:prstGeom>
              <a:ln w="28575">
                <a:solidFill>
                  <a:schemeClr val="bg1">
                    <a:lumMod val="50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sp>
          <p:nvSpPr>
            <p:cNvPr id="35" name="Rectangle 34">
              <a:extLst>
                <a:ext uri="{FF2B5EF4-FFF2-40B4-BE49-F238E27FC236}">
                  <a16:creationId xmlns:a16="http://schemas.microsoft.com/office/drawing/2014/main" id="{03E02C4C-F928-1547-B0B9-517DFEC3D76A}"/>
                </a:ext>
              </a:extLst>
            </p:cNvPr>
            <p:cNvSpPr/>
            <p:nvPr/>
          </p:nvSpPr>
          <p:spPr>
            <a:xfrm>
              <a:off x="3679294" y="1467494"/>
              <a:ext cx="1260000" cy="360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dirty="0">
                  <a:solidFill>
                    <a:prstClr val="white"/>
                  </a:solidFill>
                </a:rPr>
                <a:t>Vision</a:t>
              </a:r>
            </a:p>
          </p:txBody>
        </p:sp>
        <p:sp>
          <p:nvSpPr>
            <p:cNvPr id="36" name="Rectangle 35">
              <a:extLst>
                <a:ext uri="{FF2B5EF4-FFF2-40B4-BE49-F238E27FC236}">
                  <a16:creationId xmlns:a16="http://schemas.microsoft.com/office/drawing/2014/main" id="{23315FAA-BC47-C44B-8165-4C32FA6BBD1A}"/>
                </a:ext>
              </a:extLst>
            </p:cNvPr>
            <p:cNvSpPr/>
            <p:nvPr/>
          </p:nvSpPr>
          <p:spPr>
            <a:xfrm>
              <a:off x="3679294" y="2012285"/>
              <a:ext cx="1260000" cy="360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dirty="0">
                  <a:solidFill>
                    <a:prstClr val="white"/>
                  </a:solidFill>
                </a:rPr>
                <a:t>Mission</a:t>
              </a:r>
            </a:p>
          </p:txBody>
        </p:sp>
        <p:sp>
          <p:nvSpPr>
            <p:cNvPr id="37" name="Rectangle 36">
              <a:extLst>
                <a:ext uri="{FF2B5EF4-FFF2-40B4-BE49-F238E27FC236}">
                  <a16:creationId xmlns:a16="http://schemas.microsoft.com/office/drawing/2014/main" id="{D5A402EB-3ABC-814A-97AB-982C8F88B0D1}"/>
                </a:ext>
              </a:extLst>
            </p:cNvPr>
            <p:cNvSpPr/>
            <p:nvPr/>
          </p:nvSpPr>
          <p:spPr>
            <a:xfrm>
              <a:off x="3679294" y="2544134"/>
              <a:ext cx="1260000" cy="360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dirty="0">
                  <a:solidFill>
                    <a:prstClr val="white"/>
                  </a:solidFill>
                </a:rPr>
                <a:t>Values</a:t>
              </a:r>
            </a:p>
          </p:txBody>
        </p:sp>
        <p:sp>
          <p:nvSpPr>
            <p:cNvPr id="38" name="Rectangle 37">
              <a:extLst>
                <a:ext uri="{FF2B5EF4-FFF2-40B4-BE49-F238E27FC236}">
                  <a16:creationId xmlns:a16="http://schemas.microsoft.com/office/drawing/2014/main" id="{F565498C-8344-AB49-9CC4-17EDB18A3EE7}"/>
                </a:ext>
              </a:extLst>
            </p:cNvPr>
            <p:cNvSpPr/>
            <p:nvPr/>
          </p:nvSpPr>
          <p:spPr>
            <a:xfrm>
              <a:off x="4985342" y="2904174"/>
              <a:ext cx="1260000" cy="360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dirty="0">
                  <a:solidFill>
                    <a:prstClr val="white"/>
                  </a:solidFill>
                </a:rPr>
                <a:t>Integrity</a:t>
              </a:r>
            </a:p>
          </p:txBody>
        </p:sp>
        <p:sp>
          <p:nvSpPr>
            <p:cNvPr id="39" name="Rectangle 38">
              <a:extLst>
                <a:ext uri="{FF2B5EF4-FFF2-40B4-BE49-F238E27FC236}">
                  <a16:creationId xmlns:a16="http://schemas.microsoft.com/office/drawing/2014/main" id="{0C4B796C-EBE9-8D4A-800F-4E50B8644B0E}"/>
                </a:ext>
              </a:extLst>
            </p:cNvPr>
            <p:cNvSpPr/>
            <p:nvPr/>
          </p:nvSpPr>
          <p:spPr>
            <a:xfrm>
              <a:off x="6272882" y="2903586"/>
              <a:ext cx="1260000" cy="360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n-GB" sz="1600" dirty="0">
                  <a:solidFill>
                    <a:prstClr val="white"/>
                  </a:solidFill>
                </a:rPr>
                <a:t>Leadership</a:t>
              </a:r>
            </a:p>
          </p:txBody>
        </p:sp>
        <p:sp>
          <p:nvSpPr>
            <p:cNvPr id="40" name="Rectangle 39">
              <a:extLst>
                <a:ext uri="{FF2B5EF4-FFF2-40B4-BE49-F238E27FC236}">
                  <a16:creationId xmlns:a16="http://schemas.microsoft.com/office/drawing/2014/main" id="{03F60022-BBE2-B044-9CD3-DA53B5AF70B1}"/>
                </a:ext>
              </a:extLst>
            </p:cNvPr>
            <p:cNvSpPr/>
            <p:nvPr/>
          </p:nvSpPr>
          <p:spPr>
            <a:xfrm>
              <a:off x="7565187" y="2904174"/>
              <a:ext cx="1260000" cy="360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dirty="0">
                  <a:solidFill>
                    <a:prstClr val="white"/>
                  </a:solidFill>
                </a:rPr>
                <a:t>Respect</a:t>
              </a:r>
            </a:p>
          </p:txBody>
        </p:sp>
        <p:sp>
          <p:nvSpPr>
            <p:cNvPr id="43" name="Rectangle 42">
              <a:extLst>
                <a:ext uri="{FF2B5EF4-FFF2-40B4-BE49-F238E27FC236}">
                  <a16:creationId xmlns:a16="http://schemas.microsoft.com/office/drawing/2014/main" id="{BF61D622-DE88-FD4C-87A3-D26BDF543236}"/>
                </a:ext>
              </a:extLst>
            </p:cNvPr>
            <p:cNvSpPr/>
            <p:nvPr/>
          </p:nvSpPr>
          <p:spPr>
            <a:xfrm>
              <a:off x="3679292" y="3447456"/>
              <a:ext cx="6419775" cy="360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dirty="0">
                  <a:solidFill>
                    <a:prstClr val="white"/>
                  </a:solidFill>
                </a:rPr>
                <a:t>Strategic goals</a:t>
              </a:r>
            </a:p>
          </p:txBody>
        </p:sp>
        <p:sp>
          <p:nvSpPr>
            <p:cNvPr id="44" name="Rectangle 43">
              <a:extLst>
                <a:ext uri="{FF2B5EF4-FFF2-40B4-BE49-F238E27FC236}">
                  <a16:creationId xmlns:a16="http://schemas.microsoft.com/office/drawing/2014/main" id="{ACAD7D7E-634C-5545-A60B-47B6F866BBC0}"/>
                </a:ext>
              </a:extLst>
            </p:cNvPr>
            <p:cNvSpPr/>
            <p:nvPr/>
          </p:nvSpPr>
          <p:spPr>
            <a:xfrm>
              <a:off x="3679291" y="3992247"/>
              <a:ext cx="6419775" cy="61206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dirty="0">
                  <a:solidFill>
                    <a:prstClr val="white"/>
                  </a:solidFill>
                </a:rPr>
                <a:t>Strategic goal (6) – Health and safety</a:t>
              </a:r>
            </a:p>
            <a:p>
              <a:pPr algn="ctr"/>
              <a:r>
                <a:rPr lang="en-GB" sz="1200" dirty="0">
                  <a:solidFill>
                    <a:prstClr val="white"/>
                  </a:solidFill>
                </a:rPr>
                <a:t>HS2 will create a railway designed, built and operated </a:t>
              </a:r>
              <a:br>
                <a:rPr lang="en-GB" sz="1200" dirty="0">
                  <a:solidFill>
                    <a:prstClr val="white"/>
                  </a:solidFill>
                </a:rPr>
              </a:br>
              <a:r>
                <a:rPr lang="en-GB" sz="1200" dirty="0">
                  <a:solidFill>
                    <a:prstClr val="white"/>
                  </a:solidFill>
                </a:rPr>
                <a:t>to the highest health, safety and security standards.</a:t>
              </a:r>
            </a:p>
          </p:txBody>
        </p:sp>
        <p:grpSp>
          <p:nvGrpSpPr>
            <p:cNvPr id="45" name="Group 44">
              <a:extLst>
                <a:ext uri="{FF2B5EF4-FFF2-40B4-BE49-F238E27FC236}">
                  <a16:creationId xmlns:a16="http://schemas.microsoft.com/office/drawing/2014/main" id="{329E2C8E-108C-8F48-8287-E2939C2EFB53}"/>
                </a:ext>
              </a:extLst>
            </p:cNvPr>
            <p:cNvGrpSpPr/>
            <p:nvPr/>
          </p:nvGrpSpPr>
          <p:grpSpPr>
            <a:xfrm>
              <a:off x="3679294" y="4789106"/>
              <a:ext cx="6419775" cy="612000"/>
              <a:chOff x="816521" y="5337280"/>
              <a:chExt cx="6419775" cy="612000"/>
            </a:xfrm>
            <a:solidFill>
              <a:schemeClr val="accent1"/>
            </a:solidFill>
          </p:grpSpPr>
          <p:sp>
            <p:nvSpPr>
              <p:cNvPr id="60" name="Rectangle 59">
                <a:extLst>
                  <a:ext uri="{FF2B5EF4-FFF2-40B4-BE49-F238E27FC236}">
                    <a16:creationId xmlns:a16="http://schemas.microsoft.com/office/drawing/2014/main" id="{521B7D28-819E-8E48-A2A1-828EB74AE09E}"/>
                  </a:ext>
                </a:extLst>
              </p:cNvPr>
              <p:cNvSpPr/>
              <p:nvPr/>
            </p:nvSpPr>
            <p:spPr>
              <a:xfrm>
                <a:off x="816521" y="5337280"/>
                <a:ext cx="900000" cy="612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900" dirty="0">
                    <a:solidFill>
                      <a:prstClr val="white"/>
                    </a:solidFill>
                  </a:rPr>
                  <a:t>Workforce safety</a:t>
                </a:r>
              </a:p>
            </p:txBody>
          </p:sp>
          <p:sp>
            <p:nvSpPr>
              <p:cNvPr id="61" name="Rectangle 60">
                <a:extLst>
                  <a:ext uri="{FF2B5EF4-FFF2-40B4-BE49-F238E27FC236}">
                    <a16:creationId xmlns:a16="http://schemas.microsoft.com/office/drawing/2014/main" id="{5C4D939C-4A64-294B-9503-11DB0B97119A}"/>
                  </a:ext>
                </a:extLst>
              </p:cNvPr>
              <p:cNvSpPr/>
              <p:nvPr/>
            </p:nvSpPr>
            <p:spPr>
              <a:xfrm>
                <a:off x="1736483" y="5337280"/>
                <a:ext cx="900000" cy="612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900" dirty="0">
                    <a:solidFill>
                      <a:prstClr val="white"/>
                    </a:solidFill>
                  </a:rPr>
                  <a:t>Public and neighbour safety</a:t>
                </a:r>
              </a:p>
            </p:txBody>
          </p:sp>
          <p:sp>
            <p:nvSpPr>
              <p:cNvPr id="62" name="Rectangle 61">
                <a:extLst>
                  <a:ext uri="{FF2B5EF4-FFF2-40B4-BE49-F238E27FC236}">
                    <a16:creationId xmlns:a16="http://schemas.microsoft.com/office/drawing/2014/main" id="{6C4142E2-2BB3-A844-8E4C-BC7B1D9212E9}"/>
                  </a:ext>
                </a:extLst>
              </p:cNvPr>
              <p:cNvSpPr/>
              <p:nvPr/>
            </p:nvSpPr>
            <p:spPr>
              <a:xfrm>
                <a:off x="2656445" y="5337280"/>
                <a:ext cx="900000" cy="612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n-GB" sz="900" dirty="0">
                    <a:solidFill>
                      <a:prstClr val="white"/>
                    </a:solidFill>
                  </a:rPr>
                  <a:t>Occupational health and wellbeing</a:t>
                </a:r>
              </a:p>
            </p:txBody>
          </p:sp>
          <p:sp>
            <p:nvSpPr>
              <p:cNvPr id="63" name="Rectangle 62">
                <a:extLst>
                  <a:ext uri="{FF2B5EF4-FFF2-40B4-BE49-F238E27FC236}">
                    <a16:creationId xmlns:a16="http://schemas.microsoft.com/office/drawing/2014/main" id="{4509ECD6-333B-7C45-956B-0623C76ED0E5}"/>
                  </a:ext>
                </a:extLst>
              </p:cNvPr>
              <p:cNvSpPr/>
              <p:nvPr/>
            </p:nvSpPr>
            <p:spPr>
              <a:xfrm>
                <a:off x="3576407" y="5337280"/>
                <a:ext cx="900000" cy="612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900" dirty="0">
                    <a:solidFill>
                      <a:prstClr val="white"/>
                    </a:solidFill>
                  </a:rPr>
                  <a:t>Safe design</a:t>
                </a:r>
              </a:p>
            </p:txBody>
          </p:sp>
          <p:sp>
            <p:nvSpPr>
              <p:cNvPr id="64" name="Rectangle 63">
                <a:extLst>
                  <a:ext uri="{FF2B5EF4-FFF2-40B4-BE49-F238E27FC236}">
                    <a16:creationId xmlns:a16="http://schemas.microsoft.com/office/drawing/2014/main" id="{8635ED31-D8EB-BB43-AA1D-D123750F9A3D}"/>
                  </a:ext>
                </a:extLst>
              </p:cNvPr>
              <p:cNvSpPr/>
              <p:nvPr/>
            </p:nvSpPr>
            <p:spPr>
              <a:xfrm>
                <a:off x="4496369" y="5337280"/>
                <a:ext cx="900000" cy="612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n-GB" sz="900" dirty="0">
                    <a:solidFill>
                      <a:prstClr val="white"/>
                    </a:solidFill>
                  </a:rPr>
                  <a:t>Safe supply chain management</a:t>
                </a:r>
              </a:p>
            </p:txBody>
          </p:sp>
          <p:sp>
            <p:nvSpPr>
              <p:cNvPr id="65" name="Rectangle 64">
                <a:extLst>
                  <a:ext uri="{FF2B5EF4-FFF2-40B4-BE49-F238E27FC236}">
                    <a16:creationId xmlns:a16="http://schemas.microsoft.com/office/drawing/2014/main" id="{7270A0EF-6946-E343-8388-FFCDB371B0E4}"/>
                  </a:ext>
                </a:extLst>
              </p:cNvPr>
              <p:cNvSpPr/>
              <p:nvPr/>
            </p:nvSpPr>
            <p:spPr>
              <a:xfrm>
                <a:off x="5416331" y="5337280"/>
                <a:ext cx="900000" cy="612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900" dirty="0">
                    <a:solidFill>
                      <a:prstClr val="white"/>
                    </a:solidFill>
                  </a:rPr>
                  <a:t>Operations safety</a:t>
                </a:r>
              </a:p>
            </p:txBody>
          </p:sp>
          <p:sp>
            <p:nvSpPr>
              <p:cNvPr id="66" name="Rectangle 65">
                <a:extLst>
                  <a:ext uri="{FF2B5EF4-FFF2-40B4-BE49-F238E27FC236}">
                    <a16:creationId xmlns:a16="http://schemas.microsoft.com/office/drawing/2014/main" id="{D1F04E1A-A37B-6C4D-BBD2-2ABF4A082D09}"/>
                  </a:ext>
                </a:extLst>
              </p:cNvPr>
              <p:cNvSpPr/>
              <p:nvPr/>
            </p:nvSpPr>
            <p:spPr>
              <a:xfrm>
                <a:off x="6336296" y="5337280"/>
                <a:ext cx="900000" cy="612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900" dirty="0">
                    <a:solidFill>
                      <a:prstClr val="white"/>
                    </a:solidFill>
                  </a:rPr>
                  <a:t>SMART assurance</a:t>
                </a:r>
              </a:p>
            </p:txBody>
          </p:sp>
        </p:grpSp>
        <p:cxnSp>
          <p:nvCxnSpPr>
            <p:cNvPr id="46" name="Straight Arrow Connector 45">
              <a:extLst>
                <a:ext uri="{FF2B5EF4-FFF2-40B4-BE49-F238E27FC236}">
                  <a16:creationId xmlns:a16="http://schemas.microsoft.com/office/drawing/2014/main" id="{71552A48-C240-2542-A21A-7C09E56FBF4C}"/>
                </a:ext>
              </a:extLst>
            </p:cNvPr>
            <p:cNvCxnSpPr>
              <a:cxnSpLocks/>
            </p:cNvCxnSpPr>
            <p:nvPr/>
          </p:nvCxnSpPr>
          <p:spPr>
            <a:xfrm>
              <a:off x="4309294" y="1827494"/>
              <a:ext cx="0" cy="184791"/>
            </a:xfrm>
            <a:prstGeom prst="straightConnector1">
              <a:avLst/>
            </a:prstGeom>
            <a:ln w="28575">
              <a:solidFill>
                <a:schemeClr val="bg1">
                  <a:lumMod val="50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47" name="Straight Arrow Connector 46">
              <a:extLst>
                <a:ext uri="{FF2B5EF4-FFF2-40B4-BE49-F238E27FC236}">
                  <a16:creationId xmlns:a16="http://schemas.microsoft.com/office/drawing/2014/main" id="{91A5F3E8-4676-3E4A-B212-2ABFD89DCA40}"/>
                </a:ext>
              </a:extLst>
            </p:cNvPr>
            <p:cNvCxnSpPr/>
            <p:nvPr/>
          </p:nvCxnSpPr>
          <p:spPr>
            <a:xfrm>
              <a:off x="4309294" y="2359343"/>
              <a:ext cx="0" cy="184791"/>
            </a:xfrm>
            <a:prstGeom prst="straightConnector1">
              <a:avLst/>
            </a:prstGeom>
            <a:ln w="28575">
              <a:solidFill>
                <a:schemeClr val="bg1">
                  <a:lumMod val="50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48" name="Straight Arrow Connector 47">
              <a:extLst>
                <a:ext uri="{FF2B5EF4-FFF2-40B4-BE49-F238E27FC236}">
                  <a16:creationId xmlns:a16="http://schemas.microsoft.com/office/drawing/2014/main" id="{AC9E740B-4655-324D-9AAC-0D2E5D73900B}"/>
                </a:ext>
              </a:extLst>
            </p:cNvPr>
            <p:cNvCxnSpPr/>
            <p:nvPr/>
          </p:nvCxnSpPr>
          <p:spPr>
            <a:xfrm>
              <a:off x="4931656" y="2724134"/>
              <a:ext cx="4554676" cy="0"/>
            </a:xfrm>
            <a:prstGeom prst="straightConnector1">
              <a:avLst/>
            </a:prstGeom>
            <a:ln w="28575">
              <a:solidFill>
                <a:schemeClr val="bg1">
                  <a:lumMod val="50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49" name="Straight Arrow Connector 48">
              <a:extLst>
                <a:ext uri="{FF2B5EF4-FFF2-40B4-BE49-F238E27FC236}">
                  <a16:creationId xmlns:a16="http://schemas.microsoft.com/office/drawing/2014/main" id="{FE10AFEA-65A9-0741-A893-60F2099D1D2C}"/>
                </a:ext>
              </a:extLst>
            </p:cNvPr>
            <p:cNvCxnSpPr/>
            <p:nvPr/>
          </p:nvCxnSpPr>
          <p:spPr>
            <a:xfrm>
              <a:off x="9471741" y="2724134"/>
              <a:ext cx="0" cy="184791"/>
            </a:xfrm>
            <a:prstGeom prst="straightConnector1">
              <a:avLst/>
            </a:prstGeom>
            <a:ln w="28575">
              <a:solidFill>
                <a:schemeClr val="bg1">
                  <a:lumMod val="50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50" name="Straight Arrow Connector 49">
              <a:extLst>
                <a:ext uri="{FF2B5EF4-FFF2-40B4-BE49-F238E27FC236}">
                  <a16:creationId xmlns:a16="http://schemas.microsoft.com/office/drawing/2014/main" id="{882744B5-2757-E645-ADE6-A02C2AD95962}"/>
                </a:ext>
              </a:extLst>
            </p:cNvPr>
            <p:cNvCxnSpPr/>
            <p:nvPr/>
          </p:nvCxnSpPr>
          <p:spPr>
            <a:xfrm>
              <a:off x="8196389" y="2724134"/>
              <a:ext cx="0" cy="184791"/>
            </a:xfrm>
            <a:prstGeom prst="straightConnector1">
              <a:avLst/>
            </a:prstGeom>
            <a:ln w="28575">
              <a:solidFill>
                <a:schemeClr val="bg1">
                  <a:lumMod val="50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51" name="Straight Arrow Connector 50">
              <a:extLst>
                <a:ext uri="{FF2B5EF4-FFF2-40B4-BE49-F238E27FC236}">
                  <a16:creationId xmlns:a16="http://schemas.microsoft.com/office/drawing/2014/main" id="{46C877D9-7D67-ED42-ACF8-BF478E200B9B}"/>
                </a:ext>
              </a:extLst>
            </p:cNvPr>
            <p:cNvCxnSpPr/>
            <p:nvPr/>
          </p:nvCxnSpPr>
          <p:spPr>
            <a:xfrm>
              <a:off x="6906445" y="2724134"/>
              <a:ext cx="0" cy="184791"/>
            </a:xfrm>
            <a:prstGeom prst="straightConnector1">
              <a:avLst/>
            </a:prstGeom>
            <a:ln w="28575">
              <a:solidFill>
                <a:schemeClr val="bg1">
                  <a:lumMod val="50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52" name="Straight Arrow Connector 51">
              <a:extLst>
                <a:ext uri="{FF2B5EF4-FFF2-40B4-BE49-F238E27FC236}">
                  <a16:creationId xmlns:a16="http://schemas.microsoft.com/office/drawing/2014/main" id="{976EBD5B-E8B5-8A40-82AD-41053D481C80}"/>
                </a:ext>
              </a:extLst>
            </p:cNvPr>
            <p:cNvCxnSpPr/>
            <p:nvPr/>
          </p:nvCxnSpPr>
          <p:spPr>
            <a:xfrm>
              <a:off x="5616501" y="2724134"/>
              <a:ext cx="0" cy="184791"/>
            </a:xfrm>
            <a:prstGeom prst="straightConnector1">
              <a:avLst/>
            </a:prstGeom>
            <a:ln w="28575">
              <a:solidFill>
                <a:schemeClr val="bg1">
                  <a:lumMod val="50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56" name="Rectangle 55">
              <a:extLst>
                <a:ext uri="{FF2B5EF4-FFF2-40B4-BE49-F238E27FC236}">
                  <a16:creationId xmlns:a16="http://schemas.microsoft.com/office/drawing/2014/main" id="{D2902FDE-A7F4-4F4C-9DCB-3430770C0FD3}"/>
                </a:ext>
              </a:extLst>
            </p:cNvPr>
            <p:cNvSpPr/>
            <p:nvPr/>
          </p:nvSpPr>
          <p:spPr>
            <a:xfrm>
              <a:off x="8848615" y="2904174"/>
              <a:ext cx="1260000" cy="360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dirty="0">
                  <a:solidFill>
                    <a:prstClr val="white"/>
                  </a:solidFill>
                </a:rPr>
                <a:t>Safety</a:t>
              </a:r>
            </a:p>
          </p:txBody>
        </p:sp>
        <p:cxnSp>
          <p:nvCxnSpPr>
            <p:cNvPr id="57" name="Straight Arrow Connector 56">
              <a:extLst>
                <a:ext uri="{FF2B5EF4-FFF2-40B4-BE49-F238E27FC236}">
                  <a16:creationId xmlns:a16="http://schemas.microsoft.com/office/drawing/2014/main" id="{7EE0FF77-3A0B-594E-86D4-EC7E8F8BE644}"/>
                </a:ext>
              </a:extLst>
            </p:cNvPr>
            <p:cNvCxnSpPr>
              <a:cxnSpLocks/>
            </p:cNvCxnSpPr>
            <p:nvPr/>
          </p:nvCxnSpPr>
          <p:spPr>
            <a:xfrm>
              <a:off x="4297529" y="2904134"/>
              <a:ext cx="0" cy="543322"/>
            </a:xfrm>
            <a:prstGeom prst="straightConnector1">
              <a:avLst/>
            </a:prstGeom>
            <a:ln w="28575">
              <a:solidFill>
                <a:schemeClr val="bg1">
                  <a:lumMod val="50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58" name="Straight Arrow Connector 57">
              <a:extLst>
                <a:ext uri="{FF2B5EF4-FFF2-40B4-BE49-F238E27FC236}">
                  <a16:creationId xmlns:a16="http://schemas.microsoft.com/office/drawing/2014/main" id="{915314F8-2FA0-F347-A828-E1A801B4CC78}"/>
                </a:ext>
              </a:extLst>
            </p:cNvPr>
            <p:cNvCxnSpPr/>
            <p:nvPr/>
          </p:nvCxnSpPr>
          <p:spPr>
            <a:xfrm>
              <a:off x="6879158" y="3807456"/>
              <a:ext cx="0" cy="184791"/>
            </a:xfrm>
            <a:prstGeom prst="straightConnector1">
              <a:avLst/>
            </a:prstGeom>
            <a:ln w="28575">
              <a:solidFill>
                <a:schemeClr val="bg1">
                  <a:lumMod val="50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59" name="Straight Arrow Connector 58">
              <a:extLst>
                <a:ext uri="{FF2B5EF4-FFF2-40B4-BE49-F238E27FC236}">
                  <a16:creationId xmlns:a16="http://schemas.microsoft.com/office/drawing/2014/main" id="{62ED2F85-1D68-8D46-BD90-C0602062654E}"/>
                </a:ext>
              </a:extLst>
            </p:cNvPr>
            <p:cNvCxnSpPr/>
            <p:nvPr/>
          </p:nvCxnSpPr>
          <p:spPr>
            <a:xfrm>
              <a:off x="6878615" y="4604315"/>
              <a:ext cx="0" cy="184791"/>
            </a:xfrm>
            <a:prstGeom prst="straightConnector1">
              <a:avLst/>
            </a:prstGeom>
            <a:ln w="28575">
              <a:solidFill>
                <a:schemeClr val="bg1">
                  <a:lumMod val="50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8" name="Rectangle 27">
              <a:extLst>
                <a:ext uri="{FF2B5EF4-FFF2-40B4-BE49-F238E27FC236}">
                  <a16:creationId xmlns:a16="http://schemas.microsoft.com/office/drawing/2014/main" id="{57992F1A-A148-2C43-A295-301C062ED755}"/>
                </a:ext>
              </a:extLst>
            </p:cNvPr>
            <p:cNvSpPr/>
            <p:nvPr/>
          </p:nvSpPr>
          <p:spPr>
            <a:xfrm>
              <a:off x="3021719" y="1375257"/>
              <a:ext cx="467912" cy="4716647"/>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GB" sz="1600" dirty="0">
                  <a:solidFill>
                    <a:prstClr val="white"/>
                  </a:solidFill>
                </a:rPr>
                <a:t>Health and safety brand</a:t>
              </a:r>
            </a:p>
          </p:txBody>
        </p:sp>
        <p:cxnSp>
          <p:nvCxnSpPr>
            <p:cNvPr id="29" name="Straight Arrow Connector 28">
              <a:extLst>
                <a:ext uri="{FF2B5EF4-FFF2-40B4-BE49-F238E27FC236}">
                  <a16:creationId xmlns:a16="http://schemas.microsoft.com/office/drawing/2014/main" id="{7ECBEEEC-74C9-AA40-B03F-7177AD0F93E6}"/>
                </a:ext>
              </a:extLst>
            </p:cNvPr>
            <p:cNvCxnSpPr/>
            <p:nvPr/>
          </p:nvCxnSpPr>
          <p:spPr>
            <a:xfrm>
              <a:off x="3478974" y="1688034"/>
              <a:ext cx="200317" cy="0"/>
            </a:xfrm>
            <a:prstGeom prst="straightConnector1">
              <a:avLst/>
            </a:prstGeom>
            <a:ln w="28575">
              <a:solidFill>
                <a:schemeClr val="bg1">
                  <a:lumMod val="50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30" name="Straight Arrow Connector 29">
              <a:extLst>
                <a:ext uri="{FF2B5EF4-FFF2-40B4-BE49-F238E27FC236}">
                  <a16:creationId xmlns:a16="http://schemas.microsoft.com/office/drawing/2014/main" id="{210A0E33-1DD0-AC47-B99A-D71E1722838E}"/>
                </a:ext>
              </a:extLst>
            </p:cNvPr>
            <p:cNvCxnSpPr/>
            <p:nvPr/>
          </p:nvCxnSpPr>
          <p:spPr>
            <a:xfrm>
              <a:off x="3478974" y="2231214"/>
              <a:ext cx="200317" cy="0"/>
            </a:xfrm>
            <a:prstGeom prst="straightConnector1">
              <a:avLst/>
            </a:prstGeom>
            <a:ln w="28575">
              <a:solidFill>
                <a:schemeClr val="bg1">
                  <a:lumMod val="50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31" name="Straight Arrow Connector 30">
              <a:extLst>
                <a:ext uri="{FF2B5EF4-FFF2-40B4-BE49-F238E27FC236}">
                  <a16:creationId xmlns:a16="http://schemas.microsoft.com/office/drawing/2014/main" id="{42B52F8F-BA6E-214A-86C7-E329E35B1863}"/>
                </a:ext>
              </a:extLst>
            </p:cNvPr>
            <p:cNvCxnSpPr/>
            <p:nvPr/>
          </p:nvCxnSpPr>
          <p:spPr>
            <a:xfrm>
              <a:off x="3478974" y="2763063"/>
              <a:ext cx="200317" cy="0"/>
            </a:xfrm>
            <a:prstGeom prst="straightConnector1">
              <a:avLst/>
            </a:prstGeom>
            <a:ln w="28575">
              <a:solidFill>
                <a:schemeClr val="bg1">
                  <a:lumMod val="50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32" name="Straight Arrow Connector 31">
              <a:extLst>
                <a:ext uri="{FF2B5EF4-FFF2-40B4-BE49-F238E27FC236}">
                  <a16:creationId xmlns:a16="http://schemas.microsoft.com/office/drawing/2014/main" id="{7C8EEAEE-DB10-704C-A216-CD42B4F419AC}"/>
                </a:ext>
              </a:extLst>
            </p:cNvPr>
            <p:cNvCxnSpPr/>
            <p:nvPr/>
          </p:nvCxnSpPr>
          <p:spPr>
            <a:xfrm>
              <a:off x="3478974" y="3650459"/>
              <a:ext cx="200317" cy="0"/>
            </a:xfrm>
            <a:prstGeom prst="straightConnector1">
              <a:avLst/>
            </a:prstGeom>
            <a:ln w="28575">
              <a:solidFill>
                <a:schemeClr val="bg1">
                  <a:lumMod val="50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33" name="Straight Arrow Connector 32">
              <a:extLst>
                <a:ext uri="{FF2B5EF4-FFF2-40B4-BE49-F238E27FC236}">
                  <a16:creationId xmlns:a16="http://schemas.microsoft.com/office/drawing/2014/main" id="{532B366C-0CD2-7B40-BF1A-8167512B9878}"/>
                </a:ext>
              </a:extLst>
            </p:cNvPr>
            <p:cNvCxnSpPr/>
            <p:nvPr/>
          </p:nvCxnSpPr>
          <p:spPr>
            <a:xfrm>
              <a:off x="3478974" y="4337210"/>
              <a:ext cx="200317" cy="0"/>
            </a:xfrm>
            <a:prstGeom prst="straightConnector1">
              <a:avLst/>
            </a:prstGeom>
            <a:ln w="28575">
              <a:solidFill>
                <a:schemeClr val="bg1">
                  <a:lumMod val="50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34" name="Straight Arrow Connector 33">
              <a:extLst>
                <a:ext uri="{FF2B5EF4-FFF2-40B4-BE49-F238E27FC236}">
                  <a16:creationId xmlns:a16="http://schemas.microsoft.com/office/drawing/2014/main" id="{7D7D253D-3004-8546-B148-1C50E9ED6A66}"/>
                </a:ext>
              </a:extLst>
            </p:cNvPr>
            <p:cNvCxnSpPr/>
            <p:nvPr/>
          </p:nvCxnSpPr>
          <p:spPr>
            <a:xfrm>
              <a:off x="3478974" y="5134035"/>
              <a:ext cx="200317" cy="0"/>
            </a:xfrm>
            <a:prstGeom prst="straightConnector1">
              <a:avLst/>
            </a:prstGeom>
            <a:ln w="28575">
              <a:solidFill>
                <a:schemeClr val="bg1">
                  <a:lumMod val="50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grpSp>
          <p:nvGrpSpPr>
            <p:cNvPr id="24" name="Group 23">
              <a:extLst>
                <a:ext uri="{FF2B5EF4-FFF2-40B4-BE49-F238E27FC236}">
                  <a16:creationId xmlns:a16="http://schemas.microsoft.com/office/drawing/2014/main" id="{49CD591C-5201-684C-B57F-44E9A52BFCAF}"/>
                </a:ext>
              </a:extLst>
            </p:cNvPr>
            <p:cNvGrpSpPr/>
            <p:nvPr/>
          </p:nvGrpSpPr>
          <p:grpSpPr>
            <a:xfrm>
              <a:off x="10099069" y="3213984"/>
              <a:ext cx="1635731" cy="2838992"/>
              <a:chOff x="7328870" y="4437658"/>
              <a:chExt cx="1635731" cy="2838992"/>
            </a:xfrm>
          </p:grpSpPr>
          <p:cxnSp>
            <p:nvCxnSpPr>
              <p:cNvPr id="25" name="Straight Arrow Connector 24">
                <a:extLst>
                  <a:ext uri="{FF2B5EF4-FFF2-40B4-BE49-F238E27FC236}">
                    <a16:creationId xmlns:a16="http://schemas.microsoft.com/office/drawing/2014/main" id="{E7F89B95-C52B-314C-BDE2-8C990E9CE66E}"/>
                  </a:ext>
                </a:extLst>
              </p:cNvPr>
              <p:cNvCxnSpPr/>
              <p:nvPr/>
            </p:nvCxnSpPr>
            <p:spPr>
              <a:xfrm>
                <a:off x="7328870" y="6318780"/>
                <a:ext cx="426375" cy="0"/>
              </a:xfrm>
              <a:prstGeom prst="straightConnector1">
                <a:avLst/>
              </a:prstGeom>
              <a:ln w="28575">
                <a:solidFill>
                  <a:schemeClr val="bg1">
                    <a:lumMod val="50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6" name="Isosceles Triangle 64">
                <a:extLst>
                  <a:ext uri="{FF2B5EF4-FFF2-40B4-BE49-F238E27FC236}">
                    <a16:creationId xmlns:a16="http://schemas.microsoft.com/office/drawing/2014/main" id="{87A94151-5508-0249-B5D4-42A2FC3E4E36}"/>
                  </a:ext>
                </a:extLst>
              </p:cNvPr>
              <p:cNvSpPr/>
              <p:nvPr/>
            </p:nvSpPr>
            <p:spPr>
              <a:xfrm>
                <a:off x="7429028" y="5030584"/>
                <a:ext cx="1535573" cy="2246066"/>
              </a:xfrm>
              <a:prstGeom prst="triangle">
                <a:avLst>
                  <a:gd name="adj" fmla="val 48907"/>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en-GB" sz="1200" dirty="0">
                    <a:solidFill>
                      <a:prstClr val="white"/>
                    </a:solidFill>
                  </a:rPr>
                  <a:t>Measure</a:t>
                </a:r>
              </a:p>
            </p:txBody>
          </p:sp>
          <p:sp>
            <p:nvSpPr>
              <p:cNvPr id="27" name="Rectangle 26">
                <a:extLst>
                  <a:ext uri="{FF2B5EF4-FFF2-40B4-BE49-F238E27FC236}">
                    <a16:creationId xmlns:a16="http://schemas.microsoft.com/office/drawing/2014/main" id="{9EDFF3C7-26C2-5340-B997-4A2D9367341E}"/>
                  </a:ext>
                </a:extLst>
              </p:cNvPr>
              <p:cNvSpPr/>
              <p:nvPr/>
            </p:nvSpPr>
            <p:spPr>
              <a:xfrm>
                <a:off x="7566814" y="4437658"/>
                <a:ext cx="1260000" cy="593472"/>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dirty="0">
                    <a:solidFill>
                      <a:prstClr val="white"/>
                    </a:solidFill>
                  </a:rPr>
                  <a:t>Balanced scorecard</a:t>
                </a:r>
              </a:p>
            </p:txBody>
          </p:sp>
        </p:grpSp>
        <p:sp>
          <p:nvSpPr>
            <p:cNvPr id="21" name="Rectangle 20">
              <a:extLst>
                <a:ext uri="{FF2B5EF4-FFF2-40B4-BE49-F238E27FC236}">
                  <a16:creationId xmlns:a16="http://schemas.microsoft.com/office/drawing/2014/main" id="{34190859-D65B-444D-AF9D-6FC7E5A0F77D}"/>
                </a:ext>
              </a:extLst>
            </p:cNvPr>
            <p:cNvSpPr/>
            <p:nvPr/>
          </p:nvSpPr>
          <p:spPr>
            <a:xfrm>
              <a:off x="3679291" y="5692976"/>
              <a:ext cx="6439957" cy="360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dirty="0">
                  <a:solidFill>
                    <a:prstClr val="white"/>
                  </a:solidFill>
                </a:rPr>
                <a:t>Our health and safety commitments </a:t>
              </a:r>
            </a:p>
          </p:txBody>
        </p:sp>
        <p:cxnSp>
          <p:nvCxnSpPr>
            <p:cNvPr id="19" name="Straight Arrow Connector 18">
              <a:extLst>
                <a:ext uri="{FF2B5EF4-FFF2-40B4-BE49-F238E27FC236}">
                  <a16:creationId xmlns:a16="http://schemas.microsoft.com/office/drawing/2014/main" id="{01B4D52C-2BD9-104F-A852-4A0F9C9C84A4}"/>
                </a:ext>
              </a:extLst>
            </p:cNvPr>
            <p:cNvCxnSpPr/>
            <p:nvPr/>
          </p:nvCxnSpPr>
          <p:spPr>
            <a:xfrm>
              <a:off x="3489631" y="5872976"/>
              <a:ext cx="200317" cy="0"/>
            </a:xfrm>
            <a:prstGeom prst="straightConnector1">
              <a:avLst/>
            </a:prstGeom>
            <a:ln w="28575">
              <a:solidFill>
                <a:schemeClr val="bg1">
                  <a:lumMod val="50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grpSp>
      <p:sp>
        <p:nvSpPr>
          <p:cNvPr id="55" name="Footer Placeholder 3">
            <a:extLst>
              <a:ext uri="{FF2B5EF4-FFF2-40B4-BE49-F238E27FC236}">
                <a16:creationId xmlns:a16="http://schemas.microsoft.com/office/drawing/2014/main" id="{5AF3BAED-3CDD-C843-B343-22D640A81FB3}"/>
              </a:ext>
            </a:extLst>
          </p:cNvPr>
          <p:cNvSpPr>
            <a:spLocks noGrp="1"/>
          </p:cNvSpPr>
          <p:nvPr>
            <p:ph type="ftr" sz="quarter" idx="11"/>
          </p:nvPr>
        </p:nvSpPr>
        <p:spPr>
          <a:xfrm>
            <a:off x="547199" y="6483601"/>
            <a:ext cx="4117669" cy="212399"/>
          </a:xfrm>
          <a:prstGeom prst="rect">
            <a:avLst/>
          </a:prstGeom>
        </p:spPr>
        <p:txBody>
          <a:bodyPr/>
          <a:lstStyle/>
          <a:p>
            <a:r>
              <a:rPr lang="en-GB" dirty="0"/>
              <a:t>www.hs2.org.uk</a:t>
            </a:r>
          </a:p>
        </p:txBody>
      </p:sp>
      <p:sp>
        <p:nvSpPr>
          <p:cNvPr id="3" name="Slide Number Placeholder 2"/>
          <p:cNvSpPr>
            <a:spLocks noGrp="1"/>
          </p:cNvSpPr>
          <p:nvPr>
            <p:ph type="sldNum" sz="quarter" idx="12"/>
          </p:nvPr>
        </p:nvSpPr>
        <p:spPr>
          <a:xfrm>
            <a:off x="10901779" y="6483601"/>
            <a:ext cx="744984" cy="212399"/>
          </a:xfrm>
          <a:prstGeom prst="rect">
            <a:avLst/>
          </a:prstGeom>
        </p:spPr>
        <p:txBody>
          <a:bodyPr/>
          <a:lstStyle/>
          <a:p>
            <a:fld id="{3DDFAA72-5DC3-4587-87F2-53D3D6F24F13}" type="slidenum">
              <a:rPr lang="en-GB" smtClean="0"/>
              <a:t>‹#›</a:t>
            </a:fld>
            <a:endParaRPr lang="en-GB" dirty="0"/>
          </a:p>
        </p:txBody>
      </p:sp>
    </p:spTree>
    <p:extLst>
      <p:ext uri="{BB962C8B-B14F-4D97-AF65-F5344CB8AC3E}">
        <p14:creationId xmlns:p14="http://schemas.microsoft.com/office/powerpoint/2010/main" val="3704616880"/>
      </p:ext>
    </p:extLst>
  </p:cSld>
  <p:clrMapOvr>
    <a:masterClrMapping/>
  </p:clrMapOvr>
  <p:transition>
    <p:fade/>
  </p:transition>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userDrawn="1">
  <p:cSld name="Final slide blu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34C005FE-6EE6-4AD6-AA65-C3D76F2CC0BF}"/>
              </a:ext>
            </a:extLst>
          </p:cNvPr>
          <p:cNvSpPr/>
          <p:nvPr userDrawn="1"/>
        </p:nvSpPr>
        <p:spPr>
          <a:xfrm>
            <a:off x="0" y="0"/>
            <a:ext cx="121920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l"/>
            <a:endParaRPr lang="en-GB" sz="1600" dirty="0"/>
          </a:p>
        </p:txBody>
      </p:sp>
      <p:sp>
        <p:nvSpPr>
          <p:cNvPr id="4" name="Footer Placeholder 3">
            <a:extLst>
              <a:ext uri="{FF2B5EF4-FFF2-40B4-BE49-F238E27FC236}">
                <a16:creationId xmlns:a16="http://schemas.microsoft.com/office/drawing/2014/main" id="{02252CBB-B4E6-4B04-823C-39084CB39AA8}"/>
              </a:ext>
            </a:extLst>
          </p:cNvPr>
          <p:cNvSpPr>
            <a:spLocks noGrp="1"/>
          </p:cNvSpPr>
          <p:nvPr>
            <p:ph type="ftr" sz="quarter" idx="11"/>
          </p:nvPr>
        </p:nvSpPr>
        <p:spPr>
          <a:xfrm>
            <a:off x="547199" y="6483601"/>
            <a:ext cx="4117669" cy="212399"/>
          </a:xfrm>
          <a:prstGeom prst="rect">
            <a:avLst/>
          </a:prstGeom>
        </p:spPr>
        <p:txBody>
          <a:bodyPr/>
          <a:lstStyle>
            <a:lvl1pPr>
              <a:defRPr>
                <a:solidFill>
                  <a:schemeClr val="bg1"/>
                </a:solidFill>
              </a:defRPr>
            </a:lvl1pPr>
          </a:lstStyle>
          <a:p>
            <a:r>
              <a:rPr lang="en-GB" dirty="0"/>
              <a:t>www.hs2.org.uk</a:t>
            </a:r>
          </a:p>
        </p:txBody>
      </p:sp>
      <p:sp>
        <p:nvSpPr>
          <p:cNvPr id="7" name="Text Placeholder 6">
            <a:extLst>
              <a:ext uri="{FF2B5EF4-FFF2-40B4-BE49-F238E27FC236}">
                <a16:creationId xmlns:a16="http://schemas.microsoft.com/office/drawing/2014/main" id="{2004614A-3D8F-4D6F-9611-A24244E522D7}"/>
              </a:ext>
            </a:extLst>
          </p:cNvPr>
          <p:cNvSpPr>
            <a:spLocks noGrp="1"/>
          </p:cNvSpPr>
          <p:nvPr>
            <p:ph type="body" sz="quarter" idx="13" hasCustomPrompt="1"/>
          </p:nvPr>
        </p:nvSpPr>
        <p:spPr>
          <a:xfrm>
            <a:off x="457200" y="2221200"/>
            <a:ext cx="11208058" cy="2665125"/>
          </a:xfrm>
        </p:spPr>
        <p:txBody>
          <a:bodyPr/>
          <a:lstStyle>
            <a:lvl1pPr algn="l">
              <a:lnSpc>
                <a:spcPct val="100000"/>
              </a:lnSpc>
              <a:spcAft>
                <a:spcPts val="600"/>
              </a:spcAft>
              <a:defRPr sz="5000" b="1" i="0">
                <a:solidFill>
                  <a:schemeClr val="bg1"/>
                </a:solidFill>
                <a:latin typeface="+mn-lt"/>
              </a:defRPr>
            </a:lvl1pPr>
            <a:lvl2pPr marL="0" indent="0" algn="l">
              <a:lnSpc>
                <a:spcPct val="100000"/>
              </a:lnSpc>
              <a:spcBef>
                <a:spcPts val="2400"/>
              </a:spcBef>
              <a:spcAft>
                <a:spcPts val="600"/>
              </a:spcAft>
              <a:buNone/>
              <a:defRPr sz="2400" b="1" i="0" baseline="0">
                <a:solidFill>
                  <a:schemeClr val="bg1"/>
                </a:solidFill>
                <a:latin typeface="+mn-lt"/>
              </a:defRPr>
            </a:lvl2pPr>
          </a:lstStyle>
          <a:p>
            <a:pPr lvl="0"/>
            <a:r>
              <a:rPr lang="en-US" dirty="0"/>
              <a:t>Suggested title: Questions / Q&amp;A / Thank you</a:t>
            </a:r>
          </a:p>
          <a:p>
            <a:pPr lvl="1"/>
            <a:r>
              <a:rPr lang="en-US" dirty="0"/>
              <a:t>Click to add sub-heading</a:t>
            </a:r>
          </a:p>
        </p:txBody>
      </p:sp>
      <p:grpSp>
        <p:nvGrpSpPr>
          <p:cNvPr id="8" name="Group 7">
            <a:extLst>
              <a:ext uri="{FF2B5EF4-FFF2-40B4-BE49-F238E27FC236}">
                <a16:creationId xmlns:a16="http://schemas.microsoft.com/office/drawing/2014/main" id="{5BDE19CA-F81F-4F8A-848A-FA67F6BDB154}"/>
              </a:ext>
            </a:extLst>
          </p:cNvPr>
          <p:cNvGrpSpPr/>
          <p:nvPr userDrawn="1"/>
        </p:nvGrpSpPr>
        <p:grpSpPr>
          <a:xfrm>
            <a:off x="457200" y="6328800"/>
            <a:ext cx="11277600" cy="154800"/>
            <a:chOff x="457200" y="6328800"/>
            <a:chExt cx="11277600" cy="154800"/>
          </a:xfrm>
        </p:grpSpPr>
        <p:cxnSp>
          <p:nvCxnSpPr>
            <p:cNvPr id="9" name="Straight Connector 8">
              <a:extLst>
                <a:ext uri="{FF2B5EF4-FFF2-40B4-BE49-F238E27FC236}">
                  <a16:creationId xmlns:a16="http://schemas.microsoft.com/office/drawing/2014/main" id="{3E94EA5A-CCEB-4EFF-93C7-62AE4E738600}"/>
                </a:ext>
              </a:extLst>
            </p:cNvPr>
            <p:cNvCxnSpPr/>
            <p:nvPr userDrawn="1"/>
          </p:nvCxnSpPr>
          <p:spPr>
            <a:xfrm>
              <a:off x="457200" y="6400800"/>
              <a:ext cx="11277600" cy="0"/>
            </a:xfrm>
            <a:prstGeom prst="line">
              <a:avLst/>
            </a:prstGeom>
            <a:ln w="44450"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9F68D6AB-1980-4A0C-BDCD-D59AB6F5FEBA}"/>
                </a:ext>
              </a:extLst>
            </p:cNvPr>
            <p:cNvCxnSpPr>
              <a:cxnSpLocks/>
            </p:cNvCxnSpPr>
            <p:nvPr userDrawn="1"/>
          </p:nvCxnSpPr>
          <p:spPr>
            <a:xfrm>
              <a:off x="457200" y="6328800"/>
              <a:ext cx="0" cy="154800"/>
            </a:xfrm>
            <a:prstGeom prst="line">
              <a:avLst/>
            </a:prstGeom>
            <a:ln w="44450"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F51F07F6-8E44-46AF-ACA6-FC3958339B24}"/>
                </a:ext>
              </a:extLst>
            </p:cNvPr>
            <p:cNvCxnSpPr>
              <a:cxnSpLocks/>
            </p:cNvCxnSpPr>
            <p:nvPr userDrawn="1"/>
          </p:nvCxnSpPr>
          <p:spPr>
            <a:xfrm>
              <a:off x="11734800" y="6328800"/>
              <a:ext cx="0" cy="154800"/>
            </a:xfrm>
            <a:prstGeom prst="line">
              <a:avLst/>
            </a:prstGeom>
            <a:ln w="44450" cap="rnd">
              <a:solidFill>
                <a:schemeClr val="bg1"/>
              </a:solidFill>
            </a:ln>
          </p:spPr>
          <p:style>
            <a:lnRef idx="1">
              <a:schemeClr val="accent1"/>
            </a:lnRef>
            <a:fillRef idx="0">
              <a:schemeClr val="accent1"/>
            </a:fillRef>
            <a:effectRef idx="0">
              <a:schemeClr val="accent1"/>
            </a:effectRef>
            <a:fontRef idx="minor">
              <a:schemeClr val="tx1"/>
            </a:fontRef>
          </p:style>
        </p:cxnSp>
      </p:grpSp>
      <p:pic>
        <p:nvPicPr>
          <p:cNvPr id="5" name="Picture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57200" y="474525"/>
            <a:ext cx="1632293" cy="608400"/>
          </a:xfrm>
          <a:prstGeom prst="rect">
            <a:avLst/>
          </a:prstGeom>
        </p:spPr>
      </p:pic>
      <p:sp>
        <p:nvSpPr>
          <p:cNvPr id="3" name="Slide Number Placeholder 2"/>
          <p:cNvSpPr>
            <a:spLocks noGrp="1"/>
          </p:cNvSpPr>
          <p:nvPr>
            <p:ph type="sldNum" sz="quarter" idx="14"/>
          </p:nvPr>
        </p:nvSpPr>
        <p:spPr>
          <a:xfrm>
            <a:off x="10901779" y="6483601"/>
            <a:ext cx="744984" cy="212399"/>
          </a:xfrm>
          <a:prstGeom prst="rect">
            <a:avLst/>
          </a:prstGeom>
        </p:spPr>
        <p:txBody>
          <a:bodyPr/>
          <a:lstStyle/>
          <a:p>
            <a:fld id="{3DDFAA72-5DC3-4587-87F2-53D3D6F24F13}" type="slidenum">
              <a:rPr lang="en-GB" smtClean="0"/>
              <a:t>‹#›</a:t>
            </a:fld>
            <a:endParaRPr lang="en-GB" dirty="0"/>
          </a:p>
        </p:txBody>
      </p:sp>
    </p:spTree>
    <p:extLst>
      <p:ext uri="{BB962C8B-B14F-4D97-AF65-F5344CB8AC3E}">
        <p14:creationId xmlns:p14="http://schemas.microsoft.com/office/powerpoint/2010/main" val="2919783603"/>
      </p:ext>
    </p:extLst>
  </p:cSld>
  <p:clrMapOvr>
    <a:masterClrMapping/>
  </p:clrMapOvr>
  <p:transitio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Image and Right Caption">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B27F418A-F005-42FB-8B01-80B326D9896F}"/>
              </a:ext>
            </a:extLst>
          </p:cNvPr>
          <p:cNvSpPr>
            <a:spLocks noGrp="1"/>
          </p:cNvSpPr>
          <p:nvPr>
            <p:ph type="pic" sz="quarter" idx="13"/>
          </p:nvPr>
        </p:nvSpPr>
        <p:spPr>
          <a:xfrm>
            <a:off x="457200" y="457700"/>
            <a:ext cx="7466400" cy="5320800"/>
          </a:xfrm>
          <a:solidFill>
            <a:schemeClr val="bg1">
              <a:lumMod val="85000"/>
            </a:schemeClr>
          </a:solidFill>
          <a:ln>
            <a:noFill/>
          </a:ln>
        </p:spPr>
        <p:txBody>
          <a:bodyPr/>
          <a:lstStyle/>
          <a:p>
            <a:r>
              <a:rPr lang="en-US" dirty="0"/>
              <a:t>Click icon to add picture</a:t>
            </a:r>
            <a:endParaRPr lang="en-GB" dirty="0"/>
          </a:p>
        </p:txBody>
      </p:sp>
      <p:sp>
        <p:nvSpPr>
          <p:cNvPr id="9" name="Text Placeholder 8">
            <a:extLst>
              <a:ext uri="{FF2B5EF4-FFF2-40B4-BE49-F238E27FC236}">
                <a16:creationId xmlns:a16="http://schemas.microsoft.com/office/drawing/2014/main" id="{8B9F4FE8-9CDC-4DE2-B6C4-FABD5592D83C}"/>
              </a:ext>
            </a:extLst>
          </p:cNvPr>
          <p:cNvSpPr>
            <a:spLocks noGrp="1"/>
          </p:cNvSpPr>
          <p:nvPr>
            <p:ph type="body" sz="quarter" idx="14"/>
          </p:nvPr>
        </p:nvSpPr>
        <p:spPr>
          <a:xfrm>
            <a:off x="8127206" y="1978933"/>
            <a:ext cx="3607594" cy="3802062"/>
          </a:xfrm>
        </p:spPr>
        <p:txBody>
          <a:bodyPr/>
          <a:lstStyle>
            <a:lvl1pPr>
              <a:lnSpc>
                <a:spcPct val="100000"/>
              </a:lnSpc>
              <a:spcAft>
                <a:spcPts val="600"/>
              </a:spcAft>
              <a:defRPr/>
            </a:lvl1pPr>
            <a:lvl2pPr>
              <a:lnSpc>
                <a:spcPct val="100000"/>
              </a:lnSpc>
              <a:spcAft>
                <a:spcPts val="600"/>
              </a:spcAft>
              <a:buClr>
                <a:schemeClr val="bg2"/>
              </a:buClr>
              <a:defRPr/>
            </a:lvl2pPr>
            <a:lvl3pPr>
              <a:lnSpc>
                <a:spcPct val="100000"/>
              </a:lnSpc>
              <a:spcAft>
                <a:spcPts val="600"/>
              </a:spcAft>
              <a:buClr>
                <a:schemeClr val="bg2"/>
              </a:buClr>
              <a:defRPr/>
            </a:lvl3pPr>
            <a:lvl4pPr>
              <a:lnSpc>
                <a:spcPct val="100000"/>
              </a:lnSpc>
              <a:spcAft>
                <a:spcPts val="600"/>
              </a:spcAft>
              <a:buClr>
                <a:schemeClr val="bg2"/>
              </a:buClr>
              <a:defRPr/>
            </a:lvl4pPr>
            <a:lvl5pPr>
              <a:lnSpc>
                <a:spcPct val="100000"/>
              </a:lnSpc>
              <a:spcAft>
                <a:spcPts val="600"/>
              </a:spcAft>
              <a:buClr>
                <a:schemeClr val="bg2"/>
              </a:buCl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6" name="Footer Placeholder 3">
            <a:extLst>
              <a:ext uri="{FF2B5EF4-FFF2-40B4-BE49-F238E27FC236}">
                <a16:creationId xmlns:a16="http://schemas.microsoft.com/office/drawing/2014/main" id="{5AF3BAED-3CDD-C843-B343-22D640A81FB3}"/>
              </a:ext>
            </a:extLst>
          </p:cNvPr>
          <p:cNvSpPr>
            <a:spLocks noGrp="1"/>
          </p:cNvSpPr>
          <p:nvPr>
            <p:ph type="ftr" sz="quarter" idx="11"/>
          </p:nvPr>
        </p:nvSpPr>
        <p:spPr>
          <a:xfrm>
            <a:off x="547199" y="6483601"/>
            <a:ext cx="4117669" cy="212399"/>
          </a:xfrm>
          <a:prstGeom prst="rect">
            <a:avLst/>
          </a:prstGeom>
        </p:spPr>
        <p:txBody>
          <a:bodyPr/>
          <a:lstStyle/>
          <a:p>
            <a:r>
              <a:rPr lang="en-GB" dirty="0"/>
              <a:t>www.hs2.org.uk</a:t>
            </a:r>
          </a:p>
        </p:txBody>
      </p:sp>
      <p:sp>
        <p:nvSpPr>
          <p:cNvPr id="3" name="Slide Number Placeholder 2"/>
          <p:cNvSpPr>
            <a:spLocks noGrp="1"/>
          </p:cNvSpPr>
          <p:nvPr>
            <p:ph type="sldNum" sz="quarter" idx="15"/>
          </p:nvPr>
        </p:nvSpPr>
        <p:spPr/>
        <p:txBody>
          <a:bodyPr/>
          <a:lstStyle/>
          <a:p>
            <a:fld id="{3DDFAA72-5DC3-4587-87F2-53D3D6F24F13}" type="slidenum">
              <a:rPr lang="en-GB" smtClean="0"/>
              <a:t>‹#›</a:t>
            </a:fld>
            <a:endParaRPr lang="en-GB" dirty="0"/>
          </a:p>
        </p:txBody>
      </p:sp>
    </p:spTree>
    <p:extLst>
      <p:ext uri="{BB962C8B-B14F-4D97-AF65-F5344CB8AC3E}">
        <p14:creationId xmlns:p14="http://schemas.microsoft.com/office/powerpoint/2010/main" val="660536996"/>
      </p:ext>
    </p:extLst>
  </p:cSld>
  <p:clrMapOvr>
    <a:masterClrMapping/>
  </p:clrMapOvr>
  <p:transition>
    <p:fade/>
  </p:transition>
</p:sldLayout>
</file>

<file path=ppt/slideLayouts/slideLayout90.xml><?xml version="1.0" encoding="utf-8"?>
<p:sldLayout xmlns:a="http://schemas.openxmlformats.org/drawingml/2006/main" xmlns:r="http://schemas.openxmlformats.org/officeDocument/2006/relationships" xmlns:p="http://schemas.openxmlformats.org/presentationml/2006/main" showMasterSp="0" type="title" preserve="1">
  <p:cSld name="Final slide whit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D7ED04F-D75B-4E27-9BD7-FCD6C3E29D18}"/>
              </a:ext>
            </a:extLst>
          </p:cNvPr>
          <p:cNvSpPr>
            <a:spLocks noGrp="1"/>
          </p:cNvSpPr>
          <p:nvPr>
            <p:ph type="ctrTitle" hasCustomPrompt="1"/>
          </p:nvPr>
        </p:nvSpPr>
        <p:spPr>
          <a:xfrm>
            <a:off x="457200" y="2343696"/>
            <a:ext cx="11225814" cy="846113"/>
          </a:xfrm>
        </p:spPr>
        <p:txBody>
          <a:bodyPr anchor="t"/>
          <a:lstStyle>
            <a:lvl1pPr algn="l">
              <a:defRPr sz="5000">
                <a:solidFill>
                  <a:schemeClr val="tx1"/>
                </a:solidFill>
              </a:defRPr>
            </a:lvl1pPr>
          </a:lstStyle>
          <a:p>
            <a:r>
              <a:rPr lang="en-US" dirty="0"/>
              <a:t>Suggested title: Questions / Q&amp;A / Thank you</a:t>
            </a:r>
          </a:p>
        </p:txBody>
      </p:sp>
      <p:sp>
        <p:nvSpPr>
          <p:cNvPr id="3" name="Subtitle 2">
            <a:extLst>
              <a:ext uri="{FF2B5EF4-FFF2-40B4-BE49-F238E27FC236}">
                <a16:creationId xmlns:a16="http://schemas.microsoft.com/office/drawing/2014/main" id="{DB07B812-FB6A-477C-A589-733D5079CE05}"/>
              </a:ext>
            </a:extLst>
          </p:cNvPr>
          <p:cNvSpPr>
            <a:spLocks noGrp="1"/>
          </p:cNvSpPr>
          <p:nvPr>
            <p:ph type="subTitle" idx="1" hasCustomPrompt="1"/>
          </p:nvPr>
        </p:nvSpPr>
        <p:spPr>
          <a:xfrm>
            <a:off x="457199" y="3643469"/>
            <a:ext cx="11225814" cy="899888"/>
          </a:xfrm>
        </p:spPr>
        <p:txBody>
          <a:bodyPr/>
          <a:lstStyle>
            <a:lvl1pPr marL="0" indent="0" algn="l">
              <a:buNone/>
              <a:defRPr sz="2400" b="1">
                <a:solidFill>
                  <a:schemeClr val="bg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add sub-heading</a:t>
            </a:r>
            <a:endParaRPr lang="en-GB" dirty="0"/>
          </a:p>
        </p:txBody>
      </p:sp>
      <p:grpSp>
        <p:nvGrpSpPr>
          <p:cNvPr id="9" name="Group 4">
            <a:extLst>
              <a:ext uri="{FF2B5EF4-FFF2-40B4-BE49-F238E27FC236}">
                <a16:creationId xmlns:a16="http://schemas.microsoft.com/office/drawing/2014/main" id="{37430850-897C-49AE-AC19-9DED89782524}"/>
              </a:ext>
            </a:extLst>
          </p:cNvPr>
          <p:cNvGrpSpPr>
            <a:grpSpLocks noChangeAspect="1"/>
          </p:cNvGrpSpPr>
          <p:nvPr/>
        </p:nvGrpSpPr>
        <p:grpSpPr bwMode="auto">
          <a:xfrm>
            <a:off x="457200" y="457200"/>
            <a:ext cx="1638000" cy="609661"/>
            <a:chOff x="277" y="288"/>
            <a:chExt cx="4863" cy="1810"/>
          </a:xfrm>
          <a:solidFill>
            <a:schemeClr val="tx1"/>
          </a:solidFill>
        </p:grpSpPr>
        <p:sp>
          <p:nvSpPr>
            <p:cNvPr id="11" name="Freeform 5">
              <a:extLst>
                <a:ext uri="{FF2B5EF4-FFF2-40B4-BE49-F238E27FC236}">
                  <a16:creationId xmlns:a16="http://schemas.microsoft.com/office/drawing/2014/main" id="{211E13FD-206C-4112-8C63-18DB462C42D4}"/>
                </a:ext>
              </a:extLst>
            </p:cNvPr>
            <p:cNvSpPr>
              <a:spLocks/>
            </p:cNvSpPr>
            <p:nvPr userDrawn="1"/>
          </p:nvSpPr>
          <p:spPr bwMode="auto">
            <a:xfrm>
              <a:off x="277" y="303"/>
              <a:ext cx="1927" cy="1772"/>
            </a:xfrm>
            <a:custGeom>
              <a:avLst/>
              <a:gdLst>
                <a:gd name="T0" fmla="*/ 830 w 1019"/>
                <a:gd name="T1" fmla="*/ 18 h 937"/>
                <a:gd name="T2" fmla="*/ 830 w 1019"/>
                <a:gd name="T3" fmla="*/ 370 h 937"/>
                <a:gd name="T4" fmla="*/ 190 w 1019"/>
                <a:gd name="T5" fmla="*/ 370 h 937"/>
                <a:gd name="T6" fmla="*/ 190 w 1019"/>
                <a:gd name="T7" fmla="*/ 18 h 937"/>
                <a:gd name="T8" fmla="*/ 172 w 1019"/>
                <a:gd name="T9" fmla="*/ 0 h 937"/>
                <a:gd name="T10" fmla="*/ 18 w 1019"/>
                <a:gd name="T11" fmla="*/ 0 h 937"/>
                <a:gd name="T12" fmla="*/ 0 w 1019"/>
                <a:gd name="T13" fmla="*/ 18 h 937"/>
                <a:gd name="T14" fmla="*/ 0 w 1019"/>
                <a:gd name="T15" fmla="*/ 919 h 937"/>
                <a:gd name="T16" fmla="*/ 18 w 1019"/>
                <a:gd name="T17" fmla="*/ 937 h 937"/>
                <a:gd name="T18" fmla="*/ 172 w 1019"/>
                <a:gd name="T19" fmla="*/ 937 h 937"/>
                <a:gd name="T20" fmla="*/ 190 w 1019"/>
                <a:gd name="T21" fmla="*/ 919 h 937"/>
                <a:gd name="T22" fmla="*/ 190 w 1019"/>
                <a:gd name="T23" fmla="*/ 560 h 937"/>
                <a:gd name="T24" fmla="*/ 830 w 1019"/>
                <a:gd name="T25" fmla="*/ 560 h 937"/>
                <a:gd name="T26" fmla="*/ 830 w 1019"/>
                <a:gd name="T27" fmla="*/ 919 h 937"/>
                <a:gd name="T28" fmla="*/ 848 w 1019"/>
                <a:gd name="T29" fmla="*/ 937 h 937"/>
                <a:gd name="T30" fmla="*/ 1001 w 1019"/>
                <a:gd name="T31" fmla="*/ 937 h 937"/>
                <a:gd name="T32" fmla="*/ 1019 w 1019"/>
                <a:gd name="T33" fmla="*/ 919 h 937"/>
                <a:gd name="T34" fmla="*/ 1019 w 1019"/>
                <a:gd name="T35" fmla="*/ 18 h 937"/>
                <a:gd name="T36" fmla="*/ 1001 w 1019"/>
                <a:gd name="T37" fmla="*/ 0 h 937"/>
                <a:gd name="T38" fmla="*/ 848 w 1019"/>
                <a:gd name="T39" fmla="*/ 0 h 937"/>
                <a:gd name="T40" fmla="*/ 830 w 1019"/>
                <a:gd name="T41" fmla="*/ 18 h 9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019" h="937">
                  <a:moveTo>
                    <a:pt x="830" y="18"/>
                  </a:moveTo>
                  <a:cubicBezTo>
                    <a:pt x="830" y="370"/>
                    <a:pt x="830" y="370"/>
                    <a:pt x="830" y="370"/>
                  </a:cubicBezTo>
                  <a:cubicBezTo>
                    <a:pt x="190" y="370"/>
                    <a:pt x="190" y="370"/>
                    <a:pt x="190" y="370"/>
                  </a:cubicBezTo>
                  <a:cubicBezTo>
                    <a:pt x="190" y="18"/>
                    <a:pt x="190" y="18"/>
                    <a:pt x="190" y="18"/>
                  </a:cubicBezTo>
                  <a:cubicBezTo>
                    <a:pt x="190" y="8"/>
                    <a:pt x="182" y="0"/>
                    <a:pt x="172" y="0"/>
                  </a:cubicBezTo>
                  <a:cubicBezTo>
                    <a:pt x="18" y="0"/>
                    <a:pt x="18" y="0"/>
                    <a:pt x="18" y="0"/>
                  </a:cubicBezTo>
                  <a:cubicBezTo>
                    <a:pt x="8" y="0"/>
                    <a:pt x="0" y="8"/>
                    <a:pt x="0" y="18"/>
                  </a:cubicBezTo>
                  <a:cubicBezTo>
                    <a:pt x="0" y="919"/>
                    <a:pt x="0" y="919"/>
                    <a:pt x="0" y="919"/>
                  </a:cubicBezTo>
                  <a:cubicBezTo>
                    <a:pt x="0" y="928"/>
                    <a:pt x="8" y="937"/>
                    <a:pt x="18" y="937"/>
                  </a:cubicBezTo>
                  <a:cubicBezTo>
                    <a:pt x="172" y="937"/>
                    <a:pt x="172" y="937"/>
                    <a:pt x="172" y="937"/>
                  </a:cubicBezTo>
                  <a:cubicBezTo>
                    <a:pt x="182" y="937"/>
                    <a:pt x="190" y="928"/>
                    <a:pt x="190" y="919"/>
                  </a:cubicBezTo>
                  <a:cubicBezTo>
                    <a:pt x="190" y="560"/>
                    <a:pt x="190" y="560"/>
                    <a:pt x="190" y="560"/>
                  </a:cubicBezTo>
                  <a:cubicBezTo>
                    <a:pt x="830" y="560"/>
                    <a:pt x="830" y="560"/>
                    <a:pt x="830" y="560"/>
                  </a:cubicBezTo>
                  <a:cubicBezTo>
                    <a:pt x="830" y="919"/>
                    <a:pt x="830" y="919"/>
                    <a:pt x="830" y="919"/>
                  </a:cubicBezTo>
                  <a:cubicBezTo>
                    <a:pt x="830" y="928"/>
                    <a:pt x="838" y="937"/>
                    <a:pt x="848" y="937"/>
                  </a:cubicBezTo>
                  <a:cubicBezTo>
                    <a:pt x="1001" y="937"/>
                    <a:pt x="1001" y="937"/>
                    <a:pt x="1001" y="937"/>
                  </a:cubicBezTo>
                  <a:cubicBezTo>
                    <a:pt x="1011" y="937"/>
                    <a:pt x="1019" y="928"/>
                    <a:pt x="1019" y="919"/>
                  </a:cubicBezTo>
                  <a:cubicBezTo>
                    <a:pt x="1019" y="18"/>
                    <a:pt x="1019" y="18"/>
                    <a:pt x="1019" y="18"/>
                  </a:cubicBezTo>
                  <a:cubicBezTo>
                    <a:pt x="1019" y="8"/>
                    <a:pt x="1011" y="0"/>
                    <a:pt x="1001" y="0"/>
                  </a:cubicBezTo>
                  <a:cubicBezTo>
                    <a:pt x="848" y="0"/>
                    <a:pt x="848" y="0"/>
                    <a:pt x="848" y="0"/>
                  </a:cubicBezTo>
                  <a:cubicBezTo>
                    <a:pt x="838" y="0"/>
                    <a:pt x="830" y="8"/>
                    <a:pt x="830" y="18"/>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dirty="0">
                <a:solidFill>
                  <a:schemeClr val="tx1"/>
                </a:solidFill>
              </a:endParaRPr>
            </a:p>
          </p:txBody>
        </p:sp>
        <p:sp>
          <p:nvSpPr>
            <p:cNvPr id="12" name="Freeform 6">
              <a:extLst>
                <a:ext uri="{FF2B5EF4-FFF2-40B4-BE49-F238E27FC236}">
                  <a16:creationId xmlns:a16="http://schemas.microsoft.com/office/drawing/2014/main" id="{1289EA2F-C60B-4E0C-B9D4-2EF490146190}"/>
                </a:ext>
              </a:extLst>
            </p:cNvPr>
            <p:cNvSpPr>
              <a:spLocks/>
            </p:cNvSpPr>
            <p:nvPr userDrawn="1"/>
          </p:nvSpPr>
          <p:spPr bwMode="auto">
            <a:xfrm>
              <a:off x="3977" y="288"/>
              <a:ext cx="1163" cy="1787"/>
            </a:xfrm>
            <a:custGeom>
              <a:avLst/>
              <a:gdLst>
                <a:gd name="T0" fmla="*/ 86 w 615"/>
                <a:gd name="T1" fmla="*/ 254 h 945"/>
                <a:gd name="T2" fmla="*/ 14 w 615"/>
                <a:gd name="T3" fmla="*/ 120 h 945"/>
                <a:gd name="T4" fmla="*/ 18 w 615"/>
                <a:gd name="T5" fmla="*/ 98 h 945"/>
                <a:gd name="T6" fmla="*/ 74 w 615"/>
                <a:gd name="T7" fmla="*/ 55 h 945"/>
                <a:gd name="T8" fmla="*/ 163 w 615"/>
                <a:gd name="T9" fmla="*/ 16 h 945"/>
                <a:gd name="T10" fmla="*/ 277 w 615"/>
                <a:gd name="T11" fmla="*/ 0 h 945"/>
                <a:gd name="T12" fmla="*/ 408 w 615"/>
                <a:gd name="T13" fmla="*/ 22 h 945"/>
                <a:gd name="T14" fmla="*/ 508 w 615"/>
                <a:gd name="T15" fmla="*/ 84 h 945"/>
                <a:gd name="T16" fmla="*/ 571 w 615"/>
                <a:gd name="T17" fmla="*/ 181 h 945"/>
                <a:gd name="T18" fmla="*/ 593 w 615"/>
                <a:gd name="T19" fmla="*/ 304 h 945"/>
                <a:gd name="T20" fmla="*/ 582 w 615"/>
                <a:gd name="T21" fmla="*/ 385 h 945"/>
                <a:gd name="T22" fmla="*/ 554 w 615"/>
                <a:gd name="T23" fmla="*/ 454 h 945"/>
                <a:gd name="T24" fmla="*/ 512 w 615"/>
                <a:gd name="T25" fmla="*/ 517 h 945"/>
                <a:gd name="T26" fmla="*/ 460 w 615"/>
                <a:gd name="T27" fmla="*/ 576 h 945"/>
                <a:gd name="T28" fmla="*/ 288 w 615"/>
                <a:gd name="T29" fmla="*/ 758 h 945"/>
                <a:gd name="T30" fmla="*/ 596 w 615"/>
                <a:gd name="T31" fmla="*/ 758 h 945"/>
                <a:gd name="T32" fmla="*/ 615 w 615"/>
                <a:gd name="T33" fmla="*/ 776 h 945"/>
                <a:gd name="T34" fmla="*/ 615 w 615"/>
                <a:gd name="T35" fmla="*/ 927 h 945"/>
                <a:gd name="T36" fmla="*/ 596 w 615"/>
                <a:gd name="T37" fmla="*/ 945 h 945"/>
                <a:gd name="T38" fmla="*/ 18 w 615"/>
                <a:gd name="T39" fmla="*/ 945 h 945"/>
                <a:gd name="T40" fmla="*/ 0 w 615"/>
                <a:gd name="T41" fmla="*/ 927 h 945"/>
                <a:gd name="T42" fmla="*/ 0 w 615"/>
                <a:gd name="T43" fmla="*/ 806 h 945"/>
                <a:gd name="T44" fmla="*/ 9 w 615"/>
                <a:gd name="T45" fmla="*/ 783 h 945"/>
                <a:gd name="T46" fmla="*/ 320 w 615"/>
                <a:gd name="T47" fmla="*/ 461 h 945"/>
                <a:gd name="T48" fmla="*/ 373 w 615"/>
                <a:gd name="T49" fmla="*/ 389 h 945"/>
                <a:gd name="T50" fmla="*/ 390 w 615"/>
                <a:gd name="T51" fmla="*/ 314 h 945"/>
                <a:gd name="T52" fmla="*/ 381 w 615"/>
                <a:gd name="T53" fmla="*/ 264 h 945"/>
                <a:gd name="T54" fmla="*/ 356 w 615"/>
                <a:gd name="T55" fmla="*/ 225 h 945"/>
                <a:gd name="T56" fmla="*/ 316 w 615"/>
                <a:gd name="T57" fmla="*/ 199 h 945"/>
                <a:gd name="T58" fmla="*/ 265 w 615"/>
                <a:gd name="T59" fmla="*/ 190 h 945"/>
                <a:gd name="T60" fmla="*/ 210 w 615"/>
                <a:gd name="T61" fmla="*/ 197 h 945"/>
                <a:gd name="T62" fmla="*/ 165 w 615"/>
                <a:gd name="T63" fmla="*/ 218 h 945"/>
                <a:gd name="T64" fmla="*/ 127 w 615"/>
                <a:gd name="T65" fmla="*/ 248 h 945"/>
                <a:gd name="T66" fmla="*/ 114 w 615"/>
                <a:gd name="T67" fmla="*/ 259 h 945"/>
                <a:gd name="T68" fmla="*/ 86 w 615"/>
                <a:gd name="T69" fmla="*/ 254 h 9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15" h="945">
                  <a:moveTo>
                    <a:pt x="86" y="254"/>
                  </a:moveTo>
                  <a:cubicBezTo>
                    <a:pt x="14" y="120"/>
                    <a:pt x="14" y="120"/>
                    <a:pt x="14" y="120"/>
                  </a:cubicBezTo>
                  <a:cubicBezTo>
                    <a:pt x="10" y="112"/>
                    <a:pt x="12" y="103"/>
                    <a:pt x="18" y="98"/>
                  </a:cubicBezTo>
                  <a:cubicBezTo>
                    <a:pt x="34" y="83"/>
                    <a:pt x="53" y="68"/>
                    <a:pt x="74" y="55"/>
                  </a:cubicBezTo>
                  <a:cubicBezTo>
                    <a:pt x="100" y="39"/>
                    <a:pt x="130" y="26"/>
                    <a:pt x="163" y="16"/>
                  </a:cubicBezTo>
                  <a:cubicBezTo>
                    <a:pt x="196" y="5"/>
                    <a:pt x="235" y="0"/>
                    <a:pt x="277" y="0"/>
                  </a:cubicBezTo>
                  <a:cubicBezTo>
                    <a:pt x="325" y="0"/>
                    <a:pt x="369" y="7"/>
                    <a:pt x="408" y="22"/>
                  </a:cubicBezTo>
                  <a:cubicBezTo>
                    <a:pt x="447" y="37"/>
                    <a:pt x="480" y="58"/>
                    <a:pt x="508" y="84"/>
                  </a:cubicBezTo>
                  <a:cubicBezTo>
                    <a:pt x="535" y="111"/>
                    <a:pt x="556" y="144"/>
                    <a:pt x="571" y="181"/>
                  </a:cubicBezTo>
                  <a:cubicBezTo>
                    <a:pt x="585" y="218"/>
                    <a:pt x="593" y="259"/>
                    <a:pt x="593" y="304"/>
                  </a:cubicBezTo>
                  <a:cubicBezTo>
                    <a:pt x="593" y="333"/>
                    <a:pt x="589" y="360"/>
                    <a:pt x="582" y="385"/>
                  </a:cubicBezTo>
                  <a:cubicBezTo>
                    <a:pt x="576" y="409"/>
                    <a:pt x="566" y="433"/>
                    <a:pt x="554" y="454"/>
                  </a:cubicBezTo>
                  <a:cubicBezTo>
                    <a:pt x="542" y="476"/>
                    <a:pt x="528" y="497"/>
                    <a:pt x="512" y="517"/>
                  </a:cubicBezTo>
                  <a:cubicBezTo>
                    <a:pt x="496" y="537"/>
                    <a:pt x="479" y="557"/>
                    <a:pt x="460" y="576"/>
                  </a:cubicBezTo>
                  <a:cubicBezTo>
                    <a:pt x="288" y="758"/>
                    <a:pt x="288" y="758"/>
                    <a:pt x="288" y="758"/>
                  </a:cubicBezTo>
                  <a:cubicBezTo>
                    <a:pt x="596" y="758"/>
                    <a:pt x="596" y="758"/>
                    <a:pt x="596" y="758"/>
                  </a:cubicBezTo>
                  <a:cubicBezTo>
                    <a:pt x="606" y="758"/>
                    <a:pt x="615" y="766"/>
                    <a:pt x="615" y="776"/>
                  </a:cubicBezTo>
                  <a:cubicBezTo>
                    <a:pt x="615" y="927"/>
                    <a:pt x="615" y="927"/>
                    <a:pt x="615" y="927"/>
                  </a:cubicBezTo>
                  <a:cubicBezTo>
                    <a:pt x="615" y="937"/>
                    <a:pt x="606" y="945"/>
                    <a:pt x="596" y="945"/>
                  </a:cubicBezTo>
                  <a:cubicBezTo>
                    <a:pt x="18" y="945"/>
                    <a:pt x="18" y="945"/>
                    <a:pt x="18" y="945"/>
                  </a:cubicBezTo>
                  <a:cubicBezTo>
                    <a:pt x="8" y="945"/>
                    <a:pt x="0" y="937"/>
                    <a:pt x="0" y="927"/>
                  </a:cubicBezTo>
                  <a:cubicBezTo>
                    <a:pt x="0" y="806"/>
                    <a:pt x="0" y="806"/>
                    <a:pt x="0" y="806"/>
                  </a:cubicBezTo>
                  <a:cubicBezTo>
                    <a:pt x="0" y="797"/>
                    <a:pt x="3" y="789"/>
                    <a:pt x="9" y="783"/>
                  </a:cubicBezTo>
                  <a:cubicBezTo>
                    <a:pt x="320" y="461"/>
                    <a:pt x="320" y="461"/>
                    <a:pt x="320" y="461"/>
                  </a:cubicBezTo>
                  <a:cubicBezTo>
                    <a:pt x="343" y="437"/>
                    <a:pt x="361" y="413"/>
                    <a:pt x="373" y="389"/>
                  </a:cubicBezTo>
                  <a:cubicBezTo>
                    <a:pt x="384" y="365"/>
                    <a:pt x="390" y="340"/>
                    <a:pt x="390" y="314"/>
                  </a:cubicBezTo>
                  <a:cubicBezTo>
                    <a:pt x="390" y="295"/>
                    <a:pt x="387" y="279"/>
                    <a:pt x="381" y="264"/>
                  </a:cubicBezTo>
                  <a:cubicBezTo>
                    <a:pt x="375" y="249"/>
                    <a:pt x="367" y="236"/>
                    <a:pt x="356" y="225"/>
                  </a:cubicBezTo>
                  <a:cubicBezTo>
                    <a:pt x="345" y="214"/>
                    <a:pt x="332" y="205"/>
                    <a:pt x="316" y="199"/>
                  </a:cubicBezTo>
                  <a:cubicBezTo>
                    <a:pt x="301" y="193"/>
                    <a:pt x="284" y="190"/>
                    <a:pt x="265" y="190"/>
                  </a:cubicBezTo>
                  <a:cubicBezTo>
                    <a:pt x="245" y="190"/>
                    <a:pt x="226" y="192"/>
                    <a:pt x="210" y="197"/>
                  </a:cubicBezTo>
                  <a:cubicBezTo>
                    <a:pt x="194" y="203"/>
                    <a:pt x="179" y="209"/>
                    <a:pt x="165" y="218"/>
                  </a:cubicBezTo>
                  <a:cubicBezTo>
                    <a:pt x="151" y="227"/>
                    <a:pt x="139" y="237"/>
                    <a:pt x="127" y="248"/>
                  </a:cubicBezTo>
                  <a:cubicBezTo>
                    <a:pt x="122" y="252"/>
                    <a:pt x="118" y="256"/>
                    <a:pt x="114" y="259"/>
                  </a:cubicBezTo>
                  <a:cubicBezTo>
                    <a:pt x="106" y="267"/>
                    <a:pt x="92" y="264"/>
                    <a:pt x="86" y="254"/>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dirty="0">
                <a:solidFill>
                  <a:schemeClr val="tx1"/>
                </a:solidFill>
              </a:endParaRPr>
            </a:p>
          </p:txBody>
        </p:sp>
        <p:sp>
          <p:nvSpPr>
            <p:cNvPr id="13" name="Freeform 7">
              <a:extLst>
                <a:ext uri="{FF2B5EF4-FFF2-40B4-BE49-F238E27FC236}">
                  <a16:creationId xmlns:a16="http://schemas.microsoft.com/office/drawing/2014/main" id="{F565173A-6152-495C-8886-801CC0843EA4}"/>
                </a:ext>
              </a:extLst>
            </p:cNvPr>
            <p:cNvSpPr>
              <a:spLocks/>
            </p:cNvSpPr>
            <p:nvPr userDrawn="1"/>
          </p:nvSpPr>
          <p:spPr bwMode="auto">
            <a:xfrm>
              <a:off x="2442" y="290"/>
              <a:ext cx="1365" cy="1808"/>
            </a:xfrm>
            <a:custGeom>
              <a:avLst/>
              <a:gdLst>
                <a:gd name="T0" fmla="*/ 640 w 722"/>
                <a:gd name="T1" fmla="*/ 466 h 956"/>
                <a:gd name="T2" fmla="*/ 444 w 722"/>
                <a:gd name="T3" fmla="*/ 387 h 956"/>
                <a:gd name="T4" fmla="*/ 327 w 722"/>
                <a:gd name="T5" fmla="*/ 364 h 956"/>
                <a:gd name="T6" fmla="*/ 242 w 722"/>
                <a:gd name="T7" fmla="*/ 320 h 956"/>
                <a:gd name="T8" fmla="*/ 242 w 722"/>
                <a:gd name="T9" fmla="*/ 246 h 956"/>
                <a:gd name="T10" fmla="*/ 319 w 722"/>
                <a:gd name="T11" fmla="*/ 196 h 956"/>
                <a:gd name="T12" fmla="*/ 507 w 722"/>
                <a:gd name="T13" fmla="*/ 210 h 956"/>
                <a:gd name="T14" fmla="*/ 608 w 722"/>
                <a:gd name="T15" fmla="*/ 259 h 956"/>
                <a:gd name="T16" fmla="*/ 635 w 722"/>
                <a:gd name="T17" fmla="*/ 251 h 956"/>
                <a:gd name="T18" fmla="*/ 706 w 722"/>
                <a:gd name="T19" fmla="*/ 119 h 956"/>
                <a:gd name="T20" fmla="*/ 709 w 722"/>
                <a:gd name="T21" fmla="*/ 110 h 956"/>
                <a:gd name="T22" fmla="*/ 626 w 722"/>
                <a:gd name="T23" fmla="*/ 53 h 956"/>
                <a:gd name="T24" fmla="*/ 465 w 722"/>
                <a:gd name="T25" fmla="*/ 5 h 956"/>
                <a:gd name="T26" fmla="*/ 247 w 722"/>
                <a:gd name="T27" fmla="*/ 18 h 956"/>
                <a:gd name="T28" fmla="*/ 60 w 722"/>
                <a:gd name="T29" fmla="*/ 167 h 956"/>
                <a:gd name="T30" fmla="*/ 52 w 722"/>
                <a:gd name="T31" fmla="*/ 404 h 956"/>
                <a:gd name="T32" fmla="*/ 193 w 722"/>
                <a:gd name="T33" fmla="*/ 535 h 956"/>
                <a:gd name="T34" fmla="*/ 351 w 722"/>
                <a:gd name="T35" fmla="*/ 572 h 956"/>
                <a:gd name="T36" fmla="*/ 482 w 722"/>
                <a:gd name="T37" fmla="*/ 608 h 956"/>
                <a:gd name="T38" fmla="*/ 521 w 722"/>
                <a:gd name="T39" fmla="*/ 670 h 956"/>
                <a:gd name="T40" fmla="*/ 479 w 722"/>
                <a:gd name="T41" fmla="*/ 740 h 956"/>
                <a:gd name="T42" fmla="*/ 366 w 722"/>
                <a:gd name="T43" fmla="*/ 767 h 956"/>
                <a:gd name="T44" fmla="*/ 218 w 722"/>
                <a:gd name="T45" fmla="*/ 739 h 956"/>
                <a:gd name="T46" fmla="*/ 112 w 722"/>
                <a:gd name="T47" fmla="*/ 678 h 956"/>
                <a:gd name="T48" fmla="*/ 86 w 722"/>
                <a:gd name="T49" fmla="*/ 680 h 956"/>
                <a:gd name="T50" fmla="*/ 84 w 722"/>
                <a:gd name="T51" fmla="*/ 683 h 956"/>
                <a:gd name="T52" fmla="*/ 4 w 722"/>
                <a:gd name="T53" fmla="*/ 815 h 956"/>
                <a:gd name="T54" fmla="*/ 11 w 722"/>
                <a:gd name="T55" fmla="*/ 841 h 956"/>
                <a:gd name="T56" fmla="*/ 171 w 722"/>
                <a:gd name="T57" fmla="*/ 925 h 956"/>
                <a:gd name="T58" fmla="*/ 366 w 722"/>
                <a:gd name="T59" fmla="*/ 956 h 956"/>
                <a:gd name="T60" fmla="*/ 613 w 722"/>
                <a:gd name="T61" fmla="*/ 881 h 956"/>
                <a:gd name="T62" fmla="*/ 722 w 722"/>
                <a:gd name="T63" fmla="*/ 650 h 9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722" h="956">
                  <a:moveTo>
                    <a:pt x="700" y="543"/>
                  </a:moveTo>
                  <a:cubicBezTo>
                    <a:pt x="685" y="513"/>
                    <a:pt x="665" y="487"/>
                    <a:pt x="640" y="466"/>
                  </a:cubicBezTo>
                  <a:cubicBezTo>
                    <a:pt x="615" y="445"/>
                    <a:pt x="585" y="428"/>
                    <a:pt x="552" y="416"/>
                  </a:cubicBezTo>
                  <a:cubicBezTo>
                    <a:pt x="518" y="403"/>
                    <a:pt x="482" y="393"/>
                    <a:pt x="444" y="387"/>
                  </a:cubicBezTo>
                  <a:cubicBezTo>
                    <a:pt x="396" y="378"/>
                    <a:pt x="396" y="378"/>
                    <a:pt x="396" y="378"/>
                  </a:cubicBezTo>
                  <a:cubicBezTo>
                    <a:pt x="371" y="374"/>
                    <a:pt x="348" y="369"/>
                    <a:pt x="327" y="364"/>
                  </a:cubicBezTo>
                  <a:cubicBezTo>
                    <a:pt x="307" y="359"/>
                    <a:pt x="289" y="353"/>
                    <a:pt x="274" y="345"/>
                  </a:cubicBezTo>
                  <a:cubicBezTo>
                    <a:pt x="260" y="338"/>
                    <a:pt x="249" y="330"/>
                    <a:pt x="242" y="320"/>
                  </a:cubicBezTo>
                  <a:cubicBezTo>
                    <a:pt x="235" y="310"/>
                    <a:pt x="231" y="299"/>
                    <a:pt x="231" y="285"/>
                  </a:cubicBezTo>
                  <a:cubicBezTo>
                    <a:pt x="231" y="270"/>
                    <a:pt x="235" y="257"/>
                    <a:pt x="242" y="246"/>
                  </a:cubicBezTo>
                  <a:cubicBezTo>
                    <a:pt x="249" y="234"/>
                    <a:pt x="259" y="224"/>
                    <a:pt x="272" y="216"/>
                  </a:cubicBezTo>
                  <a:cubicBezTo>
                    <a:pt x="285" y="207"/>
                    <a:pt x="301" y="200"/>
                    <a:pt x="319" y="196"/>
                  </a:cubicBezTo>
                  <a:cubicBezTo>
                    <a:pt x="338" y="191"/>
                    <a:pt x="359" y="189"/>
                    <a:pt x="382" y="189"/>
                  </a:cubicBezTo>
                  <a:cubicBezTo>
                    <a:pt x="427" y="189"/>
                    <a:pt x="469" y="196"/>
                    <a:pt x="507" y="210"/>
                  </a:cubicBezTo>
                  <a:cubicBezTo>
                    <a:pt x="543" y="223"/>
                    <a:pt x="577" y="240"/>
                    <a:pt x="608" y="259"/>
                  </a:cubicBezTo>
                  <a:cubicBezTo>
                    <a:pt x="608" y="259"/>
                    <a:pt x="608" y="259"/>
                    <a:pt x="608" y="259"/>
                  </a:cubicBezTo>
                  <a:cubicBezTo>
                    <a:pt x="611" y="260"/>
                    <a:pt x="614" y="262"/>
                    <a:pt x="618" y="262"/>
                  </a:cubicBezTo>
                  <a:cubicBezTo>
                    <a:pt x="625" y="262"/>
                    <a:pt x="632" y="257"/>
                    <a:pt x="635" y="251"/>
                  </a:cubicBezTo>
                  <a:cubicBezTo>
                    <a:pt x="635" y="251"/>
                    <a:pt x="635" y="251"/>
                    <a:pt x="635" y="251"/>
                  </a:cubicBezTo>
                  <a:cubicBezTo>
                    <a:pt x="706" y="119"/>
                    <a:pt x="706" y="119"/>
                    <a:pt x="706" y="119"/>
                  </a:cubicBezTo>
                  <a:cubicBezTo>
                    <a:pt x="706" y="119"/>
                    <a:pt x="706" y="119"/>
                    <a:pt x="706" y="119"/>
                  </a:cubicBezTo>
                  <a:cubicBezTo>
                    <a:pt x="708" y="116"/>
                    <a:pt x="709" y="113"/>
                    <a:pt x="709" y="110"/>
                  </a:cubicBezTo>
                  <a:cubicBezTo>
                    <a:pt x="709" y="103"/>
                    <a:pt x="705" y="97"/>
                    <a:pt x="700" y="93"/>
                  </a:cubicBezTo>
                  <a:cubicBezTo>
                    <a:pt x="675" y="78"/>
                    <a:pt x="651" y="64"/>
                    <a:pt x="626" y="53"/>
                  </a:cubicBezTo>
                  <a:cubicBezTo>
                    <a:pt x="600" y="41"/>
                    <a:pt x="573" y="30"/>
                    <a:pt x="547" y="23"/>
                  </a:cubicBezTo>
                  <a:cubicBezTo>
                    <a:pt x="520" y="15"/>
                    <a:pt x="493" y="9"/>
                    <a:pt x="465" y="5"/>
                  </a:cubicBezTo>
                  <a:cubicBezTo>
                    <a:pt x="438" y="1"/>
                    <a:pt x="408" y="0"/>
                    <a:pt x="378" y="0"/>
                  </a:cubicBezTo>
                  <a:cubicBezTo>
                    <a:pt x="333" y="0"/>
                    <a:pt x="288" y="6"/>
                    <a:pt x="247" y="18"/>
                  </a:cubicBezTo>
                  <a:cubicBezTo>
                    <a:pt x="206" y="31"/>
                    <a:pt x="168" y="50"/>
                    <a:pt x="137" y="74"/>
                  </a:cubicBezTo>
                  <a:cubicBezTo>
                    <a:pt x="105" y="99"/>
                    <a:pt x="79" y="130"/>
                    <a:pt x="60" y="167"/>
                  </a:cubicBezTo>
                  <a:cubicBezTo>
                    <a:pt x="41" y="205"/>
                    <a:pt x="31" y="248"/>
                    <a:pt x="31" y="297"/>
                  </a:cubicBezTo>
                  <a:cubicBezTo>
                    <a:pt x="31" y="339"/>
                    <a:pt x="38" y="373"/>
                    <a:pt x="52" y="404"/>
                  </a:cubicBezTo>
                  <a:cubicBezTo>
                    <a:pt x="65" y="435"/>
                    <a:pt x="84" y="462"/>
                    <a:pt x="108" y="483"/>
                  </a:cubicBezTo>
                  <a:cubicBezTo>
                    <a:pt x="132" y="504"/>
                    <a:pt x="160" y="522"/>
                    <a:pt x="193" y="535"/>
                  </a:cubicBezTo>
                  <a:cubicBezTo>
                    <a:pt x="224" y="547"/>
                    <a:pt x="260" y="557"/>
                    <a:pt x="298" y="563"/>
                  </a:cubicBezTo>
                  <a:cubicBezTo>
                    <a:pt x="351" y="572"/>
                    <a:pt x="351" y="572"/>
                    <a:pt x="351" y="572"/>
                  </a:cubicBezTo>
                  <a:cubicBezTo>
                    <a:pt x="380" y="578"/>
                    <a:pt x="406" y="583"/>
                    <a:pt x="428" y="589"/>
                  </a:cubicBezTo>
                  <a:cubicBezTo>
                    <a:pt x="449" y="594"/>
                    <a:pt x="468" y="601"/>
                    <a:pt x="482" y="608"/>
                  </a:cubicBezTo>
                  <a:cubicBezTo>
                    <a:pt x="495" y="616"/>
                    <a:pt x="505" y="624"/>
                    <a:pt x="512" y="634"/>
                  </a:cubicBezTo>
                  <a:cubicBezTo>
                    <a:pt x="518" y="643"/>
                    <a:pt x="521" y="657"/>
                    <a:pt x="521" y="670"/>
                  </a:cubicBezTo>
                  <a:cubicBezTo>
                    <a:pt x="521" y="685"/>
                    <a:pt x="518" y="698"/>
                    <a:pt x="511" y="710"/>
                  </a:cubicBezTo>
                  <a:cubicBezTo>
                    <a:pt x="503" y="722"/>
                    <a:pt x="492" y="732"/>
                    <a:pt x="479" y="740"/>
                  </a:cubicBezTo>
                  <a:cubicBezTo>
                    <a:pt x="465" y="749"/>
                    <a:pt x="448" y="756"/>
                    <a:pt x="429" y="760"/>
                  </a:cubicBezTo>
                  <a:cubicBezTo>
                    <a:pt x="410" y="765"/>
                    <a:pt x="389" y="767"/>
                    <a:pt x="366" y="767"/>
                  </a:cubicBezTo>
                  <a:cubicBezTo>
                    <a:pt x="340" y="767"/>
                    <a:pt x="314" y="764"/>
                    <a:pt x="289" y="759"/>
                  </a:cubicBezTo>
                  <a:cubicBezTo>
                    <a:pt x="264" y="754"/>
                    <a:pt x="240" y="747"/>
                    <a:pt x="218" y="739"/>
                  </a:cubicBezTo>
                  <a:cubicBezTo>
                    <a:pt x="195" y="730"/>
                    <a:pt x="174" y="720"/>
                    <a:pt x="155" y="708"/>
                  </a:cubicBezTo>
                  <a:cubicBezTo>
                    <a:pt x="139" y="699"/>
                    <a:pt x="125" y="689"/>
                    <a:pt x="112" y="678"/>
                  </a:cubicBezTo>
                  <a:cubicBezTo>
                    <a:pt x="112" y="678"/>
                    <a:pt x="112" y="679"/>
                    <a:pt x="112" y="679"/>
                  </a:cubicBezTo>
                  <a:cubicBezTo>
                    <a:pt x="104" y="673"/>
                    <a:pt x="93" y="673"/>
                    <a:pt x="86" y="680"/>
                  </a:cubicBezTo>
                  <a:cubicBezTo>
                    <a:pt x="85" y="681"/>
                    <a:pt x="85" y="682"/>
                    <a:pt x="84" y="683"/>
                  </a:cubicBezTo>
                  <a:cubicBezTo>
                    <a:pt x="84" y="683"/>
                    <a:pt x="84" y="683"/>
                    <a:pt x="84" y="683"/>
                  </a:cubicBezTo>
                  <a:cubicBezTo>
                    <a:pt x="4" y="815"/>
                    <a:pt x="4" y="815"/>
                    <a:pt x="4" y="815"/>
                  </a:cubicBezTo>
                  <a:cubicBezTo>
                    <a:pt x="4" y="815"/>
                    <a:pt x="4" y="815"/>
                    <a:pt x="4" y="815"/>
                  </a:cubicBezTo>
                  <a:cubicBezTo>
                    <a:pt x="0" y="822"/>
                    <a:pt x="1" y="832"/>
                    <a:pt x="7" y="838"/>
                  </a:cubicBezTo>
                  <a:cubicBezTo>
                    <a:pt x="8" y="839"/>
                    <a:pt x="9" y="840"/>
                    <a:pt x="11" y="841"/>
                  </a:cubicBezTo>
                  <a:cubicBezTo>
                    <a:pt x="32" y="858"/>
                    <a:pt x="55" y="874"/>
                    <a:pt x="81" y="888"/>
                  </a:cubicBezTo>
                  <a:cubicBezTo>
                    <a:pt x="109" y="903"/>
                    <a:pt x="140" y="915"/>
                    <a:pt x="171" y="925"/>
                  </a:cubicBezTo>
                  <a:cubicBezTo>
                    <a:pt x="202" y="935"/>
                    <a:pt x="234" y="943"/>
                    <a:pt x="267" y="948"/>
                  </a:cubicBezTo>
                  <a:cubicBezTo>
                    <a:pt x="300" y="953"/>
                    <a:pt x="333" y="956"/>
                    <a:pt x="366" y="956"/>
                  </a:cubicBezTo>
                  <a:cubicBezTo>
                    <a:pt x="412" y="956"/>
                    <a:pt x="457" y="949"/>
                    <a:pt x="499" y="937"/>
                  </a:cubicBezTo>
                  <a:cubicBezTo>
                    <a:pt x="542" y="925"/>
                    <a:pt x="580" y="906"/>
                    <a:pt x="613" y="881"/>
                  </a:cubicBezTo>
                  <a:cubicBezTo>
                    <a:pt x="646" y="856"/>
                    <a:pt x="672" y="824"/>
                    <a:pt x="692" y="786"/>
                  </a:cubicBezTo>
                  <a:cubicBezTo>
                    <a:pt x="712" y="747"/>
                    <a:pt x="722" y="702"/>
                    <a:pt x="722" y="650"/>
                  </a:cubicBezTo>
                  <a:cubicBezTo>
                    <a:pt x="722" y="610"/>
                    <a:pt x="714" y="574"/>
                    <a:pt x="700" y="543"/>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dirty="0">
                <a:solidFill>
                  <a:schemeClr val="tx1"/>
                </a:solidFill>
              </a:endParaRPr>
            </a:p>
          </p:txBody>
        </p:sp>
      </p:grpSp>
      <p:sp>
        <p:nvSpPr>
          <p:cNvPr id="8" name="Footer Placeholder 3">
            <a:extLst>
              <a:ext uri="{FF2B5EF4-FFF2-40B4-BE49-F238E27FC236}">
                <a16:creationId xmlns:a16="http://schemas.microsoft.com/office/drawing/2014/main" id="{5AF3BAED-3CDD-C843-B343-22D640A81FB3}"/>
              </a:ext>
            </a:extLst>
          </p:cNvPr>
          <p:cNvSpPr>
            <a:spLocks noGrp="1"/>
          </p:cNvSpPr>
          <p:nvPr>
            <p:ph type="ftr" sz="quarter" idx="11"/>
          </p:nvPr>
        </p:nvSpPr>
        <p:spPr>
          <a:xfrm>
            <a:off x="547199" y="6483601"/>
            <a:ext cx="4117669" cy="212399"/>
          </a:xfrm>
          <a:prstGeom prst="rect">
            <a:avLst/>
          </a:prstGeom>
        </p:spPr>
        <p:txBody>
          <a:bodyPr/>
          <a:lstStyle/>
          <a:p>
            <a:r>
              <a:rPr lang="en-GB" dirty="0"/>
              <a:t>www.hs2.org.uk</a:t>
            </a:r>
          </a:p>
        </p:txBody>
      </p:sp>
      <p:pic>
        <p:nvPicPr>
          <p:cNvPr id="10" name="Picture 9">
            <a:extLst>
              <a:ext uri="{FF2B5EF4-FFF2-40B4-BE49-F238E27FC236}">
                <a16:creationId xmlns:a16="http://schemas.microsoft.com/office/drawing/2014/main" id="{703B5DF3-3FDB-0144-81B9-087C2CE69589}"/>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44000" y="6286513"/>
            <a:ext cx="11304000" cy="228574"/>
          </a:xfrm>
          <a:prstGeom prst="rect">
            <a:avLst/>
          </a:prstGeom>
        </p:spPr>
      </p:pic>
      <p:sp>
        <p:nvSpPr>
          <p:cNvPr id="4" name="Slide Number Placeholder 3"/>
          <p:cNvSpPr>
            <a:spLocks noGrp="1"/>
          </p:cNvSpPr>
          <p:nvPr>
            <p:ph type="sldNum" sz="quarter" idx="12"/>
          </p:nvPr>
        </p:nvSpPr>
        <p:spPr>
          <a:xfrm>
            <a:off x="10901779" y="6483601"/>
            <a:ext cx="744984" cy="212399"/>
          </a:xfrm>
          <a:prstGeom prst="rect">
            <a:avLst/>
          </a:prstGeom>
        </p:spPr>
        <p:txBody>
          <a:bodyPr/>
          <a:lstStyle/>
          <a:p>
            <a:fld id="{3DDFAA72-5DC3-4587-87F2-53D3D6F24F13}" type="slidenum">
              <a:rPr lang="en-GB" smtClean="0"/>
              <a:t>‹#›</a:t>
            </a:fld>
            <a:endParaRPr lang="en-GB" dirty="0"/>
          </a:p>
        </p:txBody>
      </p:sp>
    </p:spTree>
    <p:extLst>
      <p:ext uri="{BB962C8B-B14F-4D97-AF65-F5344CB8AC3E}">
        <p14:creationId xmlns:p14="http://schemas.microsoft.com/office/powerpoint/2010/main" val="1113426861"/>
      </p:ext>
    </p:extLst>
  </p:cSld>
  <p:clrMapOvr>
    <a:masterClrMapping/>
  </p:clrMapOvr>
  <p:transition>
    <p:fade/>
  </p:transition>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image" Target="../media/image1.jpg"/><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theme" Target="../theme/theme1.xml"/><Relationship Id="rId20" Type="http://schemas.openxmlformats.org/officeDocument/2006/relationships/slideLayout" Target="../slideLayouts/slideLayout20.xml"/><Relationship Id="rId41" Type="http://schemas.openxmlformats.org/officeDocument/2006/relationships/slideLayout" Target="../slideLayouts/slideLayout41.xml"/></Relationships>
</file>

<file path=ppt/slideMasters/_rels/slideMaster2.xml.rels><?xml version="1.0" encoding="UTF-8" standalone="yes"?>
<Relationships xmlns="http://schemas.openxmlformats.org/package/2006/relationships"><Relationship Id="rId13" Type="http://schemas.openxmlformats.org/officeDocument/2006/relationships/slideLayout" Target="../slideLayouts/slideLayout58.xml"/><Relationship Id="rId18" Type="http://schemas.openxmlformats.org/officeDocument/2006/relationships/slideLayout" Target="../slideLayouts/slideLayout63.xml"/><Relationship Id="rId26" Type="http://schemas.openxmlformats.org/officeDocument/2006/relationships/slideLayout" Target="../slideLayouts/slideLayout71.xml"/><Relationship Id="rId39" Type="http://schemas.openxmlformats.org/officeDocument/2006/relationships/slideLayout" Target="../slideLayouts/slideLayout84.xml"/><Relationship Id="rId21" Type="http://schemas.openxmlformats.org/officeDocument/2006/relationships/slideLayout" Target="../slideLayouts/slideLayout66.xml"/><Relationship Id="rId34" Type="http://schemas.openxmlformats.org/officeDocument/2006/relationships/slideLayout" Target="../slideLayouts/slideLayout79.xml"/><Relationship Id="rId42" Type="http://schemas.openxmlformats.org/officeDocument/2006/relationships/slideLayout" Target="../slideLayouts/slideLayout87.xml"/><Relationship Id="rId7" Type="http://schemas.openxmlformats.org/officeDocument/2006/relationships/slideLayout" Target="../slideLayouts/slideLayout52.xml"/><Relationship Id="rId2" Type="http://schemas.openxmlformats.org/officeDocument/2006/relationships/slideLayout" Target="../slideLayouts/slideLayout47.xml"/><Relationship Id="rId16" Type="http://schemas.openxmlformats.org/officeDocument/2006/relationships/slideLayout" Target="../slideLayouts/slideLayout61.xml"/><Relationship Id="rId29" Type="http://schemas.openxmlformats.org/officeDocument/2006/relationships/slideLayout" Target="../slideLayouts/slideLayout74.xml"/><Relationship Id="rId1" Type="http://schemas.openxmlformats.org/officeDocument/2006/relationships/slideLayout" Target="../slideLayouts/slideLayout46.xml"/><Relationship Id="rId6" Type="http://schemas.openxmlformats.org/officeDocument/2006/relationships/slideLayout" Target="../slideLayouts/slideLayout51.xml"/><Relationship Id="rId11" Type="http://schemas.openxmlformats.org/officeDocument/2006/relationships/slideLayout" Target="../slideLayouts/slideLayout56.xml"/><Relationship Id="rId24" Type="http://schemas.openxmlformats.org/officeDocument/2006/relationships/slideLayout" Target="../slideLayouts/slideLayout69.xml"/><Relationship Id="rId32" Type="http://schemas.openxmlformats.org/officeDocument/2006/relationships/slideLayout" Target="../slideLayouts/slideLayout77.xml"/><Relationship Id="rId37" Type="http://schemas.openxmlformats.org/officeDocument/2006/relationships/slideLayout" Target="../slideLayouts/slideLayout82.xml"/><Relationship Id="rId40" Type="http://schemas.openxmlformats.org/officeDocument/2006/relationships/slideLayout" Target="../slideLayouts/slideLayout85.xml"/><Relationship Id="rId45" Type="http://schemas.openxmlformats.org/officeDocument/2006/relationships/slideLayout" Target="../slideLayouts/slideLayout90.xml"/><Relationship Id="rId5" Type="http://schemas.openxmlformats.org/officeDocument/2006/relationships/slideLayout" Target="../slideLayouts/slideLayout50.xml"/><Relationship Id="rId15" Type="http://schemas.openxmlformats.org/officeDocument/2006/relationships/slideLayout" Target="../slideLayouts/slideLayout60.xml"/><Relationship Id="rId23" Type="http://schemas.openxmlformats.org/officeDocument/2006/relationships/slideLayout" Target="../slideLayouts/slideLayout68.xml"/><Relationship Id="rId28" Type="http://schemas.openxmlformats.org/officeDocument/2006/relationships/slideLayout" Target="../slideLayouts/slideLayout73.xml"/><Relationship Id="rId36" Type="http://schemas.openxmlformats.org/officeDocument/2006/relationships/slideLayout" Target="../slideLayouts/slideLayout81.xml"/><Relationship Id="rId10" Type="http://schemas.openxmlformats.org/officeDocument/2006/relationships/slideLayout" Target="../slideLayouts/slideLayout55.xml"/><Relationship Id="rId19" Type="http://schemas.openxmlformats.org/officeDocument/2006/relationships/slideLayout" Target="../slideLayouts/slideLayout64.xml"/><Relationship Id="rId31" Type="http://schemas.openxmlformats.org/officeDocument/2006/relationships/slideLayout" Target="../slideLayouts/slideLayout76.xml"/><Relationship Id="rId44" Type="http://schemas.openxmlformats.org/officeDocument/2006/relationships/slideLayout" Target="../slideLayouts/slideLayout89.xml"/><Relationship Id="rId4" Type="http://schemas.openxmlformats.org/officeDocument/2006/relationships/slideLayout" Target="../slideLayouts/slideLayout49.xml"/><Relationship Id="rId9" Type="http://schemas.openxmlformats.org/officeDocument/2006/relationships/slideLayout" Target="../slideLayouts/slideLayout54.xml"/><Relationship Id="rId14" Type="http://schemas.openxmlformats.org/officeDocument/2006/relationships/slideLayout" Target="../slideLayouts/slideLayout59.xml"/><Relationship Id="rId22" Type="http://schemas.openxmlformats.org/officeDocument/2006/relationships/slideLayout" Target="../slideLayouts/slideLayout67.xml"/><Relationship Id="rId27" Type="http://schemas.openxmlformats.org/officeDocument/2006/relationships/slideLayout" Target="../slideLayouts/slideLayout72.xml"/><Relationship Id="rId30" Type="http://schemas.openxmlformats.org/officeDocument/2006/relationships/slideLayout" Target="../slideLayouts/slideLayout75.xml"/><Relationship Id="rId35" Type="http://schemas.openxmlformats.org/officeDocument/2006/relationships/slideLayout" Target="../slideLayouts/slideLayout80.xml"/><Relationship Id="rId43" Type="http://schemas.openxmlformats.org/officeDocument/2006/relationships/slideLayout" Target="../slideLayouts/slideLayout88.xml"/><Relationship Id="rId8" Type="http://schemas.openxmlformats.org/officeDocument/2006/relationships/slideLayout" Target="../slideLayouts/slideLayout53.xml"/><Relationship Id="rId3" Type="http://schemas.openxmlformats.org/officeDocument/2006/relationships/slideLayout" Target="../slideLayouts/slideLayout48.xml"/><Relationship Id="rId12" Type="http://schemas.openxmlformats.org/officeDocument/2006/relationships/slideLayout" Target="../slideLayouts/slideLayout57.xml"/><Relationship Id="rId17" Type="http://schemas.openxmlformats.org/officeDocument/2006/relationships/slideLayout" Target="../slideLayouts/slideLayout62.xml"/><Relationship Id="rId25" Type="http://schemas.openxmlformats.org/officeDocument/2006/relationships/slideLayout" Target="../slideLayouts/slideLayout70.xml"/><Relationship Id="rId33" Type="http://schemas.openxmlformats.org/officeDocument/2006/relationships/slideLayout" Target="../slideLayouts/slideLayout78.xml"/><Relationship Id="rId38" Type="http://schemas.openxmlformats.org/officeDocument/2006/relationships/slideLayout" Target="../slideLayouts/slideLayout83.xml"/><Relationship Id="rId46" Type="http://schemas.openxmlformats.org/officeDocument/2006/relationships/theme" Target="../theme/theme2.xml"/><Relationship Id="rId20" Type="http://schemas.openxmlformats.org/officeDocument/2006/relationships/slideLayout" Target="../slideLayouts/slideLayout65.xml"/><Relationship Id="rId41" Type="http://schemas.openxmlformats.org/officeDocument/2006/relationships/slideLayout" Target="../slideLayouts/slideLayout86.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EC6766B6-07F5-2140-9361-A358E80C7E53}"/>
              </a:ext>
            </a:extLst>
          </p:cNvPr>
          <p:cNvPicPr>
            <a:picLocks noChangeAspect="1"/>
          </p:cNvPicPr>
          <p:nvPr userDrawn="1"/>
        </p:nvPicPr>
        <p:blipFill>
          <a:blip r:embed="rId47">
            <a:extLst>
              <a:ext uri="{28A0092B-C50C-407E-A947-70E740481C1C}">
                <a14:useLocalDpi xmlns:a14="http://schemas.microsoft.com/office/drawing/2010/main" val="0"/>
              </a:ext>
            </a:extLst>
          </a:blip>
          <a:srcRect/>
          <a:stretch/>
        </p:blipFill>
        <p:spPr>
          <a:xfrm>
            <a:off x="0" y="0"/>
            <a:ext cx="12192000" cy="1866900"/>
          </a:xfrm>
          <a:prstGeom prst="rect">
            <a:avLst/>
          </a:prstGeom>
        </p:spPr>
      </p:pic>
      <p:sp>
        <p:nvSpPr>
          <p:cNvPr id="3" name="Text Placeholder 2">
            <a:extLst>
              <a:ext uri="{FF2B5EF4-FFF2-40B4-BE49-F238E27FC236}">
                <a16:creationId xmlns:a16="http://schemas.microsoft.com/office/drawing/2014/main" id="{1029117E-1B8D-41F9-9D38-A0E90F1399DF}"/>
              </a:ext>
            </a:extLst>
          </p:cNvPr>
          <p:cNvSpPr>
            <a:spLocks noGrp="1"/>
          </p:cNvSpPr>
          <p:nvPr>
            <p:ph type="body" idx="1"/>
          </p:nvPr>
        </p:nvSpPr>
        <p:spPr>
          <a:xfrm>
            <a:off x="457200" y="1976437"/>
            <a:ext cx="11277600" cy="3801600"/>
          </a:xfrm>
          <a:prstGeom prst="rect">
            <a:avLst/>
          </a:prstGeom>
        </p:spPr>
        <p:txBody>
          <a:bodyPr vert="horz" lIns="0" tIns="0" rIns="0" bIns="0" rtlCol="0" anchor="t" anchorCtr="0">
            <a:no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5" name="Footer Placeholder 4">
            <a:extLst>
              <a:ext uri="{FF2B5EF4-FFF2-40B4-BE49-F238E27FC236}">
                <a16:creationId xmlns:a16="http://schemas.microsoft.com/office/drawing/2014/main" id="{F5CECD05-2B64-4C0A-B244-E7625063457E}"/>
              </a:ext>
            </a:extLst>
          </p:cNvPr>
          <p:cNvSpPr>
            <a:spLocks noGrp="1"/>
          </p:cNvSpPr>
          <p:nvPr>
            <p:ph type="ftr" sz="quarter" idx="3"/>
          </p:nvPr>
        </p:nvSpPr>
        <p:spPr>
          <a:xfrm>
            <a:off x="547199" y="6483601"/>
            <a:ext cx="4117669" cy="212399"/>
          </a:xfrm>
          <a:prstGeom prst="rect">
            <a:avLst/>
          </a:prstGeom>
        </p:spPr>
        <p:txBody>
          <a:bodyPr vert="horz" lIns="0" tIns="0" rIns="0" bIns="0" rtlCol="0" anchor="t" anchorCtr="0">
            <a:noAutofit/>
          </a:bodyPr>
          <a:lstStyle>
            <a:lvl1pPr algn="l">
              <a:defRPr sz="1000">
                <a:solidFill>
                  <a:schemeClr val="tx1"/>
                </a:solidFill>
              </a:defRPr>
            </a:lvl1pPr>
          </a:lstStyle>
          <a:p>
            <a:r>
              <a:rPr lang="en-GB" dirty="0"/>
              <a:t>www.hs2.org.uk</a:t>
            </a:r>
          </a:p>
        </p:txBody>
      </p:sp>
      <p:sp>
        <p:nvSpPr>
          <p:cNvPr id="4" name="Slide Number Placeholder 3"/>
          <p:cNvSpPr>
            <a:spLocks noGrp="1"/>
          </p:cNvSpPr>
          <p:nvPr>
            <p:ph type="sldNum" sz="quarter" idx="4"/>
          </p:nvPr>
        </p:nvSpPr>
        <p:spPr>
          <a:xfrm>
            <a:off x="10901779" y="6483601"/>
            <a:ext cx="744984" cy="212399"/>
          </a:xfrm>
          <a:prstGeom prst="rect">
            <a:avLst/>
          </a:prstGeom>
        </p:spPr>
        <p:txBody>
          <a:bodyPr vert="horz" lIns="91440" tIns="45720" rIns="91440" bIns="45720" rtlCol="0" anchor="ctr"/>
          <a:lstStyle>
            <a:lvl1pPr algn="r">
              <a:defRPr sz="1200">
                <a:solidFill>
                  <a:schemeClr val="tx1">
                    <a:tint val="75000"/>
                  </a:schemeClr>
                </a:solidFill>
              </a:defRPr>
            </a:lvl1pPr>
          </a:lstStyle>
          <a:p>
            <a:fld id="{3DDFAA72-5DC3-4587-87F2-53D3D6F24F13}" type="slidenum">
              <a:rPr lang="en-GB" smtClean="0"/>
              <a:t>‹#›</a:t>
            </a:fld>
            <a:endParaRPr lang="en-GB" dirty="0"/>
          </a:p>
        </p:txBody>
      </p:sp>
      <p:sp>
        <p:nvSpPr>
          <p:cNvPr id="7" name="TextBox 6">
            <a:extLst>
              <a:ext uri="{FF2B5EF4-FFF2-40B4-BE49-F238E27FC236}">
                <a16:creationId xmlns:a16="http://schemas.microsoft.com/office/drawing/2014/main" id="{17CAF788-6293-3042-966C-3A129445BF14}"/>
              </a:ext>
            </a:extLst>
          </p:cNvPr>
          <p:cNvSpPr txBox="1"/>
          <p:nvPr userDrawn="1"/>
        </p:nvSpPr>
        <p:spPr>
          <a:xfrm>
            <a:off x="2551685" y="1562726"/>
            <a:ext cx="9183115" cy="430676"/>
          </a:xfrm>
          <a:prstGeom prst="rect">
            <a:avLst/>
          </a:prstGeom>
          <a:noFill/>
        </p:spPr>
        <p:txBody>
          <a:bodyPr wrap="square" lIns="0" tIns="0" rIns="0" bIns="0"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400" b="0" i="0" baseline="0" dirty="0">
                <a:solidFill>
                  <a:schemeClr val="bg1"/>
                </a:solidFill>
                <a:latin typeface="+mn-lt"/>
                <a:ea typeface="Open Sans Condensed Light" panose="020B0306030504020204" pitchFamily="34" charset="0"/>
                <a:cs typeface="Open Sans Condensed Light" panose="020B0306030504020204" pitchFamily="34" charset="0"/>
              </a:rPr>
              <a:t>EPIC ENGINEERS WORKSHOP - </a:t>
            </a:r>
            <a:r>
              <a:rPr lang="en-US" sz="2400" b="1" dirty="0">
                <a:solidFill>
                  <a:schemeClr val="bg1"/>
                </a:solidFill>
              </a:rPr>
              <a:t>TUNNEL STRUCTURES</a:t>
            </a:r>
          </a:p>
          <a:p>
            <a:pPr algn="l"/>
            <a:endParaRPr lang="en-US" sz="2400" b="1" i="0" baseline="0" dirty="0">
              <a:solidFill>
                <a:schemeClr val="bg1"/>
              </a:solidFill>
              <a:latin typeface="+mn-lt"/>
              <a:ea typeface="Open Sans Condensed Light" panose="020B0306030504020204" pitchFamily="34" charset="0"/>
              <a:cs typeface="Open Sans Condensed Light" panose="020B0306030504020204" pitchFamily="34" charset="0"/>
            </a:endParaRPr>
          </a:p>
        </p:txBody>
      </p:sp>
    </p:spTree>
    <p:extLst>
      <p:ext uri="{BB962C8B-B14F-4D97-AF65-F5344CB8AC3E}">
        <p14:creationId xmlns:p14="http://schemas.microsoft.com/office/powerpoint/2010/main" val="726639503"/>
      </p:ext>
    </p:extLst>
  </p:cSld>
  <p:clrMap bg1="lt1" tx1="dk1" bg2="lt2" tx2="dk2" accent1="accent1" accent2="accent2" accent3="accent3" accent4="accent4" accent5="accent5" accent6="accent6" hlink="hlink" folHlink="folHlink"/>
  <p:sldLayoutIdLst>
    <p:sldLayoutId id="2147483708" r:id="rId1"/>
    <p:sldLayoutId id="2147483737" r:id="rId2"/>
    <p:sldLayoutId id="2147483741" r:id="rId3"/>
    <p:sldLayoutId id="2147483739" r:id="rId4"/>
    <p:sldLayoutId id="2147483731" r:id="rId5"/>
    <p:sldLayoutId id="2147483722" r:id="rId6"/>
    <p:sldLayoutId id="2147483724" r:id="rId7"/>
    <p:sldLayoutId id="2147483723" r:id="rId8"/>
    <p:sldLayoutId id="2147483824" r:id="rId9"/>
    <p:sldLayoutId id="2147483726" r:id="rId10"/>
    <p:sldLayoutId id="2147483727" r:id="rId11"/>
    <p:sldLayoutId id="2147483825" r:id="rId12"/>
    <p:sldLayoutId id="2147483780" r:id="rId13"/>
    <p:sldLayoutId id="2147483795" r:id="rId14"/>
    <p:sldLayoutId id="2147483826" r:id="rId15"/>
    <p:sldLayoutId id="2147483806" r:id="rId16"/>
    <p:sldLayoutId id="2147483812" r:id="rId17"/>
    <p:sldLayoutId id="2147483818" r:id="rId18"/>
    <p:sldLayoutId id="2147483811" r:id="rId19"/>
    <p:sldLayoutId id="2147483814" r:id="rId20"/>
    <p:sldLayoutId id="2147483827" r:id="rId21"/>
    <p:sldLayoutId id="2147483828" r:id="rId22"/>
    <p:sldLayoutId id="2147483819" r:id="rId23"/>
    <p:sldLayoutId id="2147483820" r:id="rId24"/>
    <p:sldLayoutId id="2147483709" r:id="rId25"/>
    <p:sldLayoutId id="2147483815" r:id="rId26"/>
    <p:sldLayoutId id="2147483823" r:id="rId27"/>
    <p:sldLayoutId id="2147483816" r:id="rId28"/>
    <p:sldLayoutId id="2147483728" r:id="rId29"/>
    <p:sldLayoutId id="2147483808" r:id="rId30"/>
    <p:sldLayoutId id="2147483829" r:id="rId31"/>
    <p:sldLayoutId id="2147483796" r:id="rId32"/>
    <p:sldLayoutId id="2147483810" r:id="rId33"/>
    <p:sldLayoutId id="2147483803" r:id="rId34"/>
    <p:sldLayoutId id="2147483807" r:id="rId35"/>
    <p:sldLayoutId id="2147483740" r:id="rId36"/>
    <p:sldLayoutId id="2147483813" r:id="rId37"/>
    <p:sldLayoutId id="2147483801" r:id="rId38"/>
    <p:sldLayoutId id="2147483794" r:id="rId39"/>
    <p:sldLayoutId id="2147483793" r:id="rId40"/>
    <p:sldLayoutId id="2147483821" r:id="rId41"/>
    <p:sldLayoutId id="2147483822" r:id="rId42"/>
    <p:sldLayoutId id="2147483817" r:id="rId43"/>
    <p:sldLayoutId id="2147483831" r:id="rId44"/>
    <p:sldLayoutId id="2147483830" r:id="rId45"/>
  </p:sldLayoutIdLst>
  <p:transition>
    <p:fade/>
  </p:transition>
  <p:txStyles>
    <p:titleStyle>
      <a:lvl1pPr algn="l" defTabSz="914400" rtl="0" eaLnBrk="1" latinLnBrk="0" hangingPunct="1">
        <a:lnSpc>
          <a:spcPct val="100000"/>
        </a:lnSpc>
        <a:spcBef>
          <a:spcPct val="0"/>
        </a:spcBef>
        <a:buNone/>
        <a:defRPr sz="4000" b="1" i="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p:titleStyle>
    <p:bodyStyle>
      <a:lvl1pPr marL="0" indent="0" algn="l" defTabSz="914400" rtl="0" eaLnBrk="1" latinLnBrk="0" hangingPunct="1">
        <a:lnSpc>
          <a:spcPct val="100000"/>
        </a:lnSpc>
        <a:spcBef>
          <a:spcPts val="0"/>
        </a:spcBef>
        <a:spcAft>
          <a:spcPts val="600"/>
        </a:spcAft>
        <a:buFont typeface="Arial" panose="020B0604020202020204" pitchFamily="34" charset="0"/>
        <a:buNone/>
        <a:defRPr sz="1800" kern="1200">
          <a:solidFill>
            <a:schemeClr val="accent4"/>
          </a:solidFill>
          <a:latin typeface="+mn-lt"/>
          <a:ea typeface="+mn-ea"/>
          <a:cs typeface="+mn-cs"/>
        </a:defRPr>
      </a:lvl1pPr>
      <a:lvl2pPr marL="180000" indent="-180000" algn="l" defTabSz="914400" rtl="0" eaLnBrk="1" latinLnBrk="0" hangingPunct="1">
        <a:lnSpc>
          <a:spcPct val="100000"/>
        </a:lnSpc>
        <a:spcBef>
          <a:spcPts val="0"/>
        </a:spcBef>
        <a:spcAft>
          <a:spcPts val="600"/>
        </a:spcAft>
        <a:buClr>
          <a:schemeClr val="bg2"/>
        </a:buClr>
        <a:buFont typeface="Arial" panose="020B0604020202020204" pitchFamily="34" charset="0"/>
        <a:buChar char="•"/>
        <a:defRPr sz="1800" kern="1200">
          <a:solidFill>
            <a:schemeClr val="accent4"/>
          </a:solidFill>
          <a:latin typeface="+mn-lt"/>
          <a:ea typeface="+mn-ea"/>
          <a:cs typeface="+mn-cs"/>
        </a:defRPr>
      </a:lvl2pPr>
      <a:lvl3pPr marL="360000" indent="-180000" algn="l" defTabSz="914400" rtl="0" eaLnBrk="1" latinLnBrk="0" hangingPunct="1">
        <a:lnSpc>
          <a:spcPct val="100000"/>
        </a:lnSpc>
        <a:spcBef>
          <a:spcPts val="0"/>
        </a:spcBef>
        <a:spcAft>
          <a:spcPts val="600"/>
        </a:spcAft>
        <a:buClr>
          <a:schemeClr val="bg2"/>
        </a:buClr>
        <a:buFont typeface="Arial" panose="020B0604020202020204" pitchFamily="34" charset="0"/>
        <a:buChar char="•"/>
        <a:defRPr sz="1800" kern="1200">
          <a:solidFill>
            <a:schemeClr val="accent4"/>
          </a:solidFill>
          <a:latin typeface="+mn-lt"/>
          <a:ea typeface="+mn-ea"/>
          <a:cs typeface="+mn-cs"/>
        </a:defRPr>
      </a:lvl3pPr>
      <a:lvl4pPr marL="540000" indent="-180000" algn="l" defTabSz="914400" rtl="0" eaLnBrk="1" latinLnBrk="0" hangingPunct="1">
        <a:lnSpc>
          <a:spcPct val="100000"/>
        </a:lnSpc>
        <a:spcBef>
          <a:spcPts val="0"/>
        </a:spcBef>
        <a:spcAft>
          <a:spcPts val="600"/>
        </a:spcAft>
        <a:buClr>
          <a:schemeClr val="bg2"/>
        </a:buClr>
        <a:buFont typeface="Arial" panose="020B0604020202020204" pitchFamily="34" charset="0"/>
        <a:buChar char="•"/>
        <a:defRPr sz="1800" kern="1200">
          <a:solidFill>
            <a:schemeClr val="accent4"/>
          </a:solidFill>
          <a:latin typeface="+mn-lt"/>
          <a:ea typeface="+mn-ea"/>
          <a:cs typeface="+mn-cs"/>
        </a:defRPr>
      </a:lvl4pPr>
      <a:lvl5pPr marL="720000" indent="-180000" algn="l" defTabSz="914400" rtl="0" eaLnBrk="1" latinLnBrk="0" hangingPunct="1">
        <a:lnSpc>
          <a:spcPct val="100000"/>
        </a:lnSpc>
        <a:spcBef>
          <a:spcPts val="0"/>
        </a:spcBef>
        <a:spcAft>
          <a:spcPts val="600"/>
        </a:spcAft>
        <a:buClr>
          <a:schemeClr val="bg2"/>
        </a:buClr>
        <a:buFont typeface="Arial" panose="020B0604020202020204" pitchFamily="34" charset="0"/>
        <a:buChar char="•"/>
        <a:defRPr sz="1800" kern="1200">
          <a:solidFill>
            <a:schemeClr val="accent4"/>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guide id="3" pos="288">
          <p15:clr>
            <a:srgbClr val="F26B43"/>
          </p15:clr>
        </p15:guide>
        <p15:guide id="4" pos="7392">
          <p15:clr>
            <a:srgbClr val="F26B43"/>
          </p15:clr>
        </p15:guide>
        <p15:guide id="5" orient="horz" pos="288">
          <p15:clr>
            <a:srgbClr val="F26B43"/>
          </p15:clr>
        </p15:guide>
        <p15:guide id="6" orient="horz" pos="4032">
          <p15:clr>
            <a:srgbClr val="F26B43"/>
          </p15:clr>
        </p15:guide>
        <p15:guide id="7" orient="horz" pos="1245">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295EF9DE-B2ED-44A5-93CA-236808786ED4}"/>
              </a:ext>
            </a:extLst>
          </p:cNvPr>
          <p:cNvSpPr>
            <a:spLocks noGrp="1"/>
          </p:cNvSpPr>
          <p:nvPr>
            <p:ph type="title"/>
          </p:nvPr>
        </p:nvSpPr>
        <p:spPr>
          <a:xfrm>
            <a:off x="457200" y="469392"/>
            <a:ext cx="11277600" cy="968474"/>
          </a:xfrm>
          <a:prstGeom prst="rect">
            <a:avLst/>
          </a:prstGeom>
        </p:spPr>
        <p:txBody>
          <a:bodyPr vert="horz" lIns="0" tIns="0" rIns="0" bIns="0" rtlCol="0" anchor="t" anchorCtr="0">
            <a:noAutofit/>
          </a:bodyPr>
          <a:lstStyle/>
          <a:p>
            <a:r>
              <a:rPr lang="en-US"/>
              <a:t>Click to edit Master title style</a:t>
            </a:r>
            <a:endParaRPr lang="en-GB" dirty="0"/>
          </a:p>
        </p:txBody>
      </p:sp>
      <p:sp>
        <p:nvSpPr>
          <p:cNvPr id="3" name="Text Placeholder 2">
            <a:extLst>
              <a:ext uri="{FF2B5EF4-FFF2-40B4-BE49-F238E27FC236}">
                <a16:creationId xmlns:a16="http://schemas.microsoft.com/office/drawing/2014/main" id="{1029117E-1B8D-41F9-9D38-A0E90F1399DF}"/>
              </a:ext>
            </a:extLst>
          </p:cNvPr>
          <p:cNvSpPr>
            <a:spLocks noGrp="1"/>
          </p:cNvSpPr>
          <p:nvPr>
            <p:ph type="body" idx="1"/>
          </p:nvPr>
        </p:nvSpPr>
        <p:spPr>
          <a:xfrm>
            <a:off x="457200" y="1976437"/>
            <a:ext cx="11277600" cy="3801600"/>
          </a:xfrm>
          <a:prstGeom prst="rect">
            <a:avLst/>
          </a:prstGeom>
        </p:spPr>
        <p:txBody>
          <a:bodyPr vert="horz" lIns="0" tIns="0" rIns="0" bIns="0" rtlCol="0" anchor="t" anchorCtr="0">
            <a:no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2141689826"/>
      </p:ext>
    </p:extLst>
  </p:cSld>
  <p:clrMap bg1="lt1" tx1="dk1" bg2="lt2" tx2="dk2" accent1="accent1" accent2="accent2" accent3="accent3" accent4="accent4" accent5="accent5" accent6="accent6" hlink="hlink" folHlink="folHlink"/>
  <p:sldLayoutIdLst>
    <p:sldLayoutId id="2147483834" r:id="rId1"/>
    <p:sldLayoutId id="2147483835" r:id="rId2"/>
    <p:sldLayoutId id="2147483836" r:id="rId3"/>
    <p:sldLayoutId id="2147483837" r:id="rId4"/>
    <p:sldLayoutId id="2147483838" r:id="rId5"/>
    <p:sldLayoutId id="2147483839" r:id="rId6"/>
    <p:sldLayoutId id="2147483840" r:id="rId7"/>
    <p:sldLayoutId id="2147483841" r:id="rId8"/>
    <p:sldLayoutId id="2147483842" r:id="rId9"/>
    <p:sldLayoutId id="2147483843" r:id="rId10"/>
    <p:sldLayoutId id="2147483844" r:id="rId11"/>
    <p:sldLayoutId id="2147483845" r:id="rId12"/>
    <p:sldLayoutId id="2147483846" r:id="rId13"/>
    <p:sldLayoutId id="2147483847" r:id="rId14"/>
    <p:sldLayoutId id="2147483848" r:id="rId15"/>
    <p:sldLayoutId id="2147483849" r:id="rId16"/>
    <p:sldLayoutId id="2147483850" r:id="rId17"/>
    <p:sldLayoutId id="2147483851" r:id="rId18"/>
    <p:sldLayoutId id="2147483852" r:id="rId19"/>
    <p:sldLayoutId id="2147483853" r:id="rId20"/>
    <p:sldLayoutId id="2147483854" r:id="rId21"/>
    <p:sldLayoutId id="2147483855" r:id="rId22"/>
    <p:sldLayoutId id="2147483856" r:id="rId23"/>
    <p:sldLayoutId id="2147483857" r:id="rId24"/>
    <p:sldLayoutId id="2147483858" r:id="rId25"/>
    <p:sldLayoutId id="2147483859" r:id="rId26"/>
    <p:sldLayoutId id="2147483860" r:id="rId27"/>
    <p:sldLayoutId id="2147483861" r:id="rId28"/>
    <p:sldLayoutId id="2147483862" r:id="rId29"/>
    <p:sldLayoutId id="2147483863" r:id="rId30"/>
    <p:sldLayoutId id="2147483864" r:id="rId31"/>
    <p:sldLayoutId id="2147483865" r:id="rId32"/>
    <p:sldLayoutId id="2147483866" r:id="rId33"/>
    <p:sldLayoutId id="2147483867" r:id="rId34"/>
    <p:sldLayoutId id="2147483868" r:id="rId35"/>
    <p:sldLayoutId id="2147483869" r:id="rId36"/>
    <p:sldLayoutId id="2147483870" r:id="rId37"/>
    <p:sldLayoutId id="2147483871" r:id="rId38"/>
    <p:sldLayoutId id="2147483872" r:id="rId39"/>
    <p:sldLayoutId id="2147483873" r:id="rId40"/>
    <p:sldLayoutId id="2147483874" r:id="rId41"/>
    <p:sldLayoutId id="2147483875" r:id="rId42"/>
    <p:sldLayoutId id="2147483876" r:id="rId43"/>
    <p:sldLayoutId id="2147483877" r:id="rId44"/>
    <p:sldLayoutId id="2147483878" r:id="rId45"/>
  </p:sldLayoutIdLst>
  <p:transition>
    <p:fade/>
  </p:transition>
  <p:txStyles>
    <p:titleStyle>
      <a:lvl1pPr algn="l" defTabSz="914400" rtl="0" eaLnBrk="1" latinLnBrk="0" hangingPunct="1">
        <a:lnSpc>
          <a:spcPct val="100000"/>
        </a:lnSpc>
        <a:spcBef>
          <a:spcPct val="0"/>
        </a:spcBef>
        <a:buNone/>
        <a:defRPr sz="4000" b="1" i="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p:titleStyle>
    <p:bodyStyle>
      <a:lvl1pPr marL="0" indent="0" algn="l" defTabSz="914400" rtl="0" eaLnBrk="1" latinLnBrk="0" hangingPunct="1">
        <a:lnSpc>
          <a:spcPct val="100000"/>
        </a:lnSpc>
        <a:spcBef>
          <a:spcPts val="0"/>
        </a:spcBef>
        <a:spcAft>
          <a:spcPts val="600"/>
        </a:spcAft>
        <a:buFont typeface="Arial" panose="020B0604020202020204" pitchFamily="34" charset="0"/>
        <a:buNone/>
        <a:defRPr sz="1800" kern="1200">
          <a:solidFill>
            <a:schemeClr val="accent4"/>
          </a:solidFill>
          <a:latin typeface="+mn-lt"/>
          <a:ea typeface="+mn-ea"/>
          <a:cs typeface="+mn-cs"/>
        </a:defRPr>
      </a:lvl1pPr>
      <a:lvl2pPr marL="180000" indent="-180000" algn="l" defTabSz="914400" rtl="0" eaLnBrk="1" latinLnBrk="0" hangingPunct="1">
        <a:lnSpc>
          <a:spcPct val="100000"/>
        </a:lnSpc>
        <a:spcBef>
          <a:spcPts val="0"/>
        </a:spcBef>
        <a:spcAft>
          <a:spcPts val="600"/>
        </a:spcAft>
        <a:buClr>
          <a:schemeClr val="bg2"/>
        </a:buClr>
        <a:buFont typeface="Arial" panose="020B0604020202020204" pitchFamily="34" charset="0"/>
        <a:buChar char="•"/>
        <a:defRPr sz="1800" kern="1200">
          <a:solidFill>
            <a:schemeClr val="accent4"/>
          </a:solidFill>
          <a:latin typeface="+mn-lt"/>
          <a:ea typeface="+mn-ea"/>
          <a:cs typeface="+mn-cs"/>
        </a:defRPr>
      </a:lvl2pPr>
      <a:lvl3pPr marL="360000" indent="-180000" algn="l" defTabSz="914400" rtl="0" eaLnBrk="1" latinLnBrk="0" hangingPunct="1">
        <a:lnSpc>
          <a:spcPct val="100000"/>
        </a:lnSpc>
        <a:spcBef>
          <a:spcPts val="0"/>
        </a:spcBef>
        <a:spcAft>
          <a:spcPts val="600"/>
        </a:spcAft>
        <a:buClr>
          <a:schemeClr val="bg2"/>
        </a:buClr>
        <a:buFont typeface="Arial" panose="020B0604020202020204" pitchFamily="34" charset="0"/>
        <a:buChar char="•"/>
        <a:defRPr sz="1800" kern="1200">
          <a:solidFill>
            <a:schemeClr val="accent4"/>
          </a:solidFill>
          <a:latin typeface="+mn-lt"/>
          <a:ea typeface="+mn-ea"/>
          <a:cs typeface="+mn-cs"/>
        </a:defRPr>
      </a:lvl3pPr>
      <a:lvl4pPr marL="540000" indent="-180000" algn="l" defTabSz="914400" rtl="0" eaLnBrk="1" latinLnBrk="0" hangingPunct="1">
        <a:lnSpc>
          <a:spcPct val="100000"/>
        </a:lnSpc>
        <a:spcBef>
          <a:spcPts val="0"/>
        </a:spcBef>
        <a:spcAft>
          <a:spcPts val="600"/>
        </a:spcAft>
        <a:buClr>
          <a:schemeClr val="bg2"/>
        </a:buClr>
        <a:buFont typeface="Arial" panose="020B0604020202020204" pitchFamily="34" charset="0"/>
        <a:buChar char="•"/>
        <a:defRPr sz="1800" kern="1200">
          <a:solidFill>
            <a:schemeClr val="accent4"/>
          </a:solidFill>
          <a:latin typeface="+mn-lt"/>
          <a:ea typeface="+mn-ea"/>
          <a:cs typeface="+mn-cs"/>
        </a:defRPr>
      </a:lvl4pPr>
      <a:lvl5pPr marL="720000" indent="-180000" algn="l" defTabSz="914400" rtl="0" eaLnBrk="1" latinLnBrk="0" hangingPunct="1">
        <a:lnSpc>
          <a:spcPct val="100000"/>
        </a:lnSpc>
        <a:spcBef>
          <a:spcPts val="0"/>
        </a:spcBef>
        <a:spcAft>
          <a:spcPts val="600"/>
        </a:spcAft>
        <a:buClr>
          <a:schemeClr val="bg2"/>
        </a:buClr>
        <a:buFont typeface="Arial" panose="020B0604020202020204" pitchFamily="34" charset="0"/>
        <a:buChar char="•"/>
        <a:defRPr sz="1800" kern="1200">
          <a:solidFill>
            <a:schemeClr val="accent4"/>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911">
          <p15:clr>
            <a:srgbClr val="F26B43"/>
          </p15:clr>
        </p15:guide>
        <p15:guide id="2" pos="3840">
          <p15:clr>
            <a:srgbClr val="F26B43"/>
          </p15:clr>
        </p15:guide>
        <p15:guide id="3" pos="688">
          <p15:clr>
            <a:srgbClr val="F26B43"/>
          </p15:clr>
        </p15:guide>
        <p15:guide id="4" pos="7392">
          <p15:clr>
            <a:srgbClr val="F26B43"/>
          </p15:clr>
        </p15:guide>
        <p15:guide id="5" orient="horz" pos="288">
          <p15:clr>
            <a:srgbClr val="F26B43"/>
          </p15:clr>
        </p15:guide>
        <p15:guide id="6" orient="horz" pos="4032">
          <p15:clr>
            <a:srgbClr val="F26B43"/>
          </p15:clr>
        </p15:guide>
        <p15:guide id="7" orient="horz" pos="1480">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46.xml"/></Relationships>
</file>

<file path=ppt/slides/_rels/slide10.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0.xml"/><Relationship Id="rId1" Type="http://schemas.openxmlformats.org/officeDocument/2006/relationships/slideLayout" Target="../slideLayouts/slideLayout3.xml"/><Relationship Id="rId4" Type="http://schemas.openxmlformats.org/officeDocument/2006/relationships/image" Target="../media/image31.png"/></Relationships>
</file>

<file path=ppt/slides/_rels/slide11.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17.xml"/><Relationship Id="rId1" Type="http://schemas.openxmlformats.org/officeDocument/2006/relationships/slideLayout" Target="../slideLayouts/slideLayout3.xml"/><Relationship Id="rId4" Type="http://schemas.openxmlformats.org/officeDocument/2006/relationships/image" Target="../media/image36.png"/></Relationships>
</file>

<file path=ppt/slides/_rels/slide18.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20.xml"/><Relationship Id="rId1" Type="http://schemas.openxmlformats.org/officeDocument/2006/relationships/slideLayout" Target="../slideLayouts/slideLayout3.xml"/><Relationship Id="rId4" Type="http://schemas.openxmlformats.org/officeDocument/2006/relationships/image" Target="../media/image37.png"/></Relationships>
</file>

<file path=ppt/slides/_rels/slide21.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8" Type="http://schemas.openxmlformats.org/officeDocument/2006/relationships/hyperlink" Target="http://www.goconstruct.org/" TargetMode="External"/><Relationship Id="rId3" Type="http://schemas.openxmlformats.org/officeDocument/2006/relationships/image" Target="../media/image38.png"/><Relationship Id="rId7" Type="http://schemas.openxmlformats.org/officeDocument/2006/relationships/hyperlink" Target="http://www.ice.org.uk/" TargetMode="External"/><Relationship Id="rId2" Type="http://schemas.openxmlformats.org/officeDocument/2006/relationships/notesSlide" Target="../notesSlides/notesSlide24.xml"/><Relationship Id="rId1" Type="http://schemas.openxmlformats.org/officeDocument/2006/relationships/slideLayout" Target="../slideLayouts/slideLayout2.xml"/><Relationship Id="rId6" Type="http://schemas.openxmlformats.org/officeDocument/2006/relationships/hyperlink" Target="http://www.tomorrowsengineers.org.uk/" TargetMode="External"/><Relationship Id="rId5" Type="http://schemas.openxmlformats.org/officeDocument/2006/relationships/hyperlink" Target="http://www.skillsbuilder.org/" TargetMode="External"/><Relationship Id="rId4" Type="http://schemas.openxmlformats.org/officeDocument/2006/relationships/hyperlink" Target="http://www.hs2.org.uk/education" TargetMode="External"/><Relationship Id="rId9" Type="http://schemas.openxmlformats.org/officeDocument/2006/relationships/hyperlink" Target="http://www.nchsr.ac.uk/" TargetMode="Externa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8.xml"/><Relationship Id="rId1" Type="http://schemas.openxmlformats.org/officeDocument/2006/relationships/slideLayout" Target="../slideLayouts/slideLayout3.xml"/><Relationship Id="rId6" Type="http://schemas.openxmlformats.org/officeDocument/2006/relationships/image" Target="../media/image27.png"/><Relationship Id="rId5" Type="http://schemas.openxmlformats.org/officeDocument/2006/relationships/image" Target="../media/image26.png"/><Relationship Id="rId4" Type="http://schemas.openxmlformats.org/officeDocument/2006/relationships/image" Target="../media/image25.png"/></Relationships>
</file>

<file path=ppt/slides/_rels/slide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9.xml"/><Relationship Id="rId1" Type="http://schemas.openxmlformats.org/officeDocument/2006/relationships/slideLayout" Target="../slideLayouts/slideLayout3.xml"/><Relationship Id="rId5" Type="http://schemas.openxmlformats.org/officeDocument/2006/relationships/image" Target="../media/image29.png"/><Relationship Id="rId4" Type="http://schemas.openxmlformats.org/officeDocument/2006/relationships/image" Target="../media/image2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1358330" y="1313427"/>
            <a:ext cx="10160000" cy="311421"/>
          </a:xfrm>
          <a:prstGeom prst="rect">
            <a:avLst/>
          </a:prstGeom>
          <a:noFill/>
        </p:spPr>
        <p:txBody>
          <a:bodyPr wrap="square" lIns="0" tIns="0" rIns="0" bIns="0" rtlCol="0">
            <a:no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FFFFFF"/>
                </a:solidFill>
                <a:effectLst/>
                <a:uLnTx/>
                <a:uFillTx/>
                <a:latin typeface="Arial"/>
                <a:ea typeface="+mn-ea"/>
                <a:cs typeface="Arial"/>
              </a:rPr>
              <a:t>EPIC ENGINEERING: </a:t>
            </a:r>
            <a:r>
              <a:rPr kumimoji="0" lang="en-US" sz="1800" b="1" i="0" u="none" strike="noStrike" kern="1200" cap="none" spc="0" normalizeH="0" baseline="0" noProof="0" dirty="0">
                <a:ln>
                  <a:noFill/>
                </a:ln>
                <a:solidFill>
                  <a:srgbClr val="FFFFFF"/>
                </a:solidFill>
                <a:effectLst/>
                <a:uLnTx/>
                <a:uFillTx/>
                <a:latin typeface="Arial"/>
                <a:ea typeface="+mn-ea"/>
                <a:cs typeface="Arial"/>
              </a:rPr>
              <a:t>WELCOME TO THE TEAM PURPOSE</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Open Sans"/>
              <a:ea typeface="+mn-ea"/>
              <a:cs typeface="+mn-cs"/>
            </a:endParaRPr>
          </a:p>
        </p:txBody>
      </p:sp>
      <p:sp>
        <p:nvSpPr>
          <p:cNvPr id="2" name="TextBox 1">
            <a:extLst>
              <a:ext uri="{FF2B5EF4-FFF2-40B4-BE49-F238E27FC236}">
                <a16:creationId xmlns:a16="http://schemas.microsoft.com/office/drawing/2014/main" id="{24F68384-1B41-704E-B61A-0B7697FAA8A4}"/>
              </a:ext>
            </a:extLst>
          </p:cNvPr>
          <p:cNvSpPr txBox="1"/>
          <p:nvPr/>
        </p:nvSpPr>
        <p:spPr>
          <a:xfrm>
            <a:off x="7700211" y="6509084"/>
            <a:ext cx="0" cy="0"/>
          </a:xfrm>
          <a:prstGeom prst="rect">
            <a:avLst/>
          </a:prstGeom>
          <a:noFill/>
        </p:spPr>
        <p:txBody>
          <a:bodyPr wrap="none" lIns="0" tIns="0" rIns="0" bIns="0" rtlCol="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dirty="0">
              <a:ln>
                <a:noFill/>
              </a:ln>
              <a:solidFill>
                <a:srgbClr val="F49114"/>
              </a:solidFill>
              <a:effectLst/>
              <a:uLnTx/>
              <a:uFillTx/>
              <a:latin typeface="Open Sans"/>
              <a:ea typeface="+mn-ea"/>
              <a:cs typeface="+mn-cs"/>
            </a:endParaRPr>
          </a:p>
        </p:txBody>
      </p:sp>
      <p:sp>
        <p:nvSpPr>
          <p:cNvPr id="3" name="TextBox 2">
            <a:extLst>
              <a:ext uri="{FF2B5EF4-FFF2-40B4-BE49-F238E27FC236}">
                <a16:creationId xmlns:a16="http://schemas.microsoft.com/office/drawing/2014/main" id="{7F72A06E-F6A8-584C-AF0D-AC1D88A4BF03}"/>
              </a:ext>
            </a:extLst>
          </p:cNvPr>
          <p:cNvSpPr txBox="1"/>
          <p:nvPr/>
        </p:nvSpPr>
        <p:spPr>
          <a:xfrm>
            <a:off x="6882063" y="6521116"/>
            <a:ext cx="0" cy="0"/>
          </a:xfrm>
          <a:prstGeom prst="rect">
            <a:avLst/>
          </a:prstGeom>
          <a:noFill/>
        </p:spPr>
        <p:txBody>
          <a:bodyPr wrap="none" lIns="0" tIns="0" rIns="0" bIns="0" rtlCol="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dirty="0">
              <a:ln>
                <a:noFill/>
              </a:ln>
              <a:solidFill>
                <a:srgbClr val="F49114"/>
              </a:solidFill>
              <a:effectLst/>
              <a:uLnTx/>
              <a:uFillTx/>
              <a:latin typeface="Open Sans"/>
              <a:ea typeface="+mn-ea"/>
              <a:cs typeface="+mn-cs"/>
            </a:endParaRPr>
          </a:p>
        </p:txBody>
      </p:sp>
      <p:sp>
        <p:nvSpPr>
          <p:cNvPr id="4" name="TextBox 3">
            <a:extLst>
              <a:ext uri="{FF2B5EF4-FFF2-40B4-BE49-F238E27FC236}">
                <a16:creationId xmlns:a16="http://schemas.microsoft.com/office/drawing/2014/main" id="{79E390D6-1090-7B4C-8F51-E1BF676C56B1}"/>
              </a:ext>
            </a:extLst>
          </p:cNvPr>
          <p:cNvSpPr txBox="1"/>
          <p:nvPr/>
        </p:nvSpPr>
        <p:spPr>
          <a:xfrm>
            <a:off x="5727032" y="6545179"/>
            <a:ext cx="0" cy="0"/>
          </a:xfrm>
          <a:prstGeom prst="rect">
            <a:avLst/>
          </a:prstGeom>
          <a:noFill/>
        </p:spPr>
        <p:txBody>
          <a:bodyPr wrap="none" lIns="0" tIns="0" rIns="0" bIns="0" rtlCol="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dirty="0">
              <a:ln>
                <a:noFill/>
              </a:ln>
              <a:solidFill>
                <a:srgbClr val="F49114"/>
              </a:solidFill>
              <a:effectLst/>
              <a:uLnTx/>
              <a:uFillTx/>
              <a:latin typeface="Open Sans"/>
              <a:ea typeface="+mn-ea"/>
              <a:cs typeface="+mn-cs"/>
            </a:endParaRPr>
          </a:p>
        </p:txBody>
      </p:sp>
      <p:sp>
        <p:nvSpPr>
          <p:cNvPr id="5" name="TextBox 4"/>
          <p:cNvSpPr txBox="1"/>
          <p:nvPr/>
        </p:nvSpPr>
        <p:spPr>
          <a:xfrm>
            <a:off x="3057555" y="1787254"/>
            <a:ext cx="914400" cy="914400"/>
          </a:xfrm>
          <a:prstGeom prst="rect">
            <a:avLst/>
          </a:prstGeom>
          <a:noFill/>
        </p:spPr>
        <p:txBody>
          <a:bodyPr wrap="none" lIns="0" tIns="0" rIns="0" bIns="0" rtlCol="0">
            <a:noAutofit/>
          </a:bodyPr>
          <a:lstStyle/>
          <a:p>
            <a:pPr algn="l"/>
            <a:endParaRPr lang="en-US" sz="1600" dirty="0">
              <a:solidFill>
                <a:schemeClr val="accent1"/>
              </a:solidFill>
            </a:endParaRPr>
          </a:p>
        </p:txBody>
      </p:sp>
      <p:sp>
        <p:nvSpPr>
          <p:cNvPr id="7" name="TextBox 6"/>
          <p:cNvSpPr txBox="1"/>
          <p:nvPr/>
        </p:nvSpPr>
        <p:spPr>
          <a:xfrm>
            <a:off x="4186498" y="6584621"/>
            <a:ext cx="914400" cy="914400"/>
          </a:xfrm>
          <a:prstGeom prst="rect">
            <a:avLst/>
          </a:prstGeom>
          <a:noFill/>
        </p:spPr>
        <p:txBody>
          <a:bodyPr wrap="none" lIns="0" tIns="0" rIns="0" bIns="0" rtlCol="0">
            <a:noAutofit/>
          </a:bodyPr>
          <a:lstStyle/>
          <a:p>
            <a:pPr algn="l"/>
            <a:endParaRPr lang="en-US" sz="1600" dirty="0">
              <a:solidFill>
                <a:schemeClr val="accent1"/>
              </a:solidFill>
            </a:endParaRPr>
          </a:p>
        </p:txBody>
      </p:sp>
      <p:sp>
        <p:nvSpPr>
          <p:cNvPr id="8" name="TextBox 7"/>
          <p:cNvSpPr txBox="1"/>
          <p:nvPr/>
        </p:nvSpPr>
        <p:spPr>
          <a:xfrm>
            <a:off x="9337302" y="6608137"/>
            <a:ext cx="914400" cy="914400"/>
          </a:xfrm>
          <a:prstGeom prst="rect">
            <a:avLst/>
          </a:prstGeom>
          <a:noFill/>
        </p:spPr>
        <p:txBody>
          <a:bodyPr wrap="none" lIns="0" tIns="0" rIns="0" bIns="0" rtlCol="0">
            <a:noAutofit/>
          </a:bodyPr>
          <a:lstStyle/>
          <a:p>
            <a:pPr algn="l"/>
            <a:endParaRPr lang="en-US" sz="1600" dirty="0">
              <a:solidFill>
                <a:schemeClr val="accent1"/>
              </a:solidFill>
            </a:endParaRPr>
          </a:p>
        </p:txBody>
      </p:sp>
      <p:sp>
        <p:nvSpPr>
          <p:cNvPr id="9" name="TextBox 8"/>
          <p:cNvSpPr txBox="1"/>
          <p:nvPr/>
        </p:nvSpPr>
        <p:spPr>
          <a:xfrm>
            <a:off x="8202359" y="6763584"/>
            <a:ext cx="914400" cy="914400"/>
          </a:xfrm>
          <a:prstGeom prst="rect">
            <a:avLst/>
          </a:prstGeom>
          <a:noFill/>
        </p:spPr>
        <p:txBody>
          <a:bodyPr wrap="none" lIns="0" tIns="0" rIns="0" bIns="0" rtlCol="0">
            <a:noAutofit/>
          </a:bodyPr>
          <a:lstStyle/>
          <a:p>
            <a:pPr algn="l"/>
            <a:endParaRPr lang="en-US" sz="1600" dirty="0">
              <a:solidFill>
                <a:schemeClr val="accent1"/>
              </a:solidFill>
            </a:endParaRPr>
          </a:p>
        </p:txBody>
      </p:sp>
      <p:sp>
        <p:nvSpPr>
          <p:cNvPr id="10" name="TextBox 9">
            <a:extLst>
              <a:ext uri="{FF2B5EF4-FFF2-40B4-BE49-F238E27FC236}">
                <a16:creationId xmlns:a16="http://schemas.microsoft.com/office/drawing/2014/main" id="{1A129386-CE0B-E341-B94F-405C1AF395AE}"/>
              </a:ext>
            </a:extLst>
          </p:cNvPr>
          <p:cNvSpPr txBox="1"/>
          <p:nvPr/>
        </p:nvSpPr>
        <p:spPr>
          <a:xfrm>
            <a:off x="-4682836" y="1856509"/>
            <a:ext cx="0" cy="0"/>
          </a:xfrm>
          <a:prstGeom prst="rect">
            <a:avLst/>
          </a:prstGeom>
          <a:noFill/>
        </p:spPr>
        <p:txBody>
          <a:bodyPr wrap="none" lIns="0" tIns="0" rIns="0" bIns="0" rtlCol="0">
            <a:noAutofit/>
          </a:bodyPr>
          <a:lstStyle/>
          <a:p>
            <a:pPr algn="l"/>
            <a:endParaRPr lang="en-US" sz="1600" dirty="0">
              <a:solidFill>
                <a:schemeClr val="accent1"/>
              </a:solidFill>
            </a:endParaRPr>
          </a:p>
        </p:txBody>
      </p:sp>
    </p:spTree>
    <p:extLst>
      <p:ext uri="{BB962C8B-B14F-4D97-AF65-F5344CB8AC3E}">
        <p14:creationId xmlns:p14="http://schemas.microsoft.com/office/powerpoint/2010/main" val="2808892896"/>
      </p:ext>
    </p:extLst>
  </p:cSld>
  <p:clrMapOvr>
    <a:masterClrMapping/>
  </p:clrMapOvr>
  <p:transition>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4294967295"/>
          </p:nvPr>
        </p:nvSpPr>
        <p:spPr>
          <a:xfrm>
            <a:off x="1069200" y="2264400"/>
            <a:ext cx="8697074" cy="505530"/>
          </a:xfrm>
        </p:spPr>
        <p:txBody>
          <a:bodyPr/>
          <a:lstStyle/>
          <a:p>
            <a:r>
              <a:rPr lang="en-US" sz="3000" b="1" dirty="0">
                <a:solidFill>
                  <a:srgbClr val="0B4C86"/>
                </a:solidFill>
                <a:latin typeface="Arial" panose="020B0604020202020204" pitchFamily="34" charset="0"/>
                <a:cs typeface="Arial" panose="020B0604020202020204" pitchFamily="34" charset="0"/>
              </a:rPr>
              <a:t>Types of tunnel</a:t>
            </a:r>
          </a:p>
        </p:txBody>
      </p:sp>
      <p:pic>
        <p:nvPicPr>
          <p:cNvPr id="3" name="Picture 2">
            <a:extLst>
              <a:ext uri="{FF2B5EF4-FFF2-40B4-BE49-F238E27FC236}">
                <a16:creationId xmlns:a16="http://schemas.microsoft.com/office/drawing/2014/main" id="{31B00840-0381-4EBE-99D7-F0104B9C54D0}"/>
              </a:ext>
            </a:extLst>
          </p:cNvPr>
          <p:cNvPicPr>
            <a:picLocks noChangeAspect="1"/>
          </p:cNvPicPr>
          <p:nvPr/>
        </p:nvPicPr>
        <p:blipFill>
          <a:blip r:embed="rId3"/>
          <a:stretch>
            <a:fillRect/>
          </a:stretch>
        </p:blipFill>
        <p:spPr>
          <a:xfrm>
            <a:off x="337412" y="3392488"/>
            <a:ext cx="6143262" cy="2751303"/>
          </a:xfrm>
          <a:prstGeom prst="rect">
            <a:avLst/>
          </a:prstGeom>
        </p:spPr>
      </p:pic>
      <p:pic>
        <p:nvPicPr>
          <p:cNvPr id="4" name="Picture 3">
            <a:extLst>
              <a:ext uri="{FF2B5EF4-FFF2-40B4-BE49-F238E27FC236}">
                <a16:creationId xmlns:a16="http://schemas.microsoft.com/office/drawing/2014/main" id="{AC555B62-1D43-4FFC-831A-65CC2C410299}"/>
              </a:ext>
            </a:extLst>
          </p:cNvPr>
          <p:cNvPicPr>
            <a:picLocks noChangeAspect="1"/>
          </p:cNvPicPr>
          <p:nvPr/>
        </p:nvPicPr>
        <p:blipFill>
          <a:blip r:embed="rId4"/>
          <a:stretch>
            <a:fillRect/>
          </a:stretch>
        </p:blipFill>
        <p:spPr>
          <a:xfrm>
            <a:off x="6642139" y="2891062"/>
            <a:ext cx="5329601" cy="3661373"/>
          </a:xfrm>
          <a:prstGeom prst="rect">
            <a:avLst/>
          </a:prstGeom>
        </p:spPr>
      </p:pic>
    </p:spTree>
    <p:extLst>
      <p:ext uri="{BB962C8B-B14F-4D97-AF65-F5344CB8AC3E}">
        <p14:creationId xmlns:p14="http://schemas.microsoft.com/office/powerpoint/2010/main" val="587622937"/>
      </p:ext>
    </p:extLst>
  </p:cSld>
  <p:clrMapOvr>
    <a:masterClrMapping/>
  </p:clrMapOvr>
  <p:transition>
    <p:fade/>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1069200" y="2264400"/>
            <a:ext cx="10499345" cy="4058292"/>
          </a:xfrm>
        </p:spPr>
        <p:txBody>
          <a:bodyPr/>
          <a:lstStyle/>
          <a:p>
            <a:pPr lvl="0">
              <a:spcAft>
                <a:spcPts val="2000"/>
              </a:spcAft>
            </a:pPr>
            <a:r>
              <a:rPr lang="en-US" sz="3000" b="1" dirty="0">
                <a:solidFill>
                  <a:srgbClr val="0B4C86"/>
                </a:solidFill>
                <a:latin typeface="Arial" panose="020B0604020202020204" pitchFamily="34" charset="0"/>
                <a:cs typeface="Arial" panose="020B0604020202020204" pitchFamily="34" charset="0"/>
              </a:rPr>
              <a:t>The challenge</a:t>
            </a:r>
          </a:p>
          <a:p>
            <a:pPr>
              <a:spcAft>
                <a:spcPts val="3000"/>
              </a:spcAft>
            </a:pPr>
            <a:r>
              <a:rPr lang="en-GB" sz="2000" dirty="0">
                <a:latin typeface="Arial" panose="020B0604020202020204" pitchFamily="34" charset="0"/>
                <a:cs typeface="Arial" panose="020B0604020202020204" pitchFamily="34" charset="0"/>
              </a:rPr>
              <a:t>Together with your team, you must design a prototype tunnel structure to span 400mm and fit the train. Your design should be strong and lightweight, using as few materials as possible.</a:t>
            </a:r>
          </a:p>
          <a:p>
            <a:r>
              <a:rPr lang="en-GB" sz="2000" b="1" dirty="0">
                <a:solidFill>
                  <a:srgbClr val="0B4C86"/>
                </a:solidFill>
                <a:latin typeface="Arial" panose="020B0604020202020204" pitchFamily="34" charset="0"/>
                <a:cs typeface="Arial" panose="020B0604020202020204" pitchFamily="34" charset="0"/>
              </a:rPr>
              <a:t>You will have:</a:t>
            </a:r>
          </a:p>
          <a:p>
            <a:pPr marL="342900" indent="-342900">
              <a:buClr>
                <a:srgbClr val="3EAC4D"/>
              </a:buClr>
              <a:buFont typeface="Arial"/>
              <a:buChar char="•"/>
            </a:pPr>
            <a:r>
              <a:rPr lang="en-GB" sz="2000" dirty="0">
                <a:latin typeface="Arial" panose="020B0604020202020204" pitchFamily="34" charset="0"/>
                <a:cs typeface="Arial" panose="020B0604020202020204" pitchFamily="34" charset="0"/>
              </a:rPr>
              <a:t>40 x 400mm paper straws</a:t>
            </a:r>
          </a:p>
          <a:p>
            <a:pPr marL="342900" indent="-342900">
              <a:buClr>
                <a:srgbClr val="3EAC4D"/>
              </a:buClr>
              <a:buFont typeface="Arial"/>
              <a:buChar char="•"/>
            </a:pPr>
            <a:r>
              <a:rPr lang="en-GB" sz="2000" dirty="0">
                <a:latin typeface="Arial" panose="020B0604020202020204" pitchFamily="34" charset="0"/>
                <a:cs typeface="Arial" panose="020B0604020202020204" pitchFamily="34" charset="0"/>
              </a:rPr>
              <a:t>Scissors</a:t>
            </a:r>
          </a:p>
          <a:p>
            <a:pPr marL="342900" indent="-342900">
              <a:buClr>
                <a:srgbClr val="3EAC4D"/>
              </a:buClr>
              <a:buFont typeface="Arial"/>
              <a:buChar char="•"/>
            </a:pPr>
            <a:r>
              <a:rPr lang="en-GB" sz="2000" dirty="0">
                <a:latin typeface="Arial" panose="020B0604020202020204" pitchFamily="34" charset="0"/>
                <a:cs typeface="Arial" panose="020B0604020202020204" pitchFamily="34" charset="0"/>
              </a:rPr>
              <a:t>Masking tape</a:t>
            </a:r>
          </a:p>
          <a:p>
            <a:endParaRPr lang="en-GB" sz="2000" dirty="0">
              <a:latin typeface="Arial" panose="020B0604020202020204" pitchFamily="34" charset="0"/>
              <a:cs typeface="Arial" panose="020B0604020202020204" pitchFamily="34" charset="0"/>
            </a:endParaRPr>
          </a:p>
          <a:p>
            <a:r>
              <a:rPr lang="en-GB" sz="2000" dirty="0">
                <a:latin typeface="Arial" panose="020B0604020202020204" pitchFamily="34" charset="0"/>
                <a:cs typeface="Arial" panose="020B0604020202020204" pitchFamily="34" charset="0"/>
              </a:rPr>
              <a:t>Focus on your </a:t>
            </a:r>
            <a:r>
              <a:rPr lang="en-US" sz="2000" dirty="0">
                <a:latin typeface="Arial" panose="020B0604020202020204" pitchFamily="34" charset="0"/>
                <a:cs typeface="Arial" panose="020B0604020202020204" pitchFamily="34" charset="0"/>
              </a:rPr>
              <a:t>essential skills</a:t>
            </a:r>
            <a:r>
              <a:rPr lang="en-GB" sz="2000" dirty="0">
                <a:latin typeface="Arial" panose="020B0604020202020204" pitchFamily="34" charset="0"/>
                <a:cs typeface="Arial" panose="020B0604020202020204" pitchFamily="34" charset="0"/>
              </a:rPr>
              <a:t> of </a:t>
            </a:r>
            <a:r>
              <a:rPr lang="en-GB" sz="2000" b="1" dirty="0">
                <a:latin typeface="Arial" panose="020B0604020202020204" pitchFamily="34" charset="0"/>
                <a:cs typeface="Arial" panose="020B0604020202020204" pitchFamily="34" charset="0"/>
              </a:rPr>
              <a:t>teamwork,</a:t>
            </a:r>
            <a:r>
              <a:rPr lang="en-GB" sz="2000" dirty="0">
                <a:latin typeface="Arial" panose="020B0604020202020204" pitchFamily="34" charset="0"/>
                <a:cs typeface="Arial" panose="020B0604020202020204" pitchFamily="34" charset="0"/>
              </a:rPr>
              <a:t> </a:t>
            </a:r>
            <a:r>
              <a:rPr lang="en-GB" sz="2000" b="1" dirty="0">
                <a:latin typeface="Arial" panose="020B0604020202020204" pitchFamily="34" charset="0"/>
                <a:cs typeface="Arial" panose="020B0604020202020204" pitchFamily="34" charset="0"/>
              </a:rPr>
              <a:t>problem solving and staying positive</a:t>
            </a:r>
            <a:endParaRPr lang="en-GB" sz="2000" dirty="0">
              <a:latin typeface="Arial" panose="020B0604020202020204" pitchFamily="34" charset="0"/>
              <a:cs typeface="Arial" panose="020B0604020202020204" pitchFamily="34" charset="0"/>
            </a:endParaRPr>
          </a:p>
          <a:p>
            <a:r>
              <a:rPr lang="en-GB" sz="2000" dirty="0">
                <a:latin typeface="Arial" panose="020B0604020202020204" pitchFamily="34" charset="0"/>
                <a:cs typeface="Arial" panose="020B0604020202020204" pitchFamily="34" charset="0"/>
              </a:rPr>
              <a:t>  </a:t>
            </a:r>
          </a:p>
          <a:p>
            <a:endParaRPr lang="en-US" dirty="0"/>
          </a:p>
          <a:p>
            <a:endParaRPr lang="en-US" dirty="0"/>
          </a:p>
          <a:p>
            <a:endParaRPr lang="en-US" dirty="0"/>
          </a:p>
        </p:txBody>
      </p:sp>
      <p:pic>
        <p:nvPicPr>
          <p:cNvPr id="4" name="Picture 3"/>
          <p:cNvPicPr>
            <a:picLocks noChangeAspect="1"/>
          </p:cNvPicPr>
          <p:nvPr/>
        </p:nvPicPr>
        <p:blipFill>
          <a:blip r:embed="rId3"/>
          <a:stretch>
            <a:fillRect/>
          </a:stretch>
        </p:blipFill>
        <p:spPr>
          <a:xfrm>
            <a:off x="4269465" y="3709985"/>
            <a:ext cx="7132826" cy="2026591"/>
          </a:xfrm>
          <a:prstGeom prst="rect">
            <a:avLst/>
          </a:prstGeom>
        </p:spPr>
      </p:pic>
    </p:spTree>
    <p:extLst>
      <p:ext uri="{BB962C8B-B14F-4D97-AF65-F5344CB8AC3E}">
        <p14:creationId xmlns:p14="http://schemas.microsoft.com/office/powerpoint/2010/main" val="2377293143"/>
      </p:ext>
    </p:extLst>
  </p:cSld>
  <p:clrMapOvr>
    <a:masterClrMapping/>
  </p:clrMapOvr>
  <p:transition>
    <p:fad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Content Placeholder 4"/>
          <p:cNvSpPr>
            <a:spLocks noGrp="1"/>
          </p:cNvSpPr>
          <p:nvPr>
            <p:ph sz="quarter" idx="4294967295"/>
          </p:nvPr>
        </p:nvSpPr>
        <p:spPr>
          <a:xfrm>
            <a:off x="1069200" y="2264400"/>
            <a:ext cx="7745656" cy="2622570"/>
          </a:xfrm>
        </p:spPr>
        <p:txBody>
          <a:bodyPr/>
          <a:lstStyle/>
          <a:p>
            <a:pPr>
              <a:spcAft>
                <a:spcPts val="2000"/>
              </a:spcAft>
            </a:pPr>
            <a:r>
              <a:rPr lang="en-US" sz="3000" b="1" dirty="0">
                <a:solidFill>
                  <a:srgbClr val="0B4C86"/>
                </a:solidFill>
                <a:latin typeface="Arial" panose="020B0604020202020204" pitchFamily="34" charset="0"/>
                <a:ea typeface="Open Sans" panose="020B0606030504020204" pitchFamily="34" charset="0"/>
                <a:cs typeface="Arial" panose="020B0604020202020204" pitchFamily="34" charset="0"/>
              </a:rPr>
              <a:t>Essential skills </a:t>
            </a:r>
            <a:r>
              <a:rPr lang="mr-IN" sz="3000" b="1" dirty="0">
                <a:solidFill>
                  <a:srgbClr val="0B4C86"/>
                </a:solidFill>
                <a:latin typeface="Arial" panose="020B0604020202020204" pitchFamily="34" charset="0"/>
                <a:ea typeface="Open Sans" panose="020B0606030504020204" pitchFamily="34" charset="0"/>
                <a:cs typeface="Arial" panose="020B0604020202020204" pitchFamily="34" charset="0"/>
              </a:rPr>
              <a:t>–</a:t>
            </a:r>
            <a:r>
              <a:rPr lang="en-US" sz="3000" b="1" dirty="0">
                <a:solidFill>
                  <a:srgbClr val="0B4C86"/>
                </a:solidFill>
                <a:latin typeface="Arial" panose="020B0604020202020204" pitchFamily="34" charset="0"/>
                <a:ea typeface="Open Sans" panose="020B0606030504020204" pitchFamily="34" charset="0"/>
                <a:cs typeface="Arial" panose="020B0604020202020204" pitchFamily="34" charset="0"/>
              </a:rPr>
              <a:t> problem solving</a:t>
            </a:r>
            <a:endParaRPr lang="en-US" sz="3000" dirty="0">
              <a:solidFill>
                <a:srgbClr val="0B4C86"/>
              </a:solidFill>
              <a:latin typeface="Arial" panose="020B0604020202020204" pitchFamily="34" charset="0"/>
              <a:cs typeface="Arial" panose="020B0604020202020204" pitchFamily="34" charset="0"/>
            </a:endParaRPr>
          </a:p>
          <a:p>
            <a:r>
              <a:rPr lang="en-US" sz="2000" dirty="0">
                <a:latin typeface="Arial" panose="020B0604020202020204" pitchFamily="34" charset="0"/>
                <a:cs typeface="Arial" panose="020B0604020202020204" pitchFamily="34" charset="0"/>
              </a:rPr>
              <a:t>The ability to find a solution to a complex situation or challenge.</a:t>
            </a:r>
          </a:p>
          <a:p>
            <a:pPr marL="342900" indent="-342900">
              <a:buClr>
                <a:srgbClr val="3EAC4D"/>
              </a:buClr>
              <a:buFont typeface="Arial"/>
              <a:buChar char="•"/>
            </a:pPr>
            <a:r>
              <a:rPr lang="en-US" sz="2000" dirty="0">
                <a:latin typeface="Arial" panose="020B0604020202020204" pitchFamily="34" charset="0"/>
                <a:cs typeface="Arial" panose="020B0604020202020204" pitchFamily="34" charset="0"/>
              </a:rPr>
              <a:t>I can come up with different ways to solve a problem</a:t>
            </a:r>
          </a:p>
          <a:p>
            <a:pPr marL="342900" indent="-342900">
              <a:buClr>
                <a:srgbClr val="3EAC4D"/>
              </a:buClr>
              <a:buFont typeface="Arial"/>
              <a:buChar char="•"/>
            </a:pPr>
            <a:r>
              <a:rPr lang="en-US" sz="2000" dirty="0">
                <a:latin typeface="Arial" panose="020B0604020202020204" pitchFamily="34" charset="0"/>
                <a:cs typeface="Arial" panose="020B0604020202020204" pitchFamily="34" charset="0"/>
              </a:rPr>
              <a:t>I can use pros and cons to pick the best way of solving a simple problem</a:t>
            </a:r>
          </a:p>
          <a:p>
            <a:pPr marL="342900" indent="-342900">
              <a:buClr>
                <a:srgbClr val="3EAC4D"/>
              </a:buClr>
              <a:buFont typeface="Arial"/>
              <a:buChar char="•"/>
            </a:pPr>
            <a:r>
              <a:rPr lang="en-US" sz="2000" dirty="0">
                <a:latin typeface="Arial" panose="020B0604020202020204" pitchFamily="34" charset="0"/>
                <a:cs typeface="Arial" panose="020B0604020202020204" pitchFamily="34" charset="0"/>
              </a:rPr>
              <a:t>I can carry out research to better understand complex problems</a:t>
            </a:r>
          </a:p>
          <a:p>
            <a:pPr marL="342900" indent="-342900">
              <a:buClr>
                <a:srgbClr val="3EAC4D"/>
              </a:buClr>
              <a:buFont typeface="Arial"/>
              <a:buChar char="•"/>
            </a:pPr>
            <a:r>
              <a:rPr lang="en-US" sz="2000" dirty="0">
                <a:latin typeface="Arial" panose="020B0604020202020204" pitchFamily="34" charset="0"/>
                <a:cs typeface="Arial" panose="020B0604020202020204" pitchFamily="34" charset="0"/>
              </a:rPr>
              <a:t>I can evaluate different solutions for a complex problem and pick the best one</a:t>
            </a:r>
            <a:endParaRPr lang="en-US" dirty="0"/>
          </a:p>
        </p:txBody>
      </p:sp>
      <p:sp>
        <p:nvSpPr>
          <p:cNvPr id="7" name="TextBox 6"/>
          <p:cNvSpPr txBox="1"/>
          <p:nvPr/>
        </p:nvSpPr>
        <p:spPr>
          <a:xfrm>
            <a:off x="3086582" y="1355675"/>
            <a:ext cx="8911404" cy="831828"/>
          </a:xfrm>
          <a:prstGeom prst="rect">
            <a:avLst/>
          </a:prstGeom>
          <a:noFill/>
        </p:spPr>
        <p:txBody>
          <a:bodyPr wrap="square" lIns="0" tIns="0" rIns="0" bIns="0" rtlCol="0">
            <a:noAutofit/>
          </a:bodyPr>
          <a:lstStyle/>
          <a:p>
            <a:pPr algn="r"/>
            <a:endParaRPr lang="en-US" sz="3000" dirty="0">
              <a:solidFill>
                <a:schemeClr val="bg1"/>
              </a:solidFill>
            </a:endParaRPr>
          </a:p>
        </p:txBody>
      </p:sp>
      <p:pic>
        <p:nvPicPr>
          <p:cNvPr id="6" name="Picture 5">
            <a:extLst>
              <a:ext uri="{FF2B5EF4-FFF2-40B4-BE49-F238E27FC236}">
                <a16:creationId xmlns:a16="http://schemas.microsoft.com/office/drawing/2014/main" id="{ABF98DF3-33D9-A248-8070-D618C45083FE}"/>
              </a:ext>
            </a:extLst>
          </p:cNvPr>
          <p:cNvPicPr/>
          <p:nvPr/>
        </p:nvPicPr>
        <p:blipFill rotWithShape="1">
          <a:blip r:embed="rId3">
            <a:extLst>
              <a:ext uri="{28A0092B-C50C-407E-A947-70E740481C1C}">
                <a14:useLocalDpi xmlns:a14="http://schemas.microsoft.com/office/drawing/2010/main" val="0"/>
              </a:ext>
            </a:extLst>
          </a:blip>
          <a:srcRect l="25050" r="63730"/>
          <a:stretch/>
        </p:blipFill>
        <p:spPr bwMode="auto">
          <a:xfrm>
            <a:off x="8836525" y="2143623"/>
            <a:ext cx="2455029" cy="2570753"/>
          </a:xfrm>
          <a:prstGeom prst="rect">
            <a:avLst/>
          </a:prstGeom>
          <a:ln>
            <a:noFill/>
          </a:ln>
          <a:extLst>
            <a:ext uri="{53640926-AAD7-44d8-BBD7-CCE9431645EC}">
              <a14:shadowObscured xmlns="" xmlns:a14="http://schemas.microsoft.com/office/drawing/2010/main"/>
            </a:ext>
          </a:extLst>
        </p:spPr>
      </p:pic>
    </p:spTree>
    <p:extLst>
      <p:ext uri="{BB962C8B-B14F-4D97-AF65-F5344CB8AC3E}">
        <p14:creationId xmlns:p14="http://schemas.microsoft.com/office/powerpoint/2010/main" val="4235437638"/>
      </p:ext>
    </p:extLst>
  </p:cSld>
  <p:clrMapOvr>
    <a:masterClrMapping/>
  </p:clrMapOvr>
  <p:transition>
    <p:fade/>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Content Placeholder 4"/>
          <p:cNvSpPr>
            <a:spLocks noGrp="1"/>
          </p:cNvSpPr>
          <p:nvPr>
            <p:ph sz="quarter" idx="4294967295"/>
          </p:nvPr>
        </p:nvSpPr>
        <p:spPr>
          <a:xfrm>
            <a:off x="1069200" y="2264400"/>
            <a:ext cx="7745656" cy="2622570"/>
          </a:xfrm>
        </p:spPr>
        <p:txBody>
          <a:bodyPr/>
          <a:lstStyle/>
          <a:p>
            <a:pPr>
              <a:spcAft>
                <a:spcPts val="3000"/>
              </a:spcAft>
            </a:pPr>
            <a:r>
              <a:rPr lang="en-US" sz="3000" b="1" dirty="0">
                <a:solidFill>
                  <a:srgbClr val="0B4C86"/>
                </a:solidFill>
                <a:latin typeface="Arial" panose="020B0604020202020204" pitchFamily="34" charset="0"/>
                <a:ea typeface="Open Sans" panose="020B0606030504020204" pitchFamily="34" charset="0"/>
                <a:cs typeface="Arial" panose="020B0604020202020204" pitchFamily="34" charset="0"/>
              </a:rPr>
              <a:t>Essential skills </a:t>
            </a:r>
            <a:r>
              <a:rPr lang="mr-IN" sz="3000" b="1" dirty="0">
                <a:solidFill>
                  <a:srgbClr val="0B4C86"/>
                </a:solidFill>
                <a:latin typeface="Arial" panose="020B0604020202020204" pitchFamily="34" charset="0"/>
                <a:ea typeface="Open Sans" panose="020B0606030504020204" pitchFamily="34" charset="0"/>
                <a:cs typeface="Arial" panose="020B0604020202020204" pitchFamily="34" charset="0"/>
              </a:rPr>
              <a:t>–</a:t>
            </a:r>
            <a:r>
              <a:rPr lang="en-US" sz="3000" b="1" dirty="0">
                <a:solidFill>
                  <a:srgbClr val="0B4C86"/>
                </a:solidFill>
                <a:latin typeface="Arial" panose="020B0604020202020204" pitchFamily="34" charset="0"/>
                <a:ea typeface="Open Sans" panose="020B0606030504020204" pitchFamily="34" charset="0"/>
                <a:cs typeface="Arial" panose="020B0604020202020204" pitchFamily="34" charset="0"/>
              </a:rPr>
              <a:t> teamwork</a:t>
            </a:r>
            <a:endParaRPr lang="en-US" sz="2000" dirty="0">
              <a:solidFill>
                <a:srgbClr val="0B4C86"/>
              </a:solidFill>
              <a:latin typeface="Arial" panose="020B0604020202020204" pitchFamily="34" charset="0"/>
              <a:cs typeface="Arial" panose="020B0604020202020204" pitchFamily="34" charset="0"/>
            </a:endParaRPr>
          </a:p>
          <a:p>
            <a:r>
              <a:rPr lang="en-US" sz="2000" dirty="0">
                <a:latin typeface="Arial" panose="020B0604020202020204" pitchFamily="34" charset="0"/>
                <a:cs typeface="Arial" panose="020B0604020202020204" pitchFamily="34" charset="0"/>
              </a:rPr>
              <a:t>Working cooperatively with others towards achieving a shared goal.</a:t>
            </a:r>
          </a:p>
          <a:p>
            <a:pPr marL="342900" indent="-342900">
              <a:buClr>
                <a:srgbClr val="3EAC4D"/>
              </a:buClr>
              <a:buFont typeface="Arial"/>
              <a:buChar char="•"/>
            </a:pPr>
            <a:r>
              <a:rPr lang="en-US" sz="2000" dirty="0">
                <a:latin typeface="Arial" panose="020B0604020202020204" pitchFamily="34" charset="0"/>
                <a:cs typeface="Arial" panose="020B0604020202020204" pitchFamily="34" charset="0"/>
              </a:rPr>
              <a:t>I help with different jobs in my team and take responsibility for finishing my job</a:t>
            </a:r>
          </a:p>
          <a:p>
            <a:pPr marL="342900" indent="-342900">
              <a:buClr>
                <a:srgbClr val="3EAC4D"/>
              </a:buClr>
              <a:buFont typeface="Arial"/>
              <a:buChar char="•"/>
            </a:pPr>
            <a:r>
              <a:rPr lang="en-US" sz="2000" dirty="0">
                <a:latin typeface="Arial" panose="020B0604020202020204" pitchFamily="34" charset="0"/>
                <a:cs typeface="Arial" panose="020B0604020202020204" pitchFamily="34" charset="0"/>
              </a:rPr>
              <a:t>I help make decisions and make my own suggestions</a:t>
            </a:r>
          </a:p>
          <a:p>
            <a:pPr marL="342900" indent="-342900">
              <a:buClr>
                <a:srgbClr val="3EAC4D"/>
              </a:buClr>
              <a:buFont typeface="Arial"/>
              <a:buChar char="•"/>
            </a:pPr>
            <a:r>
              <a:rPr lang="en-US" sz="2000" dirty="0">
                <a:latin typeface="Arial" panose="020B0604020202020204" pitchFamily="34" charset="0"/>
                <a:cs typeface="Arial" panose="020B0604020202020204" pitchFamily="34" charset="0"/>
              </a:rPr>
              <a:t>I </a:t>
            </a:r>
            <a:r>
              <a:rPr lang="en-GB" sz="2000" dirty="0">
                <a:latin typeface="Arial" panose="020B0604020202020204" pitchFamily="34" charset="0"/>
                <a:cs typeface="Arial" panose="020B0604020202020204" pitchFamily="34" charset="0"/>
              </a:rPr>
              <a:t>recognise</a:t>
            </a:r>
            <a:r>
              <a:rPr lang="en-US" sz="2000" dirty="0">
                <a:latin typeface="Arial" panose="020B0604020202020204" pitchFamily="34" charset="0"/>
                <a:cs typeface="Arial" panose="020B0604020202020204" pitchFamily="34" charset="0"/>
              </a:rPr>
              <a:t> the value of others’ ideas and make useful contributions myself</a:t>
            </a:r>
          </a:p>
          <a:p>
            <a:pPr marL="342900" indent="-342900">
              <a:buFont typeface="Arial"/>
              <a:buChar char="•"/>
            </a:pPr>
            <a:endParaRPr lang="en-US" dirty="0"/>
          </a:p>
        </p:txBody>
      </p:sp>
      <p:sp>
        <p:nvSpPr>
          <p:cNvPr id="5" name="TextBox 4"/>
          <p:cNvSpPr txBox="1"/>
          <p:nvPr/>
        </p:nvSpPr>
        <p:spPr>
          <a:xfrm>
            <a:off x="13475136" y="3951619"/>
            <a:ext cx="914400" cy="914400"/>
          </a:xfrm>
          <a:prstGeom prst="rect">
            <a:avLst/>
          </a:prstGeom>
          <a:noFill/>
        </p:spPr>
        <p:txBody>
          <a:bodyPr wrap="none" lIns="0" tIns="0" rIns="0" bIns="0" rtlCol="0">
            <a:noAutofit/>
          </a:bodyPr>
          <a:lstStyle/>
          <a:p>
            <a:pPr algn="l"/>
            <a:endParaRPr lang="en-US" sz="1600" dirty="0">
              <a:solidFill>
                <a:schemeClr val="accent1"/>
              </a:solidFill>
            </a:endParaRPr>
          </a:p>
        </p:txBody>
      </p:sp>
      <p:pic>
        <p:nvPicPr>
          <p:cNvPr id="8" name="Picture 7">
            <a:extLst>
              <a:ext uri="{FF2B5EF4-FFF2-40B4-BE49-F238E27FC236}">
                <a16:creationId xmlns:a16="http://schemas.microsoft.com/office/drawing/2014/main" id="{636CC905-F9E7-6141-9CAC-573A97E21FEF}"/>
              </a:ext>
            </a:extLst>
          </p:cNvPr>
          <p:cNvPicPr/>
          <p:nvPr/>
        </p:nvPicPr>
        <p:blipFill rotWithShape="1">
          <a:blip r:embed="rId3">
            <a:extLst>
              <a:ext uri="{28A0092B-C50C-407E-A947-70E740481C1C}">
                <a14:useLocalDpi xmlns:a14="http://schemas.microsoft.com/office/drawing/2010/main" val="0"/>
              </a:ext>
            </a:extLst>
          </a:blip>
          <a:srcRect l="88295" t="1420" r="485" b="-1420"/>
          <a:stretch/>
        </p:blipFill>
        <p:spPr bwMode="auto">
          <a:xfrm>
            <a:off x="8836525" y="2143623"/>
            <a:ext cx="2455029" cy="2570753"/>
          </a:xfrm>
          <a:prstGeom prst="rect">
            <a:avLst/>
          </a:prstGeom>
          <a:ln>
            <a:noFill/>
          </a:ln>
          <a:extLst>
            <a:ext uri="{53640926-AAD7-44d8-BBD7-CCE9431645EC}">
              <a14:shadowObscured xmlns="" xmlns:a14="http://schemas.microsoft.com/office/drawing/2010/main"/>
            </a:ext>
          </a:extLst>
        </p:spPr>
      </p:pic>
    </p:spTree>
    <p:extLst>
      <p:ext uri="{BB962C8B-B14F-4D97-AF65-F5344CB8AC3E}">
        <p14:creationId xmlns:p14="http://schemas.microsoft.com/office/powerpoint/2010/main" val="2420183448"/>
      </p:ext>
    </p:extLst>
  </p:cSld>
  <p:clrMapOvr>
    <a:masterClrMapping/>
  </p:clrMapOvr>
  <p:transition>
    <p:fade/>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Content Placeholder 4"/>
          <p:cNvSpPr>
            <a:spLocks noGrp="1"/>
          </p:cNvSpPr>
          <p:nvPr>
            <p:ph sz="quarter" idx="4294967295"/>
          </p:nvPr>
        </p:nvSpPr>
        <p:spPr>
          <a:xfrm>
            <a:off x="1069200" y="2264400"/>
            <a:ext cx="7534473" cy="4136400"/>
          </a:xfrm>
        </p:spPr>
        <p:txBody>
          <a:bodyPr/>
          <a:lstStyle/>
          <a:p>
            <a:pPr>
              <a:spcAft>
                <a:spcPts val="2000"/>
              </a:spcAft>
            </a:pPr>
            <a:r>
              <a:rPr lang="en-US" sz="3000" b="1" dirty="0">
                <a:solidFill>
                  <a:srgbClr val="0B4C86"/>
                </a:solidFill>
                <a:latin typeface="Arial" panose="020B0604020202020204" pitchFamily="34" charset="0"/>
                <a:ea typeface="Open Sans" panose="020B0606030504020204" pitchFamily="34" charset="0"/>
                <a:cs typeface="Arial" panose="020B0604020202020204" pitchFamily="34" charset="0"/>
              </a:rPr>
              <a:t>Essential skills </a:t>
            </a:r>
            <a:r>
              <a:rPr lang="mr-IN" sz="3000" b="1" dirty="0">
                <a:solidFill>
                  <a:srgbClr val="0B4C86"/>
                </a:solidFill>
                <a:latin typeface="Arial" panose="020B0604020202020204" pitchFamily="34" charset="0"/>
                <a:ea typeface="Open Sans" panose="020B0606030504020204" pitchFamily="34" charset="0"/>
                <a:cs typeface="Arial" panose="020B0604020202020204" pitchFamily="34" charset="0"/>
              </a:rPr>
              <a:t>–</a:t>
            </a:r>
            <a:r>
              <a:rPr lang="en-US" sz="3000" b="1" dirty="0">
                <a:solidFill>
                  <a:srgbClr val="0B4C86"/>
                </a:solidFill>
                <a:latin typeface="Arial" panose="020B0604020202020204" pitchFamily="34" charset="0"/>
                <a:ea typeface="Open Sans" panose="020B0606030504020204" pitchFamily="34" charset="0"/>
                <a:cs typeface="Arial" panose="020B0604020202020204" pitchFamily="34" charset="0"/>
              </a:rPr>
              <a:t> staying positive</a:t>
            </a:r>
            <a:endParaRPr lang="en-US" sz="2000" dirty="0">
              <a:latin typeface="Arial" panose="020B0604020202020204" pitchFamily="34" charset="0"/>
              <a:cs typeface="Arial" panose="020B0604020202020204" pitchFamily="34" charset="0"/>
            </a:endParaRPr>
          </a:p>
          <a:p>
            <a:r>
              <a:rPr lang="en-US" sz="2000" dirty="0">
                <a:latin typeface="Arial" panose="020B0604020202020204" pitchFamily="34" charset="0"/>
                <a:cs typeface="Arial" panose="020B0604020202020204" pitchFamily="34" charset="0"/>
              </a:rPr>
              <a:t>The ability to use tactics to overcome setbacks and achieve goals.</a:t>
            </a:r>
          </a:p>
          <a:p>
            <a:pPr marL="457200" indent="-457200">
              <a:buClr>
                <a:srgbClr val="3EAC4D"/>
              </a:buClr>
              <a:buFont typeface="Arial" panose="020B0604020202020204" pitchFamily="34" charset="0"/>
              <a:buChar char="•"/>
            </a:pPr>
            <a:r>
              <a:rPr lang="en-US" sz="2000" dirty="0">
                <a:latin typeface="Arial" panose="020B0604020202020204" pitchFamily="34" charset="0"/>
                <a:cs typeface="Arial" panose="020B0604020202020204" pitchFamily="34" charset="0"/>
              </a:rPr>
              <a:t>I keep trying when something goes wrong and think about what happened</a:t>
            </a:r>
          </a:p>
          <a:p>
            <a:pPr marL="457200" indent="-457200">
              <a:buClr>
                <a:srgbClr val="3EAC4D"/>
              </a:buClr>
              <a:buFont typeface="Arial" panose="020B0604020202020204" pitchFamily="34" charset="0"/>
              <a:buChar char="•"/>
            </a:pPr>
            <a:r>
              <a:rPr lang="en-US" sz="2000" dirty="0">
                <a:latin typeface="Arial" panose="020B0604020202020204" pitchFamily="34" charset="0"/>
                <a:cs typeface="Arial" panose="020B0604020202020204" pitchFamily="34" charset="0"/>
              </a:rPr>
              <a:t>I can come up with ideas for changing difficult situations to positive opportunities</a:t>
            </a:r>
          </a:p>
          <a:p>
            <a:pPr marL="457200" indent="-457200">
              <a:buClr>
                <a:srgbClr val="3EAC4D"/>
              </a:buClr>
              <a:buFont typeface="Arial" panose="020B0604020202020204" pitchFamily="34" charset="0"/>
              <a:buChar char="•"/>
            </a:pPr>
            <a:r>
              <a:rPr lang="en-US" sz="2000" dirty="0">
                <a:latin typeface="Arial" panose="020B0604020202020204" pitchFamily="34" charset="0"/>
                <a:cs typeface="Arial" panose="020B0604020202020204" pitchFamily="34" charset="0"/>
              </a:rPr>
              <a:t>In difficult situations I choose the best way to move forward instead of giving up</a:t>
            </a:r>
          </a:p>
          <a:p>
            <a:pPr marL="342900" indent="-342900">
              <a:buFont typeface="Arial"/>
              <a:buChar char="•"/>
            </a:pPr>
            <a:endParaRPr lang="en-US" dirty="0"/>
          </a:p>
        </p:txBody>
      </p:sp>
      <p:sp>
        <p:nvSpPr>
          <p:cNvPr id="5" name="TextBox 4"/>
          <p:cNvSpPr txBox="1"/>
          <p:nvPr/>
        </p:nvSpPr>
        <p:spPr>
          <a:xfrm>
            <a:off x="13475136" y="3951619"/>
            <a:ext cx="914400" cy="914400"/>
          </a:xfrm>
          <a:prstGeom prst="rect">
            <a:avLst/>
          </a:prstGeom>
          <a:noFill/>
        </p:spPr>
        <p:txBody>
          <a:bodyPr wrap="none" lIns="0" tIns="0" rIns="0" bIns="0" rtlCol="0">
            <a:noAutofit/>
          </a:bodyPr>
          <a:lstStyle/>
          <a:p>
            <a:pPr algn="l"/>
            <a:endParaRPr lang="en-US" sz="1600" dirty="0">
              <a:solidFill>
                <a:schemeClr val="accent1"/>
              </a:solidFill>
            </a:endParaRPr>
          </a:p>
        </p:txBody>
      </p:sp>
      <p:sp>
        <p:nvSpPr>
          <p:cNvPr id="3" name="TextBox 2">
            <a:extLst>
              <a:ext uri="{FF2B5EF4-FFF2-40B4-BE49-F238E27FC236}">
                <a16:creationId xmlns:a16="http://schemas.microsoft.com/office/drawing/2014/main" id="{93DEEC34-18A8-8749-A6FC-2EB879BF3D05}"/>
              </a:ext>
            </a:extLst>
          </p:cNvPr>
          <p:cNvSpPr txBox="1"/>
          <p:nvPr/>
        </p:nvSpPr>
        <p:spPr>
          <a:xfrm>
            <a:off x="5638800" y="2951018"/>
            <a:ext cx="0" cy="0"/>
          </a:xfrm>
          <a:prstGeom prst="rect">
            <a:avLst/>
          </a:prstGeom>
          <a:noFill/>
        </p:spPr>
        <p:txBody>
          <a:bodyPr wrap="none" lIns="0" tIns="0" rIns="0" bIns="0" rtlCol="0">
            <a:noAutofit/>
          </a:bodyPr>
          <a:lstStyle/>
          <a:p>
            <a:pPr algn="l"/>
            <a:endParaRPr lang="en-US" sz="1600" dirty="0">
              <a:solidFill>
                <a:schemeClr val="accent1"/>
              </a:solidFill>
            </a:endParaRPr>
          </a:p>
        </p:txBody>
      </p:sp>
      <p:pic>
        <p:nvPicPr>
          <p:cNvPr id="8" name="Picture 7">
            <a:extLst>
              <a:ext uri="{FF2B5EF4-FFF2-40B4-BE49-F238E27FC236}">
                <a16:creationId xmlns:a16="http://schemas.microsoft.com/office/drawing/2014/main" id="{28D69BD0-2222-3A45-946C-24B8935A4219}"/>
              </a:ext>
            </a:extLst>
          </p:cNvPr>
          <p:cNvPicPr/>
          <p:nvPr/>
        </p:nvPicPr>
        <p:blipFill rotWithShape="1">
          <a:blip r:embed="rId3">
            <a:extLst>
              <a:ext uri="{28A0092B-C50C-407E-A947-70E740481C1C}">
                <a14:useLocalDpi xmlns:a14="http://schemas.microsoft.com/office/drawing/2010/main" val="0"/>
              </a:ext>
            </a:extLst>
          </a:blip>
          <a:srcRect l="50621" t="1420" r="38159" b="-1420"/>
          <a:stretch/>
        </p:blipFill>
        <p:spPr bwMode="auto">
          <a:xfrm>
            <a:off x="8836525" y="2143623"/>
            <a:ext cx="2455029" cy="2570753"/>
          </a:xfrm>
          <a:prstGeom prst="rect">
            <a:avLst/>
          </a:prstGeom>
          <a:ln>
            <a:noFill/>
          </a:ln>
          <a:extLst>
            <a:ext uri="{53640926-AAD7-44d8-BBD7-CCE9431645EC}">
              <a14:shadowObscured xmlns="" xmlns:a14="http://schemas.microsoft.com/office/drawing/2010/main"/>
            </a:ext>
          </a:extLst>
        </p:spPr>
      </p:pic>
    </p:spTree>
    <p:extLst>
      <p:ext uri="{BB962C8B-B14F-4D97-AF65-F5344CB8AC3E}">
        <p14:creationId xmlns:p14="http://schemas.microsoft.com/office/powerpoint/2010/main" val="1337413891"/>
      </p:ext>
    </p:extLst>
  </p:cSld>
  <p:clrMapOvr>
    <a:masterClrMapping/>
  </p:clrMapOvr>
  <p:transition>
    <p:fade/>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4294967295"/>
          </p:nvPr>
        </p:nvSpPr>
        <p:spPr>
          <a:xfrm>
            <a:off x="1069200" y="2264400"/>
            <a:ext cx="8697074" cy="505530"/>
          </a:xfrm>
        </p:spPr>
        <p:txBody>
          <a:bodyPr/>
          <a:lstStyle/>
          <a:p>
            <a:r>
              <a:rPr lang="en-US" sz="3000" b="1" dirty="0">
                <a:solidFill>
                  <a:srgbClr val="0B4C86"/>
                </a:solidFill>
                <a:latin typeface="Arial" panose="020B0604020202020204" pitchFamily="34" charset="0"/>
                <a:cs typeface="Arial" panose="020B0604020202020204" pitchFamily="34" charset="0"/>
              </a:rPr>
              <a:t>Designing structures </a:t>
            </a:r>
            <a:r>
              <a:rPr lang="en-GB" sz="3000" b="1" dirty="0">
                <a:solidFill>
                  <a:srgbClr val="0B4C86"/>
                </a:solidFill>
                <a:latin typeface="Arial" panose="020B0604020202020204" pitchFamily="34" charset="0"/>
                <a:cs typeface="Arial" panose="020B0604020202020204" pitchFamily="34" charset="0"/>
              </a:rPr>
              <a:t>&amp; resisting forces</a:t>
            </a:r>
            <a:endParaRPr lang="en-US" sz="3000" b="1" dirty="0">
              <a:solidFill>
                <a:srgbClr val="0B4C86"/>
              </a:solidFill>
              <a:latin typeface="Arial" panose="020B0604020202020204" pitchFamily="34" charset="0"/>
              <a:cs typeface="Arial" panose="020B0604020202020204" pitchFamily="34" charset="0"/>
            </a:endParaRPr>
          </a:p>
        </p:txBody>
      </p:sp>
      <p:sp>
        <p:nvSpPr>
          <p:cNvPr id="11" name="TextBox 10"/>
          <p:cNvSpPr txBox="1"/>
          <p:nvPr/>
        </p:nvSpPr>
        <p:spPr>
          <a:xfrm>
            <a:off x="7121689" y="3463014"/>
            <a:ext cx="914400" cy="914400"/>
          </a:xfrm>
          <a:prstGeom prst="rect">
            <a:avLst/>
          </a:prstGeom>
          <a:noFill/>
        </p:spPr>
        <p:txBody>
          <a:bodyPr wrap="none" lIns="0" tIns="0" rIns="0" bIns="0" rtlCol="0">
            <a:noAutofit/>
          </a:bodyPr>
          <a:lstStyle/>
          <a:p>
            <a:pPr algn="l"/>
            <a:endParaRPr lang="en-US" sz="1600" dirty="0">
              <a:solidFill>
                <a:schemeClr val="accent1"/>
              </a:solidFill>
            </a:endParaRPr>
          </a:p>
        </p:txBody>
      </p:sp>
      <p:sp>
        <p:nvSpPr>
          <p:cNvPr id="4" name="Rectangle 3">
            <a:extLst>
              <a:ext uri="{FF2B5EF4-FFF2-40B4-BE49-F238E27FC236}">
                <a16:creationId xmlns:a16="http://schemas.microsoft.com/office/drawing/2014/main" id="{7D478AA5-ECE2-2642-9DAD-547489D58F03}"/>
              </a:ext>
            </a:extLst>
          </p:cNvPr>
          <p:cNvSpPr/>
          <p:nvPr/>
        </p:nvSpPr>
        <p:spPr>
          <a:xfrm>
            <a:off x="457200" y="2859460"/>
            <a:ext cx="11277600" cy="3541340"/>
          </a:xfrm>
          <a:prstGeom prst="rect">
            <a:avLst/>
          </a:prstGeom>
          <a:solidFill>
            <a:srgbClr val="3EAC4D">
              <a:alpha val="1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l"/>
            <a:endParaRPr lang="en-US" sz="1600" dirty="0" err="1"/>
          </a:p>
        </p:txBody>
      </p:sp>
      <p:sp>
        <p:nvSpPr>
          <p:cNvPr id="12" name="Left-Right Arrow 11"/>
          <p:cNvSpPr/>
          <p:nvPr/>
        </p:nvSpPr>
        <p:spPr>
          <a:xfrm>
            <a:off x="4911166" y="4141661"/>
            <a:ext cx="2369667" cy="968959"/>
          </a:xfrm>
          <a:prstGeom prst="leftRightArrow">
            <a:avLst/>
          </a:prstGeom>
          <a:solidFill>
            <a:srgbClr val="3EAC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l"/>
            <a:endParaRPr lang="en-US" sz="1600" dirty="0"/>
          </a:p>
        </p:txBody>
      </p:sp>
      <p:sp>
        <p:nvSpPr>
          <p:cNvPr id="14" name="Up Arrow 13"/>
          <p:cNvSpPr/>
          <p:nvPr/>
        </p:nvSpPr>
        <p:spPr>
          <a:xfrm>
            <a:off x="2440818" y="4460950"/>
            <a:ext cx="1217563" cy="1387968"/>
          </a:xfrm>
          <a:prstGeom prst="upArrow">
            <a:avLst/>
          </a:prstGeom>
          <a:solidFill>
            <a:srgbClr val="3EAC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l"/>
            <a:endParaRPr lang="en-US" sz="1600" dirty="0"/>
          </a:p>
        </p:txBody>
      </p:sp>
      <p:sp>
        <p:nvSpPr>
          <p:cNvPr id="15" name="Down Arrow 14"/>
          <p:cNvSpPr/>
          <p:nvPr/>
        </p:nvSpPr>
        <p:spPr>
          <a:xfrm>
            <a:off x="2467785" y="3033701"/>
            <a:ext cx="1165196" cy="1427249"/>
          </a:xfrm>
          <a:prstGeom prst="downArrow">
            <a:avLst/>
          </a:prstGeom>
          <a:solidFill>
            <a:srgbClr val="3EAC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l"/>
            <a:endParaRPr lang="en-US" sz="1600" dirty="0"/>
          </a:p>
        </p:txBody>
      </p:sp>
      <p:sp>
        <p:nvSpPr>
          <p:cNvPr id="17" name="Curved Right Arrow 16"/>
          <p:cNvSpPr/>
          <p:nvPr/>
        </p:nvSpPr>
        <p:spPr>
          <a:xfrm>
            <a:off x="8019143" y="4307854"/>
            <a:ext cx="1453221" cy="1605532"/>
          </a:xfrm>
          <a:prstGeom prst="curvedRightArrow">
            <a:avLst/>
          </a:prstGeom>
          <a:solidFill>
            <a:srgbClr val="3EAC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l"/>
            <a:endParaRPr lang="en-US" sz="1600" dirty="0">
              <a:solidFill>
                <a:schemeClr val="tx1"/>
              </a:solidFill>
            </a:endParaRPr>
          </a:p>
        </p:txBody>
      </p:sp>
      <p:sp>
        <p:nvSpPr>
          <p:cNvPr id="19" name="Curved Right Arrow 18"/>
          <p:cNvSpPr/>
          <p:nvPr/>
        </p:nvSpPr>
        <p:spPr>
          <a:xfrm rot="10800000">
            <a:off x="9003750" y="2962027"/>
            <a:ext cx="1453221" cy="1741418"/>
          </a:xfrm>
          <a:prstGeom prst="curvedRightArrow">
            <a:avLst/>
          </a:prstGeom>
          <a:solidFill>
            <a:srgbClr val="3EAC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l"/>
            <a:endParaRPr lang="en-US" sz="1600" dirty="0">
              <a:solidFill>
                <a:schemeClr val="tx1"/>
              </a:solidFill>
            </a:endParaRPr>
          </a:p>
        </p:txBody>
      </p:sp>
      <p:sp>
        <p:nvSpPr>
          <p:cNvPr id="3" name="TextBox 2"/>
          <p:cNvSpPr txBox="1"/>
          <p:nvPr/>
        </p:nvSpPr>
        <p:spPr>
          <a:xfrm>
            <a:off x="2026526" y="5943600"/>
            <a:ext cx="2040596" cy="914400"/>
          </a:xfrm>
          <a:prstGeom prst="rect">
            <a:avLst/>
          </a:prstGeom>
          <a:noFill/>
        </p:spPr>
        <p:txBody>
          <a:bodyPr wrap="none" lIns="0" tIns="0" rIns="0" bIns="0" rtlCol="0">
            <a:noAutofit/>
          </a:bodyPr>
          <a:lstStyle/>
          <a:p>
            <a:pPr algn="ctr"/>
            <a:r>
              <a:rPr lang="en-US" sz="2000" b="1" dirty="0">
                <a:solidFill>
                  <a:srgbClr val="0B4C86"/>
                </a:solidFill>
              </a:rPr>
              <a:t>Compression</a:t>
            </a:r>
          </a:p>
        </p:txBody>
      </p:sp>
      <p:sp>
        <p:nvSpPr>
          <p:cNvPr id="13" name="TextBox 12"/>
          <p:cNvSpPr txBox="1"/>
          <p:nvPr/>
        </p:nvSpPr>
        <p:spPr>
          <a:xfrm>
            <a:off x="5641626" y="5900725"/>
            <a:ext cx="914400" cy="914400"/>
          </a:xfrm>
          <a:prstGeom prst="rect">
            <a:avLst/>
          </a:prstGeom>
          <a:noFill/>
        </p:spPr>
        <p:txBody>
          <a:bodyPr wrap="none" lIns="0" tIns="0" rIns="0" bIns="0" rtlCol="0">
            <a:noAutofit/>
          </a:bodyPr>
          <a:lstStyle/>
          <a:p>
            <a:pPr algn="l"/>
            <a:r>
              <a:rPr lang="en-US" sz="2000" b="1" dirty="0">
                <a:solidFill>
                  <a:srgbClr val="0B4C86"/>
                </a:solidFill>
              </a:rPr>
              <a:t>Tension</a:t>
            </a:r>
          </a:p>
        </p:txBody>
      </p:sp>
      <p:sp>
        <p:nvSpPr>
          <p:cNvPr id="16" name="TextBox 15"/>
          <p:cNvSpPr txBox="1"/>
          <p:nvPr/>
        </p:nvSpPr>
        <p:spPr>
          <a:xfrm>
            <a:off x="8737993" y="5983852"/>
            <a:ext cx="914400" cy="914400"/>
          </a:xfrm>
          <a:prstGeom prst="rect">
            <a:avLst/>
          </a:prstGeom>
          <a:noFill/>
        </p:spPr>
        <p:txBody>
          <a:bodyPr wrap="none" lIns="0" tIns="0" rIns="0" bIns="0" rtlCol="0">
            <a:noAutofit/>
          </a:bodyPr>
          <a:lstStyle/>
          <a:p>
            <a:pPr algn="l"/>
            <a:r>
              <a:rPr lang="en-US" sz="2000" b="1" dirty="0">
                <a:solidFill>
                  <a:srgbClr val="0B4C86"/>
                </a:solidFill>
              </a:rPr>
              <a:t>Torsion</a:t>
            </a:r>
          </a:p>
        </p:txBody>
      </p:sp>
    </p:spTree>
    <p:extLst>
      <p:ext uri="{BB962C8B-B14F-4D97-AF65-F5344CB8AC3E}">
        <p14:creationId xmlns:p14="http://schemas.microsoft.com/office/powerpoint/2010/main" val="298000622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3" grpId="0"/>
      <p:bldP spid="16"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4294967295"/>
          </p:nvPr>
        </p:nvSpPr>
        <p:spPr>
          <a:xfrm>
            <a:off x="1069200" y="2264400"/>
            <a:ext cx="8697074" cy="505530"/>
          </a:xfrm>
        </p:spPr>
        <p:txBody>
          <a:bodyPr/>
          <a:lstStyle/>
          <a:p>
            <a:r>
              <a:rPr lang="en-GB" sz="3000" b="1" dirty="0">
                <a:solidFill>
                  <a:srgbClr val="0B4C86"/>
                </a:solidFill>
                <a:latin typeface="Arial" panose="020B0604020202020204" pitchFamily="34" charset="0"/>
                <a:cs typeface="Arial" panose="020B0604020202020204" pitchFamily="34" charset="0"/>
              </a:rPr>
              <a:t>Types of structure</a:t>
            </a:r>
            <a:endParaRPr lang="en-US" sz="3000" b="1" dirty="0">
              <a:solidFill>
                <a:srgbClr val="0B4C86"/>
              </a:solidFill>
              <a:latin typeface="Arial" panose="020B0604020202020204" pitchFamily="34" charset="0"/>
              <a:cs typeface="Arial" panose="020B0604020202020204" pitchFamily="34" charset="0"/>
            </a:endParaRPr>
          </a:p>
        </p:txBody>
      </p:sp>
      <p:pic>
        <p:nvPicPr>
          <p:cNvPr id="10" name="Picture 9"/>
          <p:cNvPicPr/>
          <p:nvPr/>
        </p:nvPicPr>
        <p:blipFill>
          <a:blip r:embed="rId3">
            <a:alphaModFix/>
            <a:extLst>
              <a:ext uri="{28A0092B-C50C-407E-A947-70E740481C1C}">
                <a14:useLocalDpi xmlns:a14="http://schemas.microsoft.com/office/drawing/2010/main" val="0"/>
              </a:ext>
            </a:extLst>
          </a:blip>
          <a:stretch>
            <a:fillRect/>
          </a:stretch>
        </p:blipFill>
        <p:spPr>
          <a:xfrm>
            <a:off x="917593" y="3122150"/>
            <a:ext cx="10229814" cy="2614454"/>
          </a:xfrm>
          <a:prstGeom prst="rect">
            <a:avLst/>
          </a:prstGeom>
        </p:spPr>
      </p:pic>
      <p:sp>
        <p:nvSpPr>
          <p:cNvPr id="6" name="Rectangle 5">
            <a:extLst>
              <a:ext uri="{FF2B5EF4-FFF2-40B4-BE49-F238E27FC236}">
                <a16:creationId xmlns:a16="http://schemas.microsoft.com/office/drawing/2014/main" id="{7936054D-A8B4-4D4E-B1FA-C6BFCD55E630}"/>
              </a:ext>
            </a:extLst>
          </p:cNvPr>
          <p:cNvSpPr/>
          <p:nvPr/>
        </p:nvSpPr>
        <p:spPr>
          <a:xfrm>
            <a:off x="457200" y="2859460"/>
            <a:ext cx="11277600" cy="3541340"/>
          </a:xfrm>
          <a:prstGeom prst="rect">
            <a:avLst/>
          </a:prstGeom>
          <a:solidFill>
            <a:srgbClr val="3EAC4D">
              <a:alpha val="1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l"/>
            <a:endParaRPr lang="en-US" sz="1600" dirty="0" err="1"/>
          </a:p>
        </p:txBody>
      </p:sp>
      <p:sp>
        <p:nvSpPr>
          <p:cNvPr id="3" name="Rectangle 2">
            <a:extLst>
              <a:ext uri="{FF2B5EF4-FFF2-40B4-BE49-F238E27FC236}">
                <a16:creationId xmlns:a16="http://schemas.microsoft.com/office/drawing/2014/main" id="{3FF4E4F0-62D1-4A32-808B-397B72B06B25}"/>
              </a:ext>
            </a:extLst>
          </p:cNvPr>
          <p:cNvSpPr/>
          <p:nvPr/>
        </p:nvSpPr>
        <p:spPr>
          <a:xfrm>
            <a:off x="1900845" y="5791545"/>
            <a:ext cx="10169235" cy="400110"/>
          </a:xfrm>
          <a:prstGeom prst="rect">
            <a:avLst/>
          </a:prstGeom>
        </p:spPr>
        <p:txBody>
          <a:bodyPr wrap="square">
            <a:spAutoFit/>
          </a:bodyPr>
          <a:lstStyle/>
          <a:p>
            <a:r>
              <a:rPr lang="en-GB" sz="2000" b="1" dirty="0">
                <a:solidFill>
                  <a:srgbClr val="0B4C86"/>
                </a:solidFill>
                <a:latin typeface="Arial" panose="020B0604020202020204" pitchFamily="34" charset="0"/>
                <a:cs typeface="Arial" panose="020B0604020202020204" pitchFamily="34" charset="0"/>
              </a:rPr>
              <a:t>Mass				Frame				Shell</a:t>
            </a:r>
          </a:p>
        </p:txBody>
      </p:sp>
    </p:spTree>
    <p:extLst>
      <p:ext uri="{BB962C8B-B14F-4D97-AF65-F5344CB8AC3E}">
        <p14:creationId xmlns:p14="http://schemas.microsoft.com/office/powerpoint/2010/main" val="3207701974"/>
      </p:ext>
    </p:extLst>
  </p:cSld>
  <p:clrMapOvr>
    <a:masterClrMapping/>
  </p:clrMapOvr>
  <p:transition>
    <p:fade/>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1069200" y="2264400"/>
            <a:ext cx="11277600" cy="4058292"/>
          </a:xfrm>
        </p:spPr>
        <p:txBody>
          <a:bodyPr/>
          <a:lstStyle/>
          <a:p>
            <a:pPr>
              <a:spcAft>
                <a:spcPts val="2000"/>
              </a:spcAft>
            </a:pPr>
            <a:r>
              <a:rPr lang="en-US" sz="3000" b="1" dirty="0">
                <a:solidFill>
                  <a:srgbClr val="0B4C86"/>
                </a:solidFill>
              </a:rPr>
              <a:t>Planning</a:t>
            </a:r>
            <a:endParaRPr lang="en-GB" sz="2000" dirty="0">
              <a:solidFill>
                <a:srgbClr val="0B4C86"/>
              </a:solidFill>
            </a:endParaRPr>
          </a:p>
          <a:p>
            <a:r>
              <a:rPr lang="en-GB" sz="1900" dirty="0"/>
              <a:t>You have 10 minutes to make your plan. Use the isometric paper provided to sketch your structure. </a:t>
            </a:r>
          </a:p>
          <a:p>
            <a:endParaRPr lang="en-GB" sz="2000" dirty="0"/>
          </a:p>
          <a:p>
            <a:endParaRPr lang="en-GB" sz="2000" dirty="0"/>
          </a:p>
          <a:p>
            <a:endParaRPr lang="en-US" dirty="0"/>
          </a:p>
          <a:p>
            <a:endParaRPr lang="en-US" dirty="0"/>
          </a:p>
          <a:p>
            <a:endParaRPr lang="en-US" dirty="0"/>
          </a:p>
        </p:txBody>
      </p:sp>
      <p:pic>
        <p:nvPicPr>
          <p:cNvPr id="6" name="Picture 5" descr="mage result for isometric paper"/>
          <p:cNvPicPr/>
          <p:nvPr/>
        </p:nvPicPr>
        <p:blipFill rotWithShape="1">
          <a:blip r:embed="rId3">
            <a:alphaModFix amt="72000"/>
            <a:extLst>
              <a:ext uri="{28A0092B-C50C-407E-A947-70E740481C1C}">
                <a14:useLocalDpi xmlns:a14="http://schemas.microsoft.com/office/drawing/2010/main" val="0"/>
              </a:ext>
            </a:extLst>
          </a:blip>
          <a:srcRect l="3621" t="7277" r="18502" b="57138"/>
          <a:stretch/>
        </p:blipFill>
        <p:spPr bwMode="auto">
          <a:xfrm>
            <a:off x="1069200" y="3519249"/>
            <a:ext cx="5566370" cy="2854409"/>
          </a:xfrm>
          <a:prstGeom prst="rect">
            <a:avLst/>
          </a:prstGeom>
          <a:noFill/>
          <a:ln>
            <a:noFill/>
          </a:ln>
          <a:extLst>
            <a:ext uri="{53640926-AAD7-44d8-BBD7-CCE9431645EC}">
              <a14:shadowObscured xmlns="" xmlns:a14="http://schemas.microsoft.com/office/drawing/2010/main"/>
            </a:ext>
          </a:extLst>
        </p:spPr>
      </p:pic>
      <p:pic>
        <p:nvPicPr>
          <p:cNvPr id="7" name="Picture 6"/>
          <p:cNvPicPr/>
          <p:nvPr/>
        </p:nvPicPr>
        <p:blipFill rotWithShape="1">
          <a:blip r:embed="rId4">
            <a:extLst>
              <a:ext uri="{28A0092B-C50C-407E-A947-70E740481C1C}">
                <a14:useLocalDpi xmlns:a14="http://schemas.microsoft.com/office/drawing/2010/main" val="0"/>
              </a:ext>
            </a:extLst>
          </a:blip>
          <a:srcRect l="31415" r="31415"/>
          <a:stretch/>
        </p:blipFill>
        <p:spPr>
          <a:xfrm>
            <a:off x="7319470" y="3863094"/>
            <a:ext cx="4427042" cy="2561530"/>
          </a:xfrm>
          <a:prstGeom prst="rect">
            <a:avLst/>
          </a:prstGeom>
        </p:spPr>
      </p:pic>
    </p:spTree>
    <p:extLst>
      <p:ext uri="{BB962C8B-B14F-4D97-AF65-F5344CB8AC3E}">
        <p14:creationId xmlns:p14="http://schemas.microsoft.com/office/powerpoint/2010/main" val="2188087891"/>
      </p:ext>
    </p:extLst>
  </p:cSld>
  <p:clrMapOvr>
    <a:masterClrMapping/>
  </p:clrMapOvr>
  <p:transition>
    <p:fade/>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p:nvPr/>
        </p:nvPicPr>
        <p:blipFill>
          <a:blip r:embed="rId3">
            <a:extLst>
              <a:ext uri="{28A0092B-C50C-407E-A947-70E740481C1C}">
                <a14:useLocalDpi xmlns:a14="http://schemas.microsoft.com/office/drawing/2010/main" val="0"/>
              </a:ext>
            </a:extLst>
          </a:blip>
          <a:stretch>
            <a:fillRect/>
          </a:stretch>
        </p:blipFill>
        <p:spPr>
          <a:xfrm>
            <a:off x="981093" y="3536965"/>
            <a:ext cx="10229814" cy="2614454"/>
          </a:xfrm>
          <a:prstGeom prst="rect">
            <a:avLst/>
          </a:prstGeom>
        </p:spPr>
      </p:pic>
      <p:sp>
        <p:nvSpPr>
          <p:cNvPr id="7" name="Rectangle 6">
            <a:extLst>
              <a:ext uri="{FF2B5EF4-FFF2-40B4-BE49-F238E27FC236}">
                <a16:creationId xmlns:a16="http://schemas.microsoft.com/office/drawing/2014/main" id="{C88E0804-D533-AA46-8C79-2CD69333BFE0}"/>
              </a:ext>
            </a:extLst>
          </p:cNvPr>
          <p:cNvSpPr/>
          <p:nvPr/>
        </p:nvSpPr>
        <p:spPr>
          <a:xfrm>
            <a:off x="457200" y="3392488"/>
            <a:ext cx="11277600" cy="3008312"/>
          </a:xfrm>
          <a:prstGeom prst="rect">
            <a:avLst/>
          </a:prstGeom>
          <a:solidFill>
            <a:srgbClr val="3EAC4D">
              <a:alpha val="1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l"/>
            <a:endParaRPr lang="en-US" sz="1600" dirty="0" err="1"/>
          </a:p>
        </p:txBody>
      </p:sp>
      <p:sp>
        <p:nvSpPr>
          <p:cNvPr id="5" name="Content Placeholder 4"/>
          <p:cNvSpPr>
            <a:spLocks noGrp="1"/>
          </p:cNvSpPr>
          <p:nvPr>
            <p:ph idx="1"/>
          </p:nvPr>
        </p:nvSpPr>
        <p:spPr>
          <a:xfrm>
            <a:off x="1069200" y="2264400"/>
            <a:ext cx="11277600" cy="1587164"/>
          </a:xfrm>
        </p:spPr>
        <p:txBody>
          <a:bodyPr/>
          <a:lstStyle/>
          <a:p>
            <a:pPr>
              <a:spcAft>
                <a:spcPts val="2000"/>
              </a:spcAft>
            </a:pPr>
            <a:r>
              <a:rPr lang="en-US" sz="3000" b="1" dirty="0">
                <a:solidFill>
                  <a:srgbClr val="0B4C86"/>
                </a:solidFill>
              </a:rPr>
              <a:t>Making</a:t>
            </a:r>
          </a:p>
          <a:p>
            <a:r>
              <a:rPr lang="en-GB" sz="2000" dirty="0"/>
              <a:t>You have 50 minutes to make your structure.</a:t>
            </a:r>
          </a:p>
          <a:p>
            <a:endParaRPr lang="en-GB" sz="2000" dirty="0"/>
          </a:p>
          <a:p>
            <a:endParaRPr lang="en-US" dirty="0"/>
          </a:p>
          <a:p>
            <a:endParaRPr lang="en-US" dirty="0"/>
          </a:p>
          <a:p>
            <a:endParaRPr lang="en-US" dirty="0"/>
          </a:p>
        </p:txBody>
      </p:sp>
    </p:spTree>
    <p:extLst>
      <p:ext uri="{BB962C8B-B14F-4D97-AF65-F5344CB8AC3E}">
        <p14:creationId xmlns:p14="http://schemas.microsoft.com/office/powerpoint/2010/main" val="3963145881"/>
      </p:ext>
    </p:extLst>
  </p:cSld>
  <p:clrMapOvr>
    <a:masterClrMapping/>
  </p:clrMapOvr>
  <p:transition>
    <p:fade/>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1069200" y="2264400"/>
            <a:ext cx="11277600" cy="4058292"/>
          </a:xfrm>
        </p:spPr>
        <p:txBody>
          <a:bodyPr/>
          <a:lstStyle/>
          <a:p>
            <a:pPr>
              <a:spcAft>
                <a:spcPts val="2000"/>
              </a:spcAft>
            </a:pPr>
            <a:r>
              <a:rPr lang="en-US" sz="3000" b="1" dirty="0">
                <a:solidFill>
                  <a:srgbClr val="0B4C86"/>
                </a:solidFill>
                <a:latin typeface="Arial" panose="020B0604020202020204" pitchFamily="34" charset="0"/>
                <a:cs typeface="Arial" panose="020B0604020202020204" pitchFamily="34" charset="0"/>
              </a:rPr>
              <a:t>Tidy up!</a:t>
            </a:r>
          </a:p>
          <a:p>
            <a:r>
              <a:rPr lang="en-GB" sz="2000" dirty="0">
                <a:latin typeface="Arial" panose="020B0604020202020204" pitchFamily="34" charset="0"/>
                <a:cs typeface="Arial" panose="020B0604020202020204" pitchFamily="34" charset="0"/>
              </a:rPr>
              <a:t>You have 2 minutes to tidy up the room.</a:t>
            </a:r>
          </a:p>
          <a:p>
            <a:pPr marL="342900" indent="-342900">
              <a:buClr>
                <a:srgbClr val="3EAC4D"/>
              </a:buClr>
              <a:buFont typeface="Arial"/>
              <a:buChar char="•"/>
            </a:pPr>
            <a:r>
              <a:rPr lang="en-GB" sz="2000" dirty="0">
                <a:latin typeface="Arial" panose="020B0604020202020204" pitchFamily="34" charset="0"/>
                <a:cs typeface="Arial" panose="020B0604020202020204" pitchFamily="34" charset="0"/>
              </a:rPr>
              <a:t>Replace all tools and unused materials.</a:t>
            </a:r>
          </a:p>
          <a:p>
            <a:pPr marL="342900" indent="-342900">
              <a:buClr>
                <a:srgbClr val="3EAC4D"/>
              </a:buClr>
              <a:buFont typeface="Arial"/>
              <a:buChar char="•"/>
            </a:pPr>
            <a:r>
              <a:rPr lang="en-GB" sz="2000" dirty="0">
                <a:latin typeface="Arial" panose="020B0604020202020204" pitchFamily="34" charset="0"/>
                <a:cs typeface="Arial" panose="020B0604020202020204" pitchFamily="34" charset="0"/>
              </a:rPr>
              <a:t>Recycle any rubbish.</a:t>
            </a:r>
          </a:p>
          <a:p>
            <a:pPr marL="342900" indent="-342900">
              <a:spcAft>
                <a:spcPts val="1500"/>
              </a:spcAft>
              <a:buClr>
                <a:srgbClr val="3EAC4D"/>
              </a:buClr>
              <a:buFont typeface="Arial"/>
              <a:buChar char="•"/>
            </a:pPr>
            <a:r>
              <a:rPr lang="en-GB" sz="2000" dirty="0">
                <a:latin typeface="Arial" panose="020B0604020202020204" pitchFamily="34" charset="0"/>
                <a:cs typeface="Arial" panose="020B0604020202020204" pitchFamily="34" charset="0"/>
              </a:rPr>
              <a:t>Sit at your tables in silence.</a:t>
            </a:r>
          </a:p>
          <a:p>
            <a:r>
              <a:rPr lang="en-GB" sz="2000" dirty="0">
                <a:latin typeface="Arial" panose="020B0604020202020204" pitchFamily="34" charset="0"/>
                <a:cs typeface="Arial" panose="020B0604020202020204" pitchFamily="34" charset="0"/>
              </a:rPr>
              <a:t>Use your </a:t>
            </a:r>
            <a:r>
              <a:rPr lang="en-US" sz="2000" i="1" dirty="0">
                <a:latin typeface="Arial" panose="020B0604020202020204" pitchFamily="34" charset="0"/>
                <a:cs typeface="Arial" panose="020B0604020202020204" pitchFamily="34" charset="0"/>
              </a:rPr>
              <a:t>Essential Skills</a:t>
            </a:r>
            <a:r>
              <a:rPr lang="en-GB" sz="2000" dirty="0">
                <a:latin typeface="Arial" panose="020B0604020202020204" pitchFamily="34" charset="0"/>
                <a:cs typeface="Arial" panose="020B0604020202020204" pitchFamily="34" charset="0"/>
              </a:rPr>
              <a:t> of </a:t>
            </a:r>
            <a:r>
              <a:rPr lang="en-GB" sz="2000" b="1" dirty="0">
                <a:latin typeface="Arial" panose="020B0604020202020204" pitchFamily="34" charset="0"/>
                <a:cs typeface="Arial" panose="020B0604020202020204" pitchFamily="34" charset="0"/>
              </a:rPr>
              <a:t>teamwork</a:t>
            </a:r>
            <a:r>
              <a:rPr lang="en-GB" sz="2000" dirty="0">
                <a:latin typeface="Arial" panose="020B0604020202020204" pitchFamily="34" charset="0"/>
                <a:cs typeface="Arial" panose="020B0604020202020204" pitchFamily="34" charset="0"/>
              </a:rPr>
              <a:t> and </a:t>
            </a:r>
            <a:r>
              <a:rPr lang="en-GB" sz="2000" b="1" dirty="0">
                <a:latin typeface="Arial" panose="020B0604020202020204" pitchFamily="34" charset="0"/>
                <a:cs typeface="Arial" panose="020B0604020202020204" pitchFamily="34" charset="0"/>
              </a:rPr>
              <a:t>aiming high</a:t>
            </a:r>
          </a:p>
          <a:p>
            <a:endParaRPr lang="en-GB" sz="2000" dirty="0"/>
          </a:p>
          <a:p>
            <a:endParaRPr lang="en-GB" sz="2000" dirty="0"/>
          </a:p>
          <a:p>
            <a:endParaRPr lang="en-US" dirty="0"/>
          </a:p>
          <a:p>
            <a:endParaRPr lang="en-US" dirty="0"/>
          </a:p>
          <a:p>
            <a:endParaRPr lang="en-US" dirty="0"/>
          </a:p>
        </p:txBody>
      </p:sp>
    </p:spTree>
    <p:extLst>
      <p:ext uri="{BB962C8B-B14F-4D97-AF65-F5344CB8AC3E}">
        <p14:creationId xmlns:p14="http://schemas.microsoft.com/office/powerpoint/2010/main" val="3119630116"/>
      </p:ext>
    </p:extLst>
  </p:cSld>
  <p:clrMapOvr>
    <a:masterClrMapping/>
  </p:clrMapOvr>
  <p:transition>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sz="quarter" idx="4294967295"/>
          </p:nvPr>
        </p:nvSpPr>
        <p:spPr>
          <a:xfrm>
            <a:off x="1069200" y="2264400"/>
            <a:ext cx="10972187" cy="3557588"/>
          </a:xfrm>
        </p:spPr>
        <p:txBody>
          <a:bodyPr/>
          <a:lstStyle/>
          <a:p>
            <a:pPr>
              <a:spcAft>
                <a:spcPts val="2000"/>
              </a:spcAft>
            </a:pPr>
            <a:r>
              <a:rPr lang="en-US" sz="3000" b="1" dirty="0">
                <a:solidFill>
                  <a:srgbClr val="0B4C86"/>
                </a:solidFill>
                <a:ea typeface="Open Sans" panose="020B0606030504020204" pitchFamily="34" charset="0"/>
                <a:cs typeface="Open Sans" panose="020B0606030504020204" pitchFamily="34" charset="0"/>
              </a:rPr>
              <a:t>Introduction to EPIC Engineers</a:t>
            </a:r>
            <a:endParaRPr lang="en-GB" sz="3000" dirty="0">
              <a:solidFill>
                <a:srgbClr val="0B4C86"/>
              </a:solidFill>
              <a:latin typeface="Arial" panose="020B0604020202020204" pitchFamily="34" charset="0"/>
              <a:cs typeface="Arial" panose="020B0604020202020204" pitchFamily="34" charset="0"/>
            </a:endParaRPr>
          </a:p>
          <a:p>
            <a:pPr>
              <a:spcAft>
                <a:spcPts val="1500"/>
              </a:spcAft>
            </a:pPr>
            <a:r>
              <a:rPr lang="en-GB" sz="2000" b="1" dirty="0">
                <a:solidFill>
                  <a:srgbClr val="014A80"/>
                </a:solidFill>
                <a:latin typeface="Arial" panose="020B0604020202020204" pitchFamily="34" charset="0"/>
                <a:cs typeface="Arial" panose="020B0604020202020204" pitchFamily="34" charset="0"/>
              </a:rPr>
              <a:t>Welcome to EPIC Engineers </a:t>
            </a:r>
          </a:p>
          <a:p>
            <a:pPr>
              <a:spcAft>
                <a:spcPts val="1500"/>
              </a:spcAft>
            </a:pPr>
            <a:r>
              <a:rPr lang="en-GB" sz="2000" dirty="0">
                <a:latin typeface="Arial" panose="020B0604020202020204" pitchFamily="34" charset="0"/>
                <a:cs typeface="Arial" panose="020B0604020202020204" pitchFamily="34" charset="0"/>
              </a:rPr>
              <a:t>Today’s workshop will be dedicated to STEM learning based around transport infrastructure, brought to you in partnership with HS2. </a:t>
            </a:r>
          </a:p>
          <a:p>
            <a:pPr>
              <a:spcAft>
                <a:spcPts val="1500"/>
              </a:spcAft>
            </a:pPr>
            <a:r>
              <a:rPr lang="en-US" sz="2000" dirty="0">
                <a:latin typeface="Arial" panose="020B0604020202020204" pitchFamily="34" charset="0"/>
                <a:cs typeface="Arial" panose="020B0604020202020204" pitchFamily="34" charset="0"/>
              </a:rPr>
              <a:t>T</a:t>
            </a:r>
            <a:r>
              <a:rPr lang="en-GB" sz="2000" dirty="0" err="1">
                <a:latin typeface="Arial" panose="020B0604020202020204" pitchFamily="34" charset="0"/>
                <a:cs typeface="Arial" panose="020B0604020202020204" pitchFamily="34" charset="0"/>
              </a:rPr>
              <a:t>oday</a:t>
            </a:r>
            <a:r>
              <a:rPr lang="en-GB" sz="2000" dirty="0">
                <a:latin typeface="Arial" panose="020B0604020202020204" pitchFamily="34" charset="0"/>
                <a:cs typeface="Arial" panose="020B0604020202020204" pitchFamily="34" charset="0"/>
              </a:rPr>
              <a:t> you will be completing the Engineering Challenge: Tunnel Structures activity. </a:t>
            </a:r>
          </a:p>
          <a:p>
            <a:endParaRPr lang="en-US" dirty="0"/>
          </a:p>
        </p:txBody>
      </p:sp>
    </p:spTree>
    <p:extLst>
      <p:ext uri="{BB962C8B-B14F-4D97-AF65-F5344CB8AC3E}">
        <p14:creationId xmlns:p14="http://schemas.microsoft.com/office/powerpoint/2010/main" val="1286587047"/>
      </p:ext>
    </p:extLst>
  </p:cSld>
  <p:clrMapOvr>
    <a:masterClrMapping/>
  </p:clrMapOvr>
  <p:transition>
    <p:fade/>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4294967295"/>
          </p:nvPr>
        </p:nvSpPr>
        <p:spPr>
          <a:xfrm>
            <a:off x="1069200" y="2264400"/>
            <a:ext cx="8697074" cy="505530"/>
          </a:xfrm>
        </p:spPr>
        <p:txBody>
          <a:bodyPr/>
          <a:lstStyle/>
          <a:p>
            <a:r>
              <a:rPr lang="en-US" sz="3000" b="1" dirty="0">
                <a:solidFill>
                  <a:srgbClr val="0B4C86"/>
                </a:solidFill>
                <a:latin typeface="Arial" panose="020B0604020202020204" pitchFamily="34" charset="0"/>
                <a:cs typeface="Arial" panose="020B0604020202020204" pitchFamily="34" charset="0"/>
              </a:rPr>
              <a:t>Testing</a:t>
            </a:r>
          </a:p>
        </p:txBody>
      </p:sp>
      <p:pic>
        <p:nvPicPr>
          <p:cNvPr id="8" name="Picture 7"/>
          <p:cNvPicPr>
            <a:picLocks noChangeAspect="1"/>
          </p:cNvPicPr>
          <p:nvPr/>
        </p:nvPicPr>
        <p:blipFill rotWithShape="1">
          <a:blip r:embed="rId3"/>
          <a:srcRect l="59470"/>
          <a:stretch/>
        </p:blipFill>
        <p:spPr>
          <a:xfrm>
            <a:off x="7495309" y="2992332"/>
            <a:ext cx="3954225" cy="2771953"/>
          </a:xfrm>
          <a:prstGeom prst="rect">
            <a:avLst/>
          </a:prstGeom>
        </p:spPr>
      </p:pic>
      <p:pic>
        <p:nvPicPr>
          <p:cNvPr id="4" name="Picture 3" descr="Table&#10;&#10;Description automatically generated">
            <a:extLst>
              <a:ext uri="{FF2B5EF4-FFF2-40B4-BE49-F238E27FC236}">
                <a16:creationId xmlns:a16="http://schemas.microsoft.com/office/drawing/2014/main" id="{9003CE5D-F3AE-8647-A853-D86FA13C9EF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62891" y="2772098"/>
            <a:ext cx="6248400" cy="3708400"/>
          </a:xfrm>
          <a:prstGeom prst="rect">
            <a:avLst/>
          </a:prstGeom>
        </p:spPr>
      </p:pic>
    </p:spTree>
    <p:extLst>
      <p:ext uri="{BB962C8B-B14F-4D97-AF65-F5344CB8AC3E}">
        <p14:creationId xmlns:p14="http://schemas.microsoft.com/office/powerpoint/2010/main" val="1613360617"/>
      </p:ext>
    </p:extLst>
  </p:cSld>
  <p:clrMapOvr>
    <a:masterClrMapping/>
  </p:clrMapOvr>
  <p:transition>
    <p:fade/>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4"/>
          <p:cNvSpPr txBox="1">
            <a:spLocks/>
          </p:cNvSpPr>
          <p:nvPr/>
        </p:nvSpPr>
        <p:spPr>
          <a:xfrm>
            <a:off x="1069200" y="2264400"/>
            <a:ext cx="5928541" cy="4058292"/>
          </a:xfrm>
          <a:prstGeom prst="rect">
            <a:avLst/>
          </a:prstGeom>
        </p:spPr>
        <p:txBody>
          <a:bodyPr vert="horz" lIns="0" tIns="0" rIns="0" bIns="0" rtlCol="0" anchor="t" anchorCtr="0">
            <a:noAutofit/>
          </a:bodyPr>
          <a:lstStyle>
            <a:lvl1pPr marL="0" indent="0" algn="l" defTabSz="914400" rtl="0" eaLnBrk="1" latinLnBrk="0" hangingPunct="1">
              <a:lnSpc>
                <a:spcPct val="100000"/>
              </a:lnSpc>
              <a:spcBef>
                <a:spcPts val="0"/>
              </a:spcBef>
              <a:spcAft>
                <a:spcPts val="600"/>
              </a:spcAft>
              <a:buFont typeface="Arial" panose="020B0604020202020204" pitchFamily="34" charset="0"/>
              <a:buNone/>
              <a:defRPr sz="1800" kern="1200">
                <a:solidFill>
                  <a:schemeClr val="accent4"/>
                </a:solidFill>
                <a:latin typeface="+mn-lt"/>
                <a:ea typeface="+mn-ea"/>
                <a:cs typeface="+mn-cs"/>
              </a:defRPr>
            </a:lvl1pPr>
            <a:lvl2pPr marL="180000" indent="-180000" algn="l" defTabSz="914400" rtl="0" eaLnBrk="1" latinLnBrk="0" hangingPunct="1">
              <a:lnSpc>
                <a:spcPct val="100000"/>
              </a:lnSpc>
              <a:spcBef>
                <a:spcPts val="0"/>
              </a:spcBef>
              <a:spcAft>
                <a:spcPts val="600"/>
              </a:spcAft>
              <a:buClr>
                <a:schemeClr val="bg2"/>
              </a:buClr>
              <a:buFont typeface="Arial" panose="020B0604020202020204" pitchFamily="34" charset="0"/>
              <a:buChar char="•"/>
              <a:defRPr sz="1800" kern="1200">
                <a:solidFill>
                  <a:schemeClr val="accent4"/>
                </a:solidFill>
                <a:latin typeface="+mn-lt"/>
                <a:ea typeface="+mn-ea"/>
                <a:cs typeface="+mn-cs"/>
              </a:defRPr>
            </a:lvl2pPr>
            <a:lvl3pPr marL="360000" indent="-180000" algn="l" defTabSz="914400" rtl="0" eaLnBrk="1" latinLnBrk="0" hangingPunct="1">
              <a:lnSpc>
                <a:spcPct val="100000"/>
              </a:lnSpc>
              <a:spcBef>
                <a:spcPts val="0"/>
              </a:spcBef>
              <a:spcAft>
                <a:spcPts val="600"/>
              </a:spcAft>
              <a:buClr>
                <a:schemeClr val="bg2"/>
              </a:buClr>
              <a:buFont typeface="Arial" panose="020B0604020202020204" pitchFamily="34" charset="0"/>
              <a:buChar char="•"/>
              <a:defRPr sz="1800" kern="1200">
                <a:solidFill>
                  <a:schemeClr val="accent4"/>
                </a:solidFill>
                <a:latin typeface="+mn-lt"/>
                <a:ea typeface="+mn-ea"/>
                <a:cs typeface="+mn-cs"/>
              </a:defRPr>
            </a:lvl3pPr>
            <a:lvl4pPr marL="540000" indent="-180000" algn="l" defTabSz="914400" rtl="0" eaLnBrk="1" latinLnBrk="0" hangingPunct="1">
              <a:lnSpc>
                <a:spcPct val="100000"/>
              </a:lnSpc>
              <a:spcBef>
                <a:spcPts val="0"/>
              </a:spcBef>
              <a:spcAft>
                <a:spcPts val="600"/>
              </a:spcAft>
              <a:buClr>
                <a:schemeClr val="bg2"/>
              </a:buClr>
              <a:buFont typeface="Arial" panose="020B0604020202020204" pitchFamily="34" charset="0"/>
              <a:buChar char="•"/>
              <a:defRPr sz="1800" kern="1200">
                <a:solidFill>
                  <a:schemeClr val="accent4"/>
                </a:solidFill>
                <a:latin typeface="+mn-lt"/>
                <a:ea typeface="+mn-ea"/>
                <a:cs typeface="+mn-cs"/>
              </a:defRPr>
            </a:lvl4pPr>
            <a:lvl5pPr marL="720000" indent="-180000" algn="l" defTabSz="914400" rtl="0" eaLnBrk="1" latinLnBrk="0" hangingPunct="1">
              <a:lnSpc>
                <a:spcPct val="100000"/>
              </a:lnSpc>
              <a:spcBef>
                <a:spcPts val="0"/>
              </a:spcBef>
              <a:spcAft>
                <a:spcPts val="600"/>
              </a:spcAft>
              <a:buClr>
                <a:schemeClr val="bg2"/>
              </a:buClr>
              <a:buFont typeface="Arial" panose="020B0604020202020204" pitchFamily="34" charset="0"/>
              <a:buChar char="•"/>
              <a:defRPr sz="1800" kern="1200">
                <a:solidFill>
                  <a:schemeClr val="accent4"/>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Aft>
                <a:spcPts val="2000"/>
              </a:spcAft>
            </a:pPr>
            <a:r>
              <a:rPr lang="en-US" sz="3000" b="1" dirty="0">
                <a:solidFill>
                  <a:srgbClr val="0B4C86"/>
                </a:solidFill>
                <a:latin typeface="Arial" panose="020B0604020202020204" pitchFamily="34" charset="0"/>
                <a:cs typeface="Arial" panose="020B0604020202020204" pitchFamily="34" charset="0"/>
              </a:rPr>
              <a:t>Evaluation</a:t>
            </a:r>
            <a:endParaRPr lang="en-GB" sz="3000" dirty="0">
              <a:solidFill>
                <a:srgbClr val="0B4C86"/>
              </a:solidFill>
              <a:latin typeface="Arial" panose="020B0604020202020204" pitchFamily="34" charset="0"/>
              <a:cs typeface="Arial" panose="020B0604020202020204" pitchFamily="34" charset="0"/>
            </a:endParaRPr>
          </a:p>
          <a:p>
            <a:r>
              <a:rPr lang="en-GB" sz="2000" dirty="0">
                <a:latin typeface="Arial" panose="020B0604020202020204" pitchFamily="34" charset="0"/>
                <a:cs typeface="Arial" panose="020B0604020202020204" pitchFamily="34" charset="0"/>
              </a:rPr>
              <a:t>Complete the evaluation in your student booklet.</a:t>
            </a:r>
          </a:p>
          <a:p>
            <a:r>
              <a:rPr lang="en-GB" sz="2000" dirty="0">
                <a:latin typeface="Arial" panose="020B0604020202020204" pitchFamily="34" charset="0"/>
                <a:cs typeface="Arial" panose="020B0604020202020204" pitchFamily="34" charset="0"/>
              </a:rPr>
              <a:t>What made this activity challenging?</a:t>
            </a:r>
          </a:p>
          <a:p>
            <a:r>
              <a:rPr lang="en-GB" sz="2000" dirty="0">
                <a:latin typeface="Arial" panose="020B0604020202020204" pitchFamily="34" charset="0"/>
                <a:cs typeface="Arial" panose="020B0604020202020204" pitchFamily="34" charset="0"/>
              </a:rPr>
              <a:t>How did you overcome these challenges?</a:t>
            </a:r>
          </a:p>
          <a:p>
            <a:endParaRPr lang="en-GB" sz="2200" dirty="0">
              <a:latin typeface="Arial" panose="020B0604020202020204" pitchFamily="34" charset="0"/>
              <a:cs typeface="Arial" panose="020B0604020202020204" pitchFamily="34" charset="0"/>
            </a:endParaRPr>
          </a:p>
          <a:p>
            <a:endParaRPr lang="en-GB" sz="2200" dirty="0">
              <a:latin typeface="Arial" panose="020B0604020202020204" pitchFamily="34" charset="0"/>
              <a:cs typeface="Arial" panose="020B0604020202020204" pitchFamily="34" charset="0"/>
            </a:endParaRPr>
          </a:p>
          <a:p>
            <a:endParaRPr lang="en-GB" sz="2000" b="1" dirty="0"/>
          </a:p>
          <a:p>
            <a:endParaRPr lang="en-GB" sz="2000" dirty="0"/>
          </a:p>
          <a:p>
            <a:endParaRPr lang="en-GB" sz="2000" dirty="0"/>
          </a:p>
          <a:p>
            <a:endParaRPr lang="en-US" dirty="0"/>
          </a:p>
          <a:p>
            <a:endParaRPr lang="en-US" dirty="0"/>
          </a:p>
          <a:p>
            <a:endParaRPr lang="en-US" dirty="0"/>
          </a:p>
        </p:txBody>
      </p:sp>
      <p:pic>
        <p:nvPicPr>
          <p:cNvPr id="8" name="Picture 7"/>
          <p:cNvPicPr>
            <a:picLocks noChangeAspect="1"/>
          </p:cNvPicPr>
          <p:nvPr/>
        </p:nvPicPr>
        <p:blipFill rotWithShape="1">
          <a:blip r:embed="rId3"/>
          <a:srcRect l="59470"/>
          <a:stretch/>
        </p:blipFill>
        <p:spPr>
          <a:xfrm>
            <a:off x="6997741" y="2741759"/>
            <a:ext cx="4133797" cy="2897835"/>
          </a:xfrm>
          <a:prstGeom prst="rect">
            <a:avLst/>
          </a:prstGeom>
        </p:spPr>
      </p:pic>
      <p:sp>
        <p:nvSpPr>
          <p:cNvPr id="3" name="TextBox 2">
            <a:extLst>
              <a:ext uri="{FF2B5EF4-FFF2-40B4-BE49-F238E27FC236}">
                <a16:creationId xmlns:a16="http://schemas.microsoft.com/office/drawing/2014/main" id="{B969B816-36B0-6C4C-93F6-2F44CFC17558}"/>
              </a:ext>
            </a:extLst>
          </p:cNvPr>
          <p:cNvSpPr txBox="1"/>
          <p:nvPr/>
        </p:nvSpPr>
        <p:spPr>
          <a:xfrm>
            <a:off x="2119745" y="2327564"/>
            <a:ext cx="0" cy="0"/>
          </a:xfrm>
          <a:prstGeom prst="rect">
            <a:avLst/>
          </a:prstGeom>
          <a:noFill/>
        </p:spPr>
        <p:txBody>
          <a:bodyPr wrap="none" lIns="0" tIns="0" rIns="0" bIns="0" rtlCol="0">
            <a:noAutofit/>
          </a:bodyPr>
          <a:lstStyle/>
          <a:p>
            <a:pPr algn="l"/>
            <a:endParaRPr lang="en-US" sz="1600" dirty="0">
              <a:solidFill>
                <a:schemeClr val="accent1"/>
              </a:solidFill>
            </a:endParaRPr>
          </a:p>
        </p:txBody>
      </p:sp>
      <p:sp>
        <p:nvSpPr>
          <p:cNvPr id="4" name="TextBox 3">
            <a:extLst>
              <a:ext uri="{FF2B5EF4-FFF2-40B4-BE49-F238E27FC236}">
                <a16:creationId xmlns:a16="http://schemas.microsoft.com/office/drawing/2014/main" id="{77B65F23-1859-9B43-B234-CF981AB2F08F}"/>
              </a:ext>
            </a:extLst>
          </p:cNvPr>
          <p:cNvSpPr txBox="1"/>
          <p:nvPr/>
        </p:nvSpPr>
        <p:spPr>
          <a:xfrm>
            <a:off x="-5112327" y="-2964873"/>
            <a:ext cx="0" cy="0"/>
          </a:xfrm>
          <a:prstGeom prst="rect">
            <a:avLst/>
          </a:prstGeom>
          <a:noFill/>
        </p:spPr>
        <p:txBody>
          <a:bodyPr wrap="none" lIns="0" tIns="0" rIns="0" bIns="0" rtlCol="0">
            <a:noAutofit/>
          </a:bodyPr>
          <a:lstStyle/>
          <a:p>
            <a:pPr algn="l"/>
            <a:endParaRPr lang="en-US" sz="1600" dirty="0">
              <a:solidFill>
                <a:schemeClr val="accent1"/>
              </a:solidFill>
            </a:endParaRPr>
          </a:p>
        </p:txBody>
      </p:sp>
    </p:spTree>
    <p:extLst>
      <p:ext uri="{BB962C8B-B14F-4D97-AF65-F5344CB8AC3E}">
        <p14:creationId xmlns:p14="http://schemas.microsoft.com/office/powerpoint/2010/main" val="2963165401"/>
      </p:ext>
    </p:extLst>
  </p:cSld>
  <p:clrMapOvr>
    <a:masterClrMapping/>
  </p:clrMapOvr>
  <p:transition>
    <p:fade/>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4294967295"/>
          </p:nvPr>
        </p:nvSpPr>
        <p:spPr>
          <a:xfrm>
            <a:off x="1069200" y="2264400"/>
            <a:ext cx="6232145" cy="4426512"/>
          </a:xfrm>
        </p:spPr>
        <p:txBody>
          <a:bodyPr/>
          <a:lstStyle/>
          <a:p>
            <a:pPr>
              <a:spcAft>
                <a:spcPts val="3000"/>
              </a:spcAft>
            </a:pPr>
            <a:r>
              <a:rPr lang="en-US" sz="3000" b="1" dirty="0">
                <a:solidFill>
                  <a:srgbClr val="0B4C86"/>
                </a:solidFill>
                <a:latin typeface="Arial" panose="020B0604020202020204" pitchFamily="34" charset="0"/>
                <a:ea typeface="Open Sans" panose="020B0606030504020204" pitchFamily="34" charset="0"/>
                <a:cs typeface="Arial" panose="020B0604020202020204" pitchFamily="34" charset="0"/>
              </a:rPr>
              <a:t>Winning team</a:t>
            </a:r>
            <a:endParaRPr lang="en-US" sz="3000" dirty="0">
              <a:solidFill>
                <a:srgbClr val="0B4C86"/>
              </a:solidFill>
              <a:latin typeface="Arial" panose="020B0604020202020204" pitchFamily="34" charset="0"/>
              <a:cs typeface="Arial" panose="020B0604020202020204" pitchFamily="34" charset="0"/>
            </a:endParaRPr>
          </a:p>
          <a:p>
            <a:r>
              <a:rPr lang="en-US" sz="2000" dirty="0">
                <a:latin typeface="Arial" panose="020B0604020202020204" pitchFamily="34" charset="0"/>
                <a:cs typeface="Arial" panose="020B0604020202020204" pitchFamily="34" charset="0"/>
              </a:rPr>
              <a:t>We will now reveal the winning team. </a:t>
            </a:r>
          </a:p>
          <a:p>
            <a:r>
              <a:rPr lang="en-US" sz="2000" dirty="0">
                <a:latin typeface="Arial" panose="020B0604020202020204" pitchFamily="34" charset="0"/>
                <a:cs typeface="Arial" panose="020B0604020202020204" pitchFamily="34" charset="0"/>
              </a:rPr>
              <a:t>You will receive a commendation from your school for all of your efforts in showing off your </a:t>
            </a:r>
            <a:r>
              <a:rPr lang="en-US" sz="2000" i="1" dirty="0">
                <a:latin typeface="Arial" panose="020B0604020202020204" pitchFamily="34" charset="0"/>
                <a:cs typeface="Arial" panose="020B0604020202020204" pitchFamily="34" charset="0"/>
              </a:rPr>
              <a:t>Essential Skills</a:t>
            </a:r>
            <a:r>
              <a:rPr lang="en-US" sz="2200" dirty="0">
                <a:latin typeface="Arial" panose="020B0604020202020204" pitchFamily="34" charset="0"/>
                <a:cs typeface="Arial" panose="020B0604020202020204" pitchFamily="34" charset="0"/>
              </a:rPr>
              <a:t>.  </a:t>
            </a:r>
          </a:p>
        </p:txBody>
      </p:sp>
    </p:spTree>
    <p:extLst>
      <p:ext uri="{BB962C8B-B14F-4D97-AF65-F5344CB8AC3E}">
        <p14:creationId xmlns:p14="http://schemas.microsoft.com/office/powerpoint/2010/main" val="2582461468"/>
      </p:ext>
    </p:extLst>
  </p:cSld>
  <p:clrMapOvr>
    <a:masterClrMapping/>
  </p:clrMapOvr>
  <p:transition>
    <p:fade/>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idx="4294967295"/>
          </p:nvPr>
        </p:nvSpPr>
        <p:spPr>
          <a:xfrm>
            <a:off x="1069200" y="2264400"/>
            <a:ext cx="6689345" cy="842963"/>
          </a:xfrm>
          <a:prstGeom prst="rect">
            <a:avLst/>
          </a:prstGeom>
        </p:spPr>
        <p:txBody>
          <a:bodyPr/>
          <a:lstStyle/>
          <a:p>
            <a:r>
              <a:rPr lang="en-US" sz="3000" dirty="0">
                <a:solidFill>
                  <a:srgbClr val="0B4C86"/>
                </a:solidFill>
                <a:latin typeface="+mj-lt"/>
              </a:rPr>
              <a:t>EPIC Engineers Careers video</a:t>
            </a:r>
          </a:p>
        </p:txBody>
      </p:sp>
    </p:spTree>
    <p:extLst>
      <p:ext uri="{BB962C8B-B14F-4D97-AF65-F5344CB8AC3E}">
        <p14:creationId xmlns:p14="http://schemas.microsoft.com/office/powerpoint/2010/main" val="615269419"/>
      </p:ext>
    </p:extLst>
  </p:cSld>
  <p:clrMapOvr>
    <a:masterClrMapping/>
  </p:clrMapOvr>
  <p:transition>
    <p:fade/>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4294967295"/>
          </p:nvPr>
        </p:nvSpPr>
        <p:spPr>
          <a:xfrm>
            <a:off x="1069201" y="2264400"/>
            <a:ext cx="4818982" cy="3777746"/>
          </a:xfrm>
        </p:spPr>
        <p:txBody>
          <a:bodyPr/>
          <a:lstStyle/>
          <a:p>
            <a:pPr>
              <a:spcAft>
                <a:spcPts val="2000"/>
              </a:spcAft>
            </a:pPr>
            <a:r>
              <a:rPr lang="en-US" sz="3000" b="1" dirty="0">
                <a:solidFill>
                  <a:srgbClr val="0B4C86"/>
                </a:solidFill>
                <a:latin typeface="Arial" panose="020B0604020202020204" pitchFamily="34" charset="0"/>
                <a:ea typeface="Open Sans" panose="020B0606030504020204" pitchFamily="34" charset="0"/>
                <a:cs typeface="Arial" panose="020B0604020202020204" pitchFamily="34" charset="0"/>
              </a:rPr>
              <a:t>Keep on using your essential skills!</a:t>
            </a:r>
            <a:endParaRPr lang="en-US" sz="3000" dirty="0">
              <a:solidFill>
                <a:srgbClr val="0B4C86"/>
              </a:solidFill>
              <a:latin typeface="Arial" panose="020B0604020202020204" pitchFamily="34" charset="0"/>
              <a:cs typeface="Arial" panose="020B0604020202020204" pitchFamily="34" charset="0"/>
            </a:endParaRPr>
          </a:p>
          <a:p>
            <a:pPr>
              <a:spcAft>
                <a:spcPts val="1500"/>
              </a:spcAft>
            </a:pPr>
            <a:r>
              <a:rPr lang="en-US" sz="2000" dirty="0">
                <a:latin typeface="Arial" panose="020B0604020202020204" pitchFamily="34" charset="0"/>
                <a:cs typeface="Arial" panose="020B0604020202020204" pitchFamily="34" charset="0"/>
              </a:rPr>
              <a:t>From all the team, thank you for using your essential skills across today’s activity.</a:t>
            </a:r>
          </a:p>
          <a:p>
            <a:pPr>
              <a:spcAft>
                <a:spcPts val="1500"/>
              </a:spcAft>
            </a:pPr>
            <a:r>
              <a:rPr lang="en-US" sz="2000" dirty="0">
                <a:latin typeface="Arial" panose="020B0604020202020204" pitchFamily="34" charset="0"/>
                <a:cs typeface="Arial" panose="020B0604020202020204" pitchFamily="34" charset="0"/>
              </a:rPr>
              <a:t>If you want to keep on using your essential skills and are thinking about a stem career, you can look at the following websites:</a:t>
            </a:r>
            <a:endParaRPr lang="en-GB" b="1" dirty="0">
              <a:solidFill>
                <a:schemeClr val="tx1"/>
              </a:solidFill>
            </a:endParaRPr>
          </a:p>
          <a:p>
            <a:endParaRPr lang="en-US" sz="2000" b="1" dirty="0">
              <a:solidFill>
                <a:schemeClr val="tx1"/>
              </a:solidFill>
              <a:latin typeface="Arial" panose="020B0604020202020204" pitchFamily="34" charset="0"/>
              <a:cs typeface="Arial" panose="020B0604020202020204" pitchFamily="34" charset="0"/>
            </a:endParaRPr>
          </a:p>
        </p:txBody>
      </p:sp>
      <p:pic>
        <p:nvPicPr>
          <p:cNvPr id="11" name="Picture 10" descr="0 SB Partnership Logo.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259781" y="2264400"/>
            <a:ext cx="3405220" cy="1005058"/>
          </a:xfrm>
          <a:prstGeom prst="rect">
            <a:avLst/>
          </a:prstGeom>
        </p:spPr>
      </p:pic>
      <p:sp>
        <p:nvSpPr>
          <p:cNvPr id="2" name="Rectangle 1">
            <a:extLst>
              <a:ext uri="{FF2B5EF4-FFF2-40B4-BE49-F238E27FC236}">
                <a16:creationId xmlns:a16="http://schemas.microsoft.com/office/drawing/2014/main" id="{54852AA0-A599-C043-B32E-6CF61A243F58}"/>
              </a:ext>
            </a:extLst>
          </p:cNvPr>
          <p:cNvSpPr/>
          <p:nvPr/>
        </p:nvSpPr>
        <p:spPr>
          <a:xfrm>
            <a:off x="7453745" y="3484634"/>
            <a:ext cx="6096000" cy="2523768"/>
          </a:xfrm>
          <a:prstGeom prst="rect">
            <a:avLst/>
          </a:prstGeom>
        </p:spPr>
        <p:txBody>
          <a:bodyPr>
            <a:spAutoFit/>
          </a:bodyPr>
          <a:lstStyle/>
          <a:p>
            <a:endParaRPr lang="en-US" sz="2000" dirty="0">
              <a:latin typeface="Arial" panose="020B0604020202020204" pitchFamily="34" charset="0"/>
              <a:cs typeface="Arial" panose="020B0604020202020204" pitchFamily="34" charset="0"/>
            </a:endParaRPr>
          </a:p>
          <a:p>
            <a:pPr>
              <a:lnSpc>
                <a:spcPts val="2400"/>
              </a:lnSpc>
            </a:pPr>
            <a:r>
              <a:rPr lang="en-GB" sz="2000" b="1" u="sng" dirty="0">
                <a:hlinkClick r:id="rId4"/>
              </a:rPr>
              <a:t>www.hs2.org.uk/education</a:t>
            </a:r>
            <a:endParaRPr lang="en-GB" sz="2000" b="1" u="sng" dirty="0"/>
          </a:p>
          <a:p>
            <a:pPr>
              <a:lnSpc>
                <a:spcPts val="2400"/>
              </a:lnSpc>
            </a:pPr>
            <a:r>
              <a:rPr lang="en-GB" sz="2000" b="1" u="sng" dirty="0">
                <a:hlinkClick r:id="rId5"/>
              </a:rPr>
              <a:t>www.skillsbuilder.org/</a:t>
            </a:r>
            <a:endParaRPr lang="en-GB" sz="2000" b="1" u="sng" dirty="0"/>
          </a:p>
          <a:p>
            <a:pPr>
              <a:lnSpc>
                <a:spcPts val="2400"/>
              </a:lnSpc>
            </a:pPr>
            <a:r>
              <a:rPr lang="en-GB" sz="2000" b="1" dirty="0">
                <a:hlinkClick r:id="rId6"/>
              </a:rPr>
              <a:t>www.tomorrowsengineers.org.uk</a:t>
            </a:r>
            <a:endParaRPr lang="en-GB" sz="2000" b="1" dirty="0"/>
          </a:p>
          <a:p>
            <a:pPr>
              <a:lnSpc>
                <a:spcPts val="2400"/>
              </a:lnSpc>
            </a:pPr>
            <a:r>
              <a:rPr lang="en-GB" sz="2000" b="1" dirty="0">
                <a:hlinkClick r:id="rId7"/>
              </a:rPr>
              <a:t>www.ice.org.uk</a:t>
            </a:r>
            <a:endParaRPr lang="en-GB" sz="2000" b="1" dirty="0"/>
          </a:p>
          <a:p>
            <a:pPr>
              <a:lnSpc>
                <a:spcPts val="2400"/>
              </a:lnSpc>
            </a:pPr>
            <a:r>
              <a:rPr lang="en-GB" sz="2000" b="1" dirty="0">
                <a:hlinkClick r:id="rId8"/>
              </a:rPr>
              <a:t>www.goconstruct.org</a:t>
            </a:r>
            <a:endParaRPr lang="en-GB" sz="2000" b="1" dirty="0"/>
          </a:p>
          <a:p>
            <a:pPr>
              <a:lnSpc>
                <a:spcPts val="2400"/>
              </a:lnSpc>
            </a:pPr>
            <a:r>
              <a:rPr lang="en-GB" sz="2000" b="1" dirty="0">
                <a:hlinkClick r:id="rId9"/>
              </a:rPr>
              <a:t>www.nchsr.ac.uk</a:t>
            </a:r>
            <a:endParaRPr lang="en-GB" sz="2000" b="1" dirty="0"/>
          </a:p>
          <a:p>
            <a:endParaRPr lang="en-GB" dirty="0"/>
          </a:p>
        </p:txBody>
      </p:sp>
    </p:spTree>
    <p:extLst>
      <p:ext uri="{BB962C8B-B14F-4D97-AF65-F5344CB8AC3E}">
        <p14:creationId xmlns:p14="http://schemas.microsoft.com/office/powerpoint/2010/main" val="571605365"/>
      </p:ext>
    </p:extLst>
  </p:cSld>
  <p:clrMapOvr>
    <a:masterClrMapping/>
  </p:clrMapOvr>
  <p:transition>
    <p:fad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idx="4294967295"/>
          </p:nvPr>
        </p:nvSpPr>
        <p:spPr>
          <a:xfrm>
            <a:off x="1069200" y="2264400"/>
            <a:ext cx="11277600" cy="842963"/>
          </a:xfrm>
          <a:prstGeom prst="rect">
            <a:avLst/>
          </a:prstGeom>
        </p:spPr>
        <p:txBody>
          <a:bodyPr/>
          <a:lstStyle/>
          <a:p>
            <a:r>
              <a:rPr lang="en-US" sz="3000" dirty="0">
                <a:solidFill>
                  <a:srgbClr val="0B4C86"/>
                </a:solidFill>
                <a:latin typeface="+mj-lt"/>
              </a:rPr>
              <a:t>HS2 Introduction Video</a:t>
            </a:r>
          </a:p>
        </p:txBody>
      </p:sp>
    </p:spTree>
    <p:extLst>
      <p:ext uri="{BB962C8B-B14F-4D97-AF65-F5344CB8AC3E}">
        <p14:creationId xmlns:p14="http://schemas.microsoft.com/office/powerpoint/2010/main" val="3148088812"/>
      </p:ext>
    </p:extLst>
  </p:cSld>
  <p:clrMapOvr>
    <a:masterClrMapping/>
  </p:clrMapOvr>
  <p:transition>
    <p:fad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Map.png"/>
          <p:cNvPicPr>
            <a:picLocks noChangeAspect="1"/>
          </p:cNvPicPr>
          <p:nvPr/>
        </p:nvPicPr>
        <p:blipFill rotWithShape="1">
          <a:blip r:embed="rId3">
            <a:extLst>
              <a:ext uri="{28A0092B-C50C-407E-A947-70E740481C1C}">
                <a14:useLocalDpi xmlns:a14="http://schemas.microsoft.com/office/drawing/2010/main" val="0"/>
              </a:ext>
            </a:extLst>
          </a:blip>
          <a:srcRect l="23913" t="24345" r="20038" b="3224"/>
          <a:stretch/>
        </p:blipFill>
        <p:spPr>
          <a:xfrm>
            <a:off x="2472533" y="2264400"/>
            <a:ext cx="9262267" cy="4134835"/>
          </a:xfrm>
          <a:prstGeom prst="rect">
            <a:avLst/>
          </a:prstGeom>
        </p:spPr>
      </p:pic>
      <p:sp>
        <p:nvSpPr>
          <p:cNvPr id="2" name="Rectangle 1"/>
          <p:cNvSpPr/>
          <p:nvPr/>
        </p:nvSpPr>
        <p:spPr>
          <a:xfrm>
            <a:off x="1069200" y="2264400"/>
            <a:ext cx="4735855" cy="3157275"/>
          </a:xfrm>
          <a:prstGeom prst="rect">
            <a:avLst/>
          </a:prstGeom>
        </p:spPr>
        <p:txBody>
          <a:bodyPr wrap="square">
            <a:spAutoFit/>
          </a:bodyPr>
          <a:lstStyle/>
          <a:p>
            <a:pPr>
              <a:spcAft>
                <a:spcPts val="2000"/>
              </a:spcAft>
            </a:pPr>
            <a:r>
              <a:rPr lang="en-US" sz="3000" b="1" dirty="0">
                <a:solidFill>
                  <a:srgbClr val="0A4C86"/>
                </a:solidFill>
                <a:ea typeface="Open Sans" panose="020B0606030504020204" pitchFamily="34" charset="0"/>
                <a:cs typeface="Open Sans" panose="020B0606030504020204" pitchFamily="34" charset="0"/>
              </a:rPr>
              <a:t>What is High Speed 2?</a:t>
            </a:r>
            <a:endParaRPr lang="en-US" sz="2000" dirty="0">
              <a:solidFill>
                <a:srgbClr val="0A4C86"/>
              </a:solidFill>
              <a:latin typeface="Arial" panose="020B0604020202020204" pitchFamily="34" charset="0"/>
              <a:cs typeface="Arial" panose="020B0604020202020204" pitchFamily="34" charset="0"/>
            </a:endParaRPr>
          </a:p>
          <a:p>
            <a:pPr>
              <a:spcAft>
                <a:spcPts val="1500"/>
              </a:spcAft>
            </a:pPr>
            <a:r>
              <a:rPr lang="en-US" sz="2000" dirty="0">
                <a:solidFill>
                  <a:schemeClr val="accent4"/>
                </a:solidFill>
                <a:latin typeface="Arial" panose="020B0604020202020204" pitchFamily="34" charset="0"/>
                <a:cs typeface="Arial" panose="020B0604020202020204" pitchFamily="34" charset="0"/>
              </a:rPr>
              <a:t>High Speed Two (HS2) is the new high speed railway we are building. It will connect 8 of Britain’s 10 largest cities, including Birmingham, Leeds, London and Manchester.</a:t>
            </a:r>
          </a:p>
          <a:p>
            <a:pPr>
              <a:spcAft>
                <a:spcPts val="1500"/>
              </a:spcAft>
            </a:pPr>
            <a:r>
              <a:rPr lang="en-US" sz="2000" dirty="0">
                <a:solidFill>
                  <a:schemeClr val="accent4"/>
                </a:solidFill>
                <a:latin typeface="Arial" panose="020B0604020202020204" pitchFamily="34" charset="0"/>
                <a:cs typeface="Arial" panose="020B0604020202020204" pitchFamily="34" charset="0"/>
              </a:rPr>
              <a:t>It is the first new railway built north of London for 120 years.</a:t>
            </a:r>
          </a:p>
        </p:txBody>
      </p:sp>
    </p:spTree>
    <p:extLst>
      <p:ext uri="{BB962C8B-B14F-4D97-AF65-F5344CB8AC3E}">
        <p14:creationId xmlns:p14="http://schemas.microsoft.com/office/powerpoint/2010/main" val="117332657"/>
      </p:ext>
    </p:extLst>
  </p:cSld>
  <p:clrMapOvr>
    <a:masterClrMapping/>
  </p:clrMapOvr>
  <p:transition>
    <p:fad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sz="quarter" idx="4294967295"/>
          </p:nvPr>
        </p:nvSpPr>
        <p:spPr>
          <a:xfrm>
            <a:off x="1069200" y="5839200"/>
            <a:ext cx="10972187" cy="586459"/>
          </a:xfrm>
        </p:spPr>
        <p:txBody>
          <a:bodyPr/>
          <a:lstStyle/>
          <a:p>
            <a:r>
              <a:rPr lang="en-GB" sz="2000" dirty="0">
                <a:latin typeface="Arial" panose="020B0604020202020204" pitchFamily="34" charset="0"/>
                <a:cs typeface="Arial" panose="020B0604020202020204" pitchFamily="34" charset="0"/>
              </a:rPr>
              <a:t>How old will you be when it is finished?</a:t>
            </a:r>
          </a:p>
          <a:p>
            <a:endParaRPr lang="en-US" dirty="0"/>
          </a:p>
        </p:txBody>
      </p:sp>
      <p:sp>
        <p:nvSpPr>
          <p:cNvPr id="2" name="Rectangle 1">
            <a:extLst>
              <a:ext uri="{FF2B5EF4-FFF2-40B4-BE49-F238E27FC236}">
                <a16:creationId xmlns:a16="http://schemas.microsoft.com/office/drawing/2014/main" id="{D2C6D3CF-868C-E74F-84A0-F38E0BFAC937}"/>
              </a:ext>
            </a:extLst>
          </p:cNvPr>
          <p:cNvSpPr/>
          <p:nvPr/>
        </p:nvSpPr>
        <p:spPr>
          <a:xfrm>
            <a:off x="457200" y="3447861"/>
            <a:ext cx="11277600" cy="2213735"/>
          </a:xfrm>
          <a:prstGeom prst="rect">
            <a:avLst/>
          </a:prstGeom>
          <a:solidFill>
            <a:srgbClr val="3EAC4D">
              <a:alpha val="1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l"/>
            <a:endParaRPr lang="en-US" sz="1600" dirty="0" err="1"/>
          </a:p>
        </p:txBody>
      </p:sp>
      <p:sp>
        <p:nvSpPr>
          <p:cNvPr id="4" name="Title 3"/>
          <p:cNvSpPr>
            <a:spLocks noGrp="1"/>
          </p:cNvSpPr>
          <p:nvPr>
            <p:ph type="title" idx="4294967295"/>
          </p:nvPr>
        </p:nvSpPr>
        <p:spPr>
          <a:xfrm>
            <a:off x="571758" y="3624239"/>
            <a:ext cx="952243" cy="397650"/>
          </a:xfrm>
          <a:prstGeom prst="rect">
            <a:avLst/>
          </a:prstGeom>
        </p:spPr>
        <p:txBody>
          <a:bodyPr/>
          <a:lstStyle/>
          <a:p>
            <a:pPr algn="ctr"/>
            <a:r>
              <a:rPr lang="en-US" sz="2400" dirty="0">
                <a:solidFill>
                  <a:srgbClr val="0B4C86"/>
                </a:solidFill>
                <a:latin typeface="+mj-lt"/>
              </a:rPr>
              <a:t>2009</a:t>
            </a:r>
          </a:p>
        </p:txBody>
      </p:sp>
      <p:sp>
        <p:nvSpPr>
          <p:cNvPr id="7" name="Content Placeholder 4"/>
          <p:cNvSpPr txBox="1">
            <a:spLocks/>
          </p:cNvSpPr>
          <p:nvPr/>
        </p:nvSpPr>
        <p:spPr>
          <a:xfrm>
            <a:off x="1069200" y="2264400"/>
            <a:ext cx="9926912" cy="1278783"/>
          </a:xfrm>
          <a:prstGeom prst="rect">
            <a:avLst/>
          </a:prstGeom>
        </p:spPr>
        <p:txBody>
          <a:bodyPr vert="horz" lIns="0" tIns="0" rIns="0" bIns="0" rtlCol="0" anchor="t" anchorCtr="0">
            <a:noAutofit/>
          </a:bodyPr>
          <a:lstStyle>
            <a:lvl1pPr marL="0" indent="0" algn="l" defTabSz="914400" rtl="0" eaLnBrk="1" latinLnBrk="0" hangingPunct="1">
              <a:lnSpc>
                <a:spcPct val="100000"/>
              </a:lnSpc>
              <a:spcBef>
                <a:spcPts val="0"/>
              </a:spcBef>
              <a:spcAft>
                <a:spcPts val="600"/>
              </a:spcAft>
              <a:buFont typeface="Arial" panose="020B0604020202020204" pitchFamily="34" charset="0"/>
              <a:buNone/>
              <a:defRPr sz="1800" kern="1200">
                <a:solidFill>
                  <a:schemeClr val="accent4"/>
                </a:solidFill>
                <a:latin typeface="+mn-lt"/>
                <a:ea typeface="+mn-ea"/>
                <a:cs typeface="+mn-cs"/>
              </a:defRPr>
            </a:lvl1pPr>
            <a:lvl2pPr marL="180000" indent="-180000" algn="l" defTabSz="914400" rtl="0" eaLnBrk="1" latinLnBrk="0" hangingPunct="1">
              <a:lnSpc>
                <a:spcPct val="100000"/>
              </a:lnSpc>
              <a:spcBef>
                <a:spcPts val="0"/>
              </a:spcBef>
              <a:spcAft>
                <a:spcPts val="600"/>
              </a:spcAft>
              <a:buClr>
                <a:schemeClr val="bg2"/>
              </a:buClr>
              <a:buFont typeface="Arial" panose="020B0604020202020204" pitchFamily="34" charset="0"/>
              <a:buChar char="•"/>
              <a:defRPr sz="1800" kern="1200">
                <a:solidFill>
                  <a:schemeClr val="accent4"/>
                </a:solidFill>
                <a:latin typeface="+mn-lt"/>
                <a:ea typeface="+mn-ea"/>
                <a:cs typeface="+mn-cs"/>
              </a:defRPr>
            </a:lvl2pPr>
            <a:lvl3pPr marL="360000" indent="-180000" algn="l" defTabSz="914400" rtl="0" eaLnBrk="1" latinLnBrk="0" hangingPunct="1">
              <a:lnSpc>
                <a:spcPct val="100000"/>
              </a:lnSpc>
              <a:spcBef>
                <a:spcPts val="0"/>
              </a:spcBef>
              <a:spcAft>
                <a:spcPts val="600"/>
              </a:spcAft>
              <a:buClr>
                <a:schemeClr val="bg2"/>
              </a:buClr>
              <a:buFont typeface="Arial" panose="020B0604020202020204" pitchFamily="34" charset="0"/>
              <a:buChar char="•"/>
              <a:defRPr sz="1800" kern="1200">
                <a:solidFill>
                  <a:schemeClr val="accent4"/>
                </a:solidFill>
                <a:latin typeface="+mn-lt"/>
                <a:ea typeface="+mn-ea"/>
                <a:cs typeface="+mn-cs"/>
              </a:defRPr>
            </a:lvl3pPr>
            <a:lvl4pPr marL="540000" indent="-180000" algn="l" defTabSz="914400" rtl="0" eaLnBrk="1" latinLnBrk="0" hangingPunct="1">
              <a:lnSpc>
                <a:spcPct val="100000"/>
              </a:lnSpc>
              <a:spcBef>
                <a:spcPts val="0"/>
              </a:spcBef>
              <a:spcAft>
                <a:spcPts val="600"/>
              </a:spcAft>
              <a:buClr>
                <a:schemeClr val="bg2"/>
              </a:buClr>
              <a:buFont typeface="Arial" panose="020B0604020202020204" pitchFamily="34" charset="0"/>
              <a:buChar char="•"/>
              <a:defRPr sz="1800" kern="1200">
                <a:solidFill>
                  <a:schemeClr val="accent4"/>
                </a:solidFill>
                <a:latin typeface="+mn-lt"/>
                <a:ea typeface="+mn-ea"/>
                <a:cs typeface="+mn-cs"/>
              </a:defRPr>
            </a:lvl4pPr>
            <a:lvl5pPr marL="720000" indent="-180000" algn="l" defTabSz="914400" rtl="0" eaLnBrk="1" latinLnBrk="0" hangingPunct="1">
              <a:lnSpc>
                <a:spcPct val="100000"/>
              </a:lnSpc>
              <a:spcBef>
                <a:spcPts val="0"/>
              </a:spcBef>
              <a:spcAft>
                <a:spcPts val="600"/>
              </a:spcAft>
              <a:buClr>
                <a:schemeClr val="bg2"/>
              </a:buClr>
              <a:buFont typeface="Arial" panose="020B0604020202020204" pitchFamily="34" charset="0"/>
              <a:buChar char="•"/>
              <a:defRPr sz="1800" kern="1200">
                <a:solidFill>
                  <a:schemeClr val="accent4"/>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spcAft>
                <a:spcPts val="2000"/>
              </a:spcAft>
            </a:pPr>
            <a:r>
              <a:rPr lang="en-US" sz="3000" b="1" dirty="0">
                <a:solidFill>
                  <a:srgbClr val="0B4C86"/>
                </a:solidFill>
              </a:rPr>
              <a:t>When is it being built?</a:t>
            </a:r>
          </a:p>
          <a:p>
            <a:r>
              <a:rPr lang="en-GB" sz="2000" dirty="0">
                <a:latin typeface="Arial" panose="020B0604020202020204" pitchFamily="34" charset="0"/>
                <a:cs typeface="Arial" panose="020B0604020202020204" pitchFamily="34" charset="0"/>
              </a:rPr>
              <a:t>HS2 is being built in three phases, but the whole project will be complete in the 2030s.</a:t>
            </a:r>
            <a:endParaRPr lang="en-US" sz="2000" dirty="0"/>
          </a:p>
        </p:txBody>
      </p:sp>
      <p:cxnSp>
        <p:nvCxnSpPr>
          <p:cNvPr id="8" name="Straight Connector 7"/>
          <p:cNvCxnSpPr>
            <a:cxnSpLocks/>
          </p:cNvCxnSpPr>
          <p:nvPr/>
        </p:nvCxnSpPr>
        <p:spPr>
          <a:xfrm>
            <a:off x="513384" y="4387014"/>
            <a:ext cx="11221416" cy="4"/>
          </a:xfrm>
          <a:prstGeom prst="line">
            <a:avLst/>
          </a:prstGeom>
          <a:ln w="25400" cmpd="sng">
            <a:solidFill>
              <a:srgbClr val="3EAC4D"/>
            </a:solidFill>
            <a:prstDash val="sysDot"/>
            <a:headEnd type="none"/>
            <a:tailEnd type="none"/>
          </a:ln>
        </p:spPr>
        <p:style>
          <a:lnRef idx="2">
            <a:schemeClr val="accent1"/>
          </a:lnRef>
          <a:fillRef idx="0">
            <a:schemeClr val="accent1"/>
          </a:fillRef>
          <a:effectRef idx="1">
            <a:schemeClr val="accent1"/>
          </a:effectRef>
          <a:fontRef idx="minor">
            <a:schemeClr val="tx1"/>
          </a:fontRef>
        </p:style>
      </p:cxnSp>
      <p:sp>
        <p:nvSpPr>
          <p:cNvPr id="14" name="Title 3"/>
          <p:cNvSpPr txBox="1">
            <a:spLocks/>
          </p:cNvSpPr>
          <p:nvPr/>
        </p:nvSpPr>
        <p:spPr>
          <a:xfrm>
            <a:off x="5275179" y="3628908"/>
            <a:ext cx="1594795" cy="842963"/>
          </a:xfrm>
          <a:prstGeom prst="rect">
            <a:avLst/>
          </a:prstGeom>
        </p:spPr>
        <p:txBody>
          <a:bodyPr vert="horz" lIns="0" tIns="0" rIns="0" bIns="0" rtlCol="0" anchor="t" anchorCtr="0">
            <a:noAutofit/>
          </a:bodyPr>
          <a:lstStyle>
            <a:lvl1pPr algn="l" defTabSz="914400" rtl="0" eaLnBrk="1" latinLnBrk="0" hangingPunct="1">
              <a:lnSpc>
                <a:spcPct val="100000"/>
              </a:lnSpc>
              <a:spcBef>
                <a:spcPct val="0"/>
              </a:spcBef>
              <a:buNone/>
              <a:defRPr sz="4000" b="1" i="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pPr algn="ctr"/>
            <a:r>
              <a:rPr lang="en-US" sz="2400" dirty="0">
                <a:solidFill>
                  <a:srgbClr val="0B4C86"/>
                </a:solidFill>
                <a:latin typeface="+mj-lt"/>
              </a:rPr>
              <a:t>2020</a:t>
            </a:r>
          </a:p>
        </p:txBody>
      </p:sp>
      <p:sp>
        <p:nvSpPr>
          <p:cNvPr id="17" name="Title 3"/>
          <p:cNvSpPr txBox="1">
            <a:spLocks/>
          </p:cNvSpPr>
          <p:nvPr/>
        </p:nvSpPr>
        <p:spPr>
          <a:xfrm>
            <a:off x="7669912" y="3820221"/>
            <a:ext cx="2753917" cy="842963"/>
          </a:xfrm>
          <a:prstGeom prst="rect">
            <a:avLst/>
          </a:prstGeom>
        </p:spPr>
        <p:txBody>
          <a:bodyPr vert="horz" lIns="0" tIns="0" rIns="0" bIns="0" rtlCol="0" anchor="t" anchorCtr="0">
            <a:noAutofit/>
          </a:bodyPr>
          <a:lstStyle>
            <a:lvl1pPr algn="l" defTabSz="914400" rtl="0" eaLnBrk="1" latinLnBrk="0" hangingPunct="1">
              <a:lnSpc>
                <a:spcPct val="100000"/>
              </a:lnSpc>
              <a:spcBef>
                <a:spcPct val="0"/>
              </a:spcBef>
              <a:buNone/>
              <a:defRPr sz="4000" b="1" i="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endParaRPr lang="en-US" sz="2400" dirty="0">
              <a:latin typeface="+mj-lt"/>
            </a:endParaRPr>
          </a:p>
        </p:txBody>
      </p:sp>
      <p:sp>
        <p:nvSpPr>
          <p:cNvPr id="21" name="Title 3">
            <a:extLst>
              <a:ext uri="{FF2B5EF4-FFF2-40B4-BE49-F238E27FC236}">
                <a16:creationId xmlns:a16="http://schemas.microsoft.com/office/drawing/2014/main" id="{D6C052EA-7E19-4150-A1BA-36D4944F3919}"/>
              </a:ext>
            </a:extLst>
          </p:cNvPr>
          <p:cNvSpPr txBox="1">
            <a:spLocks/>
          </p:cNvSpPr>
          <p:nvPr/>
        </p:nvSpPr>
        <p:spPr>
          <a:xfrm>
            <a:off x="10278896" y="3610499"/>
            <a:ext cx="1045275" cy="397650"/>
          </a:xfrm>
          <a:prstGeom prst="rect">
            <a:avLst/>
          </a:prstGeom>
        </p:spPr>
        <p:txBody>
          <a:bodyPr vert="horz" lIns="0" tIns="0" rIns="0" bIns="0" rtlCol="0" anchor="t" anchorCtr="0">
            <a:noAutofit/>
          </a:bodyPr>
          <a:lstStyle>
            <a:lvl1pPr algn="l" defTabSz="914400" rtl="0" eaLnBrk="1" latinLnBrk="0" hangingPunct="1">
              <a:lnSpc>
                <a:spcPct val="100000"/>
              </a:lnSpc>
              <a:spcBef>
                <a:spcPct val="0"/>
              </a:spcBef>
              <a:buNone/>
              <a:defRPr sz="4000" b="1" i="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pPr algn="ctr"/>
            <a:r>
              <a:rPr lang="en-US" sz="2400" dirty="0">
                <a:solidFill>
                  <a:srgbClr val="0B4C86"/>
                </a:solidFill>
                <a:latin typeface="+mj-lt"/>
              </a:rPr>
              <a:t>2030s</a:t>
            </a:r>
          </a:p>
        </p:txBody>
      </p:sp>
      <p:sp>
        <p:nvSpPr>
          <p:cNvPr id="22" name="Title 3">
            <a:extLst>
              <a:ext uri="{FF2B5EF4-FFF2-40B4-BE49-F238E27FC236}">
                <a16:creationId xmlns:a16="http://schemas.microsoft.com/office/drawing/2014/main" id="{432A67C9-3717-4A70-B912-F64C9EB790A4}"/>
              </a:ext>
            </a:extLst>
          </p:cNvPr>
          <p:cNvSpPr txBox="1">
            <a:spLocks/>
          </p:cNvSpPr>
          <p:nvPr/>
        </p:nvSpPr>
        <p:spPr>
          <a:xfrm>
            <a:off x="3113479" y="3615752"/>
            <a:ext cx="752168" cy="397650"/>
          </a:xfrm>
          <a:prstGeom prst="rect">
            <a:avLst/>
          </a:prstGeom>
        </p:spPr>
        <p:txBody>
          <a:bodyPr vert="horz" lIns="0" tIns="0" rIns="0" bIns="0" rtlCol="0" anchor="t" anchorCtr="0">
            <a:noAutofit/>
          </a:bodyPr>
          <a:lstStyle>
            <a:lvl1pPr algn="l" defTabSz="914400" rtl="0" eaLnBrk="1" latinLnBrk="0" hangingPunct="1">
              <a:lnSpc>
                <a:spcPct val="100000"/>
              </a:lnSpc>
              <a:spcBef>
                <a:spcPct val="0"/>
              </a:spcBef>
              <a:buNone/>
              <a:defRPr sz="4000" b="1" i="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pPr algn="ctr"/>
            <a:r>
              <a:rPr lang="en-US" sz="2400" dirty="0">
                <a:solidFill>
                  <a:srgbClr val="0B4C86"/>
                </a:solidFill>
                <a:latin typeface="+mj-lt"/>
              </a:rPr>
              <a:t>2017</a:t>
            </a:r>
          </a:p>
        </p:txBody>
      </p:sp>
      <p:sp>
        <p:nvSpPr>
          <p:cNvPr id="6" name="TextBox 5">
            <a:extLst>
              <a:ext uri="{FF2B5EF4-FFF2-40B4-BE49-F238E27FC236}">
                <a16:creationId xmlns:a16="http://schemas.microsoft.com/office/drawing/2014/main" id="{46C96BAE-6146-44DF-A39B-9B4969F1C74B}"/>
              </a:ext>
            </a:extLst>
          </p:cNvPr>
          <p:cNvSpPr txBox="1"/>
          <p:nvPr/>
        </p:nvSpPr>
        <p:spPr>
          <a:xfrm>
            <a:off x="513384" y="4594558"/>
            <a:ext cx="1106129" cy="525153"/>
          </a:xfrm>
          <a:prstGeom prst="rect">
            <a:avLst/>
          </a:prstGeom>
          <a:noFill/>
        </p:spPr>
        <p:txBody>
          <a:bodyPr wrap="square" lIns="0" tIns="0" rIns="0" bIns="0" rtlCol="0">
            <a:noAutofit/>
          </a:bodyPr>
          <a:lstStyle/>
          <a:p>
            <a:pPr algn="ctr"/>
            <a:r>
              <a:rPr lang="en-US" sz="2000" dirty="0">
                <a:solidFill>
                  <a:srgbClr val="0B4C86"/>
                </a:solidFill>
              </a:rPr>
              <a:t>HS2 Ltd set up</a:t>
            </a:r>
            <a:endParaRPr lang="en-GB" sz="2000" dirty="0">
              <a:solidFill>
                <a:srgbClr val="0B4C86"/>
              </a:solidFill>
            </a:endParaRPr>
          </a:p>
        </p:txBody>
      </p:sp>
      <p:sp>
        <p:nvSpPr>
          <p:cNvPr id="23" name="TextBox 22">
            <a:extLst>
              <a:ext uri="{FF2B5EF4-FFF2-40B4-BE49-F238E27FC236}">
                <a16:creationId xmlns:a16="http://schemas.microsoft.com/office/drawing/2014/main" id="{F28577D8-5BEC-49A8-A4E2-92770F66D859}"/>
              </a:ext>
            </a:extLst>
          </p:cNvPr>
          <p:cNvSpPr txBox="1"/>
          <p:nvPr/>
        </p:nvSpPr>
        <p:spPr>
          <a:xfrm>
            <a:off x="2463067" y="4613693"/>
            <a:ext cx="2059022" cy="525153"/>
          </a:xfrm>
          <a:prstGeom prst="rect">
            <a:avLst/>
          </a:prstGeom>
          <a:noFill/>
        </p:spPr>
        <p:txBody>
          <a:bodyPr wrap="square" lIns="0" tIns="0" rIns="0" bIns="0" rtlCol="0">
            <a:noAutofit/>
          </a:bodyPr>
          <a:lstStyle/>
          <a:p>
            <a:pPr algn="ctr"/>
            <a:r>
              <a:rPr lang="en-US" sz="2000" dirty="0">
                <a:solidFill>
                  <a:srgbClr val="0B4C86"/>
                </a:solidFill>
              </a:rPr>
              <a:t>Parliamentary approval for Phase One</a:t>
            </a:r>
            <a:endParaRPr lang="en-GB" sz="2000" dirty="0">
              <a:solidFill>
                <a:srgbClr val="0B4C86"/>
              </a:solidFill>
            </a:endParaRPr>
          </a:p>
        </p:txBody>
      </p:sp>
      <p:sp>
        <p:nvSpPr>
          <p:cNvPr id="24" name="TextBox 23">
            <a:extLst>
              <a:ext uri="{FF2B5EF4-FFF2-40B4-BE49-F238E27FC236}">
                <a16:creationId xmlns:a16="http://schemas.microsoft.com/office/drawing/2014/main" id="{0D3E29A6-B336-427F-B8ED-6CE9F48DF432}"/>
              </a:ext>
            </a:extLst>
          </p:cNvPr>
          <p:cNvSpPr txBox="1"/>
          <p:nvPr/>
        </p:nvSpPr>
        <p:spPr>
          <a:xfrm>
            <a:off x="10039240" y="4610329"/>
            <a:ext cx="1505107" cy="525153"/>
          </a:xfrm>
          <a:prstGeom prst="rect">
            <a:avLst/>
          </a:prstGeom>
          <a:noFill/>
        </p:spPr>
        <p:txBody>
          <a:bodyPr wrap="square" lIns="0" tIns="0" rIns="0" bIns="0" rtlCol="0">
            <a:noAutofit/>
          </a:bodyPr>
          <a:lstStyle/>
          <a:p>
            <a:pPr algn="ctr"/>
            <a:r>
              <a:rPr lang="en-US" sz="2000" dirty="0">
                <a:solidFill>
                  <a:srgbClr val="0B4C86"/>
                </a:solidFill>
              </a:rPr>
              <a:t>Full network complete</a:t>
            </a:r>
            <a:endParaRPr lang="en-GB" sz="2000" dirty="0">
              <a:solidFill>
                <a:srgbClr val="0B4C86"/>
              </a:solidFill>
            </a:endParaRPr>
          </a:p>
        </p:txBody>
      </p:sp>
      <p:sp>
        <p:nvSpPr>
          <p:cNvPr id="25" name="TextBox 24">
            <a:extLst>
              <a:ext uri="{FF2B5EF4-FFF2-40B4-BE49-F238E27FC236}">
                <a16:creationId xmlns:a16="http://schemas.microsoft.com/office/drawing/2014/main" id="{AB7A82AF-49D1-4A90-B03C-50F4812503F5}"/>
              </a:ext>
            </a:extLst>
          </p:cNvPr>
          <p:cNvSpPr txBox="1"/>
          <p:nvPr/>
        </p:nvSpPr>
        <p:spPr>
          <a:xfrm>
            <a:off x="5335115" y="4618844"/>
            <a:ext cx="1594795" cy="525153"/>
          </a:xfrm>
          <a:prstGeom prst="rect">
            <a:avLst/>
          </a:prstGeom>
          <a:noFill/>
        </p:spPr>
        <p:txBody>
          <a:bodyPr wrap="square" lIns="0" tIns="0" rIns="0" bIns="0" rtlCol="0">
            <a:noAutofit/>
          </a:bodyPr>
          <a:lstStyle/>
          <a:p>
            <a:pPr algn="ctr"/>
            <a:r>
              <a:rPr lang="en-US" sz="2000" dirty="0"/>
              <a:t>Construction begins</a:t>
            </a:r>
            <a:endParaRPr lang="en-GB" sz="2000" dirty="0">
              <a:solidFill>
                <a:schemeClr val="accent1"/>
              </a:solidFill>
            </a:endParaRPr>
          </a:p>
        </p:txBody>
      </p:sp>
      <p:sp>
        <p:nvSpPr>
          <p:cNvPr id="26" name="Isosceles Triangle 25">
            <a:extLst>
              <a:ext uri="{FF2B5EF4-FFF2-40B4-BE49-F238E27FC236}">
                <a16:creationId xmlns:a16="http://schemas.microsoft.com/office/drawing/2014/main" id="{0A3FA785-83A8-4567-BAB0-82CA3203586B}"/>
              </a:ext>
            </a:extLst>
          </p:cNvPr>
          <p:cNvSpPr/>
          <p:nvPr/>
        </p:nvSpPr>
        <p:spPr>
          <a:xfrm flipV="1">
            <a:off x="858274" y="4146344"/>
            <a:ext cx="360932" cy="240670"/>
          </a:xfrm>
          <a:prstGeom prst="triangle">
            <a:avLst/>
          </a:prstGeom>
          <a:solidFill>
            <a:srgbClr val="3EAC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l"/>
            <a:endParaRPr lang="en-US" sz="1600" dirty="0"/>
          </a:p>
        </p:txBody>
      </p:sp>
      <p:sp>
        <p:nvSpPr>
          <p:cNvPr id="27" name="Isosceles Triangle 25">
            <a:extLst>
              <a:ext uri="{FF2B5EF4-FFF2-40B4-BE49-F238E27FC236}">
                <a16:creationId xmlns:a16="http://schemas.microsoft.com/office/drawing/2014/main" id="{1B856BB7-232C-6342-B05B-F5D1AE56EC14}"/>
              </a:ext>
            </a:extLst>
          </p:cNvPr>
          <p:cNvSpPr/>
          <p:nvPr/>
        </p:nvSpPr>
        <p:spPr>
          <a:xfrm flipV="1">
            <a:off x="3304611" y="4146344"/>
            <a:ext cx="360932" cy="240670"/>
          </a:xfrm>
          <a:prstGeom prst="triangle">
            <a:avLst/>
          </a:prstGeom>
          <a:solidFill>
            <a:srgbClr val="3EAC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l"/>
            <a:endParaRPr lang="en-US" sz="1600" dirty="0"/>
          </a:p>
        </p:txBody>
      </p:sp>
      <p:sp>
        <p:nvSpPr>
          <p:cNvPr id="28" name="Isosceles Triangle 25">
            <a:extLst>
              <a:ext uri="{FF2B5EF4-FFF2-40B4-BE49-F238E27FC236}">
                <a16:creationId xmlns:a16="http://schemas.microsoft.com/office/drawing/2014/main" id="{7D76AB84-FD36-6645-A61A-A87F32B547FA}"/>
              </a:ext>
            </a:extLst>
          </p:cNvPr>
          <p:cNvSpPr/>
          <p:nvPr/>
        </p:nvSpPr>
        <p:spPr>
          <a:xfrm flipV="1">
            <a:off x="5910776" y="4146344"/>
            <a:ext cx="360932" cy="240670"/>
          </a:xfrm>
          <a:prstGeom prst="triangle">
            <a:avLst/>
          </a:prstGeom>
          <a:solidFill>
            <a:srgbClr val="3EAC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l"/>
            <a:endParaRPr lang="en-US" sz="1600" dirty="0"/>
          </a:p>
        </p:txBody>
      </p:sp>
      <p:sp>
        <p:nvSpPr>
          <p:cNvPr id="29" name="Isosceles Triangle 25">
            <a:extLst>
              <a:ext uri="{FF2B5EF4-FFF2-40B4-BE49-F238E27FC236}">
                <a16:creationId xmlns:a16="http://schemas.microsoft.com/office/drawing/2014/main" id="{4D066153-53A6-174F-A278-E09F911ADD7F}"/>
              </a:ext>
            </a:extLst>
          </p:cNvPr>
          <p:cNvSpPr/>
          <p:nvPr/>
        </p:nvSpPr>
        <p:spPr>
          <a:xfrm flipV="1">
            <a:off x="10621068" y="4146344"/>
            <a:ext cx="360932" cy="240670"/>
          </a:xfrm>
          <a:prstGeom prst="triangle">
            <a:avLst/>
          </a:prstGeom>
          <a:solidFill>
            <a:srgbClr val="3EAC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l"/>
            <a:endParaRPr lang="en-US" sz="1600" dirty="0"/>
          </a:p>
        </p:txBody>
      </p:sp>
    </p:spTree>
    <p:extLst>
      <p:ext uri="{BB962C8B-B14F-4D97-AF65-F5344CB8AC3E}">
        <p14:creationId xmlns:p14="http://schemas.microsoft.com/office/powerpoint/2010/main" val="2457660123"/>
      </p:ext>
    </p:extLst>
  </p:cSld>
  <p:clrMapOvr>
    <a:masterClrMapping/>
  </p:clrMapOvr>
  <p:transition>
    <p:fad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1069200" y="2264400"/>
            <a:ext cx="11141242" cy="4058292"/>
          </a:xfrm>
        </p:spPr>
        <p:txBody>
          <a:bodyPr/>
          <a:lstStyle/>
          <a:p>
            <a:pPr lvl="0">
              <a:spcAft>
                <a:spcPts val="2000"/>
              </a:spcAft>
            </a:pPr>
            <a:r>
              <a:rPr lang="en-US" sz="3000" b="1" dirty="0">
                <a:solidFill>
                  <a:srgbClr val="0B4C86"/>
                </a:solidFill>
                <a:latin typeface="Arial" panose="020B0604020202020204" pitchFamily="34" charset="0"/>
                <a:cs typeface="Arial" panose="020B0604020202020204" pitchFamily="34" charset="0"/>
              </a:rPr>
              <a:t>Engineering Challenge: Tunnel Structures </a:t>
            </a:r>
          </a:p>
          <a:p>
            <a:r>
              <a:rPr lang="en-US" sz="2000" dirty="0">
                <a:latin typeface="Arial" panose="020B0604020202020204" pitchFamily="34" charset="0"/>
                <a:cs typeface="Arial" panose="020B0604020202020204" pitchFamily="34" charset="0"/>
              </a:rPr>
              <a:t>In this activity, you will be building your own cut and cover tunnel. Will it collapse or will it stand?</a:t>
            </a:r>
          </a:p>
          <a:p>
            <a:endParaRPr lang="en-US" sz="2000" dirty="0">
              <a:latin typeface="Arial" panose="020B0604020202020204" pitchFamily="34" charset="0"/>
              <a:cs typeface="Arial" panose="020B0604020202020204" pitchFamily="34" charset="0"/>
            </a:endParaRPr>
          </a:p>
          <a:p>
            <a:endParaRPr lang="en-US" dirty="0"/>
          </a:p>
        </p:txBody>
      </p:sp>
      <p:pic>
        <p:nvPicPr>
          <p:cNvPr id="3" name="Picture 2">
            <a:extLst>
              <a:ext uri="{FF2B5EF4-FFF2-40B4-BE49-F238E27FC236}">
                <a16:creationId xmlns:a16="http://schemas.microsoft.com/office/drawing/2014/main" id="{F8F6AFBA-075A-45A9-B585-599560BB63A2}"/>
              </a:ext>
            </a:extLst>
          </p:cNvPr>
          <p:cNvPicPr>
            <a:picLocks noChangeAspect="1"/>
          </p:cNvPicPr>
          <p:nvPr/>
        </p:nvPicPr>
        <p:blipFill rotWithShape="1">
          <a:blip r:embed="rId3"/>
          <a:srcRect l="1320" t="21102" r="961" b="15509"/>
          <a:stretch/>
        </p:blipFill>
        <p:spPr>
          <a:xfrm>
            <a:off x="457201" y="3391099"/>
            <a:ext cx="11277600" cy="3009702"/>
          </a:xfrm>
          <a:prstGeom prst="rect">
            <a:avLst/>
          </a:prstGeom>
        </p:spPr>
      </p:pic>
    </p:spTree>
    <p:extLst>
      <p:ext uri="{BB962C8B-B14F-4D97-AF65-F5344CB8AC3E}">
        <p14:creationId xmlns:p14="http://schemas.microsoft.com/office/powerpoint/2010/main" val="1062602031"/>
      </p:ext>
    </p:extLst>
  </p:cSld>
  <p:clrMapOvr>
    <a:masterClrMapping/>
  </p:clrMapOvr>
  <p:transition>
    <p:fad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idx="4294967295"/>
          </p:nvPr>
        </p:nvSpPr>
        <p:spPr>
          <a:xfrm>
            <a:off x="1069200" y="2264400"/>
            <a:ext cx="11277600" cy="842963"/>
          </a:xfrm>
          <a:prstGeom prst="rect">
            <a:avLst/>
          </a:prstGeom>
        </p:spPr>
        <p:txBody>
          <a:bodyPr/>
          <a:lstStyle/>
          <a:p>
            <a:r>
              <a:rPr lang="en-US" sz="3000" dirty="0">
                <a:solidFill>
                  <a:srgbClr val="0B4C86"/>
                </a:solidFill>
                <a:latin typeface="+mj-lt"/>
              </a:rPr>
              <a:t>Tunnel Structures student introduction video</a:t>
            </a:r>
          </a:p>
        </p:txBody>
      </p:sp>
    </p:spTree>
    <p:extLst>
      <p:ext uri="{BB962C8B-B14F-4D97-AF65-F5344CB8AC3E}">
        <p14:creationId xmlns:p14="http://schemas.microsoft.com/office/powerpoint/2010/main" val="358793174"/>
      </p:ext>
    </p:extLst>
  </p:cSld>
  <p:clrMapOvr>
    <a:masterClrMapping/>
  </p:clrMapOvr>
  <p:transition>
    <p:fad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1069201" y="2264400"/>
            <a:ext cx="3837344" cy="4058292"/>
          </a:xfrm>
        </p:spPr>
        <p:txBody>
          <a:bodyPr/>
          <a:lstStyle/>
          <a:p>
            <a:pPr lvl="0">
              <a:spcAft>
                <a:spcPts val="3000"/>
              </a:spcAft>
            </a:pPr>
            <a:r>
              <a:rPr lang="en-US" sz="3000" b="1" dirty="0">
                <a:solidFill>
                  <a:srgbClr val="0B4C86"/>
                </a:solidFill>
                <a:latin typeface="Arial" panose="020B0604020202020204" pitchFamily="34" charset="0"/>
                <a:cs typeface="Arial" panose="020B0604020202020204" pitchFamily="34" charset="0"/>
              </a:rPr>
              <a:t>Who builds tunnels? </a:t>
            </a:r>
          </a:p>
          <a:p>
            <a:r>
              <a:rPr lang="en-US" sz="2000" dirty="0">
                <a:latin typeface="Arial" panose="020B0604020202020204" pitchFamily="34" charset="0"/>
                <a:cs typeface="Arial" panose="020B0604020202020204" pitchFamily="34" charset="0"/>
              </a:rPr>
              <a:t>Building any large structure is a team effort. When a new tunnel is designed and built, it’s a team effort, including Civil Engineers, Environmental Advisors and BIM Technicians and Construction Plant Operators. </a:t>
            </a:r>
          </a:p>
          <a:p>
            <a:endParaRPr lang="en-US" dirty="0"/>
          </a:p>
          <a:p>
            <a:endParaRPr lang="en-US" dirty="0"/>
          </a:p>
        </p:txBody>
      </p:sp>
      <p:pic>
        <p:nvPicPr>
          <p:cNvPr id="6" name="Picture 5" descr="Adnan_ColorCorrected1.png"/>
          <p:cNvPicPr>
            <a:picLocks noChangeAspect="1"/>
          </p:cNvPicPr>
          <p:nvPr/>
        </p:nvPicPr>
        <p:blipFill rotWithShape="1">
          <a:blip r:embed="rId3" cstate="print">
            <a:extLst>
              <a:ext uri="{28A0092B-C50C-407E-A947-70E740481C1C}">
                <a14:useLocalDpi xmlns:a14="http://schemas.microsoft.com/office/drawing/2010/main" val="0"/>
              </a:ext>
            </a:extLst>
          </a:blip>
          <a:srcRect l="2623" r="36727"/>
          <a:stretch/>
        </p:blipFill>
        <p:spPr>
          <a:xfrm>
            <a:off x="8575174" y="2053268"/>
            <a:ext cx="4162391" cy="4851787"/>
          </a:xfrm>
          <a:prstGeom prst="rect">
            <a:avLst/>
          </a:prstGeom>
        </p:spPr>
      </p:pic>
      <p:pic>
        <p:nvPicPr>
          <p:cNvPr id="7" name="Picture 6" descr="Jenny_ColorCorrected0001.png"/>
          <p:cNvPicPr>
            <a:picLocks noChangeAspect="1"/>
          </p:cNvPicPr>
          <p:nvPr/>
        </p:nvPicPr>
        <p:blipFill rotWithShape="1">
          <a:blip r:embed="rId4" cstate="print">
            <a:extLst>
              <a:ext uri="{28A0092B-C50C-407E-A947-70E740481C1C}">
                <a14:useLocalDpi xmlns:a14="http://schemas.microsoft.com/office/drawing/2010/main" val="0"/>
              </a:ext>
            </a:extLst>
          </a:blip>
          <a:srcRect l="24834" r="22866"/>
          <a:stretch/>
        </p:blipFill>
        <p:spPr>
          <a:xfrm>
            <a:off x="6839306" y="1976438"/>
            <a:ext cx="3837343" cy="5187030"/>
          </a:xfrm>
          <a:prstGeom prst="rect">
            <a:avLst/>
          </a:prstGeom>
        </p:spPr>
      </p:pic>
      <p:pic>
        <p:nvPicPr>
          <p:cNvPr id="9" name="Picture 8" descr="Tom_ColorCorrected.png"/>
          <p:cNvPicPr>
            <a:picLocks noChangeAspect="1"/>
          </p:cNvPicPr>
          <p:nvPr/>
        </p:nvPicPr>
        <p:blipFill rotWithShape="1">
          <a:blip r:embed="rId5" cstate="print">
            <a:extLst>
              <a:ext uri="{28A0092B-C50C-407E-A947-70E740481C1C}">
                <a14:useLocalDpi xmlns:a14="http://schemas.microsoft.com/office/drawing/2010/main" val="0"/>
              </a:ext>
            </a:extLst>
          </a:blip>
          <a:srcRect r="48087"/>
          <a:stretch/>
        </p:blipFill>
        <p:spPr>
          <a:xfrm>
            <a:off x="4678117" y="2706735"/>
            <a:ext cx="3321740" cy="4523577"/>
          </a:xfrm>
          <a:prstGeom prst="rect">
            <a:avLst/>
          </a:prstGeom>
        </p:spPr>
      </p:pic>
      <p:pic>
        <p:nvPicPr>
          <p:cNvPr id="10" name="Picture 9" descr="Cassandra_ColorCorrected.png"/>
          <p:cNvPicPr>
            <a:picLocks noChangeAspect="1"/>
          </p:cNvPicPr>
          <p:nvPr/>
        </p:nvPicPr>
        <p:blipFill rotWithShape="1">
          <a:blip r:embed="rId6" cstate="print">
            <a:extLst>
              <a:ext uri="{28A0092B-C50C-407E-A947-70E740481C1C}">
                <a14:useLocalDpi xmlns:a14="http://schemas.microsoft.com/office/drawing/2010/main" val="0"/>
              </a:ext>
            </a:extLst>
          </a:blip>
          <a:srcRect l="9809" t="-16872" r="44495"/>
          <a:stretch/>
        </p:blipFill>
        <p:spPr>
          <a:xfrm>
            <a:off x="5898382" y="2526625"/>
            <a:ext cx="3043413" cy="4378430"/>
          </a:xfrm>
          <a:prstGeom prst="rect">
            <a:avLst/>
          </a:prstGeom>
        </p:spPr>
      </p:pic>
    </p:spTree>
    <p:extLst>
      <p:ext uri="{BB962C8B-B14F-4D97-AF65-F5344CB8AC3E}">
        <p14:creationId xmlns:p14="http://schemas.microsoft.com/office/powerpoint/2010/main" val="4247447205"/>
      </p:ext>
    </p:extLst>
  </p:cSld>
  <p:clrMapOvr>
    <a:masterClrMapping/>
  </p:clrMapOvr>
  <p:transition>
    <p:fad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Adnan_ColorCorrected1.png"/>
          <p:cNvPicPr>
            <a:picLocks noChangeAspect="1"/>
          </p:cNvPicPr>
          <p:nvPr/>
        </p:nvPicPr>
        <p:blipFill rotWithShape="1">
          <a:blip r:embed="rId3" cstate="print">
            <a:extLst>
              <a:ext uri="{28A0092B-C50C-407E-A947-70E740481C1C}">
                <a14:useLocalDpi xmlns:a14="http://schemas.microsoft.com/office/drawing/2010/main" val="0"/>
              </a:ext>
            </a:extLst>
          </a:blip>
          <a:srcRect l="2623" r="36727"/>
          <a:stretch/>
        </p:blipFill>
        <p:spPr>
          <a:xfrm>
            <a:off x="627075" y="3526803"/>
            <a:ext cx="2880192" cy="3357224"/>
          </a:xfrm>
          <a:prstGeom prst="rect">
            <a:avLst/>
          </a:prstGeom>
        </p:spPr>
      </p:pic>
      <p:pic>
        <p:nvPicPr>
          <p:cNvPr id="3" name="Picture 2">
            <a:extLst>
              <a:ext uri="{FF2B5EF4-FFF2-40B4-BE49-F238E27FC236}">
                <a16:creationId xmlns:a16="http://schemas.microsoft.com/office/drawing/2014/main" id="{D2FEE64E-D410-4667-905E-F3A28CAC494C}"/>
              </a:ext>
            </a:extLst>
          </p:cNvPr>
          <p:cNvPicPr>
            <a:picLocks noChangeAspect="1"/>
          </p:cNvPicPr>
          <p:nvPr/>
        </p:nvPicPr>
        <p:blipFill>
          <a:blip r:embed="rId4"/>
          <a:stretch>
            <a:fillRect/>
          </a:stretch>
        </p:blipFill>
        <p:spPr>
          <a:xfrm>
            <a:off x="7078482" y="3735679"/>
            <a:ext cx="4807183" cy="2824082"/>
          </a:xfrm>
          <a:prstGeom prst="rect">
            <a:avLst/>
          </a:prstGeom>
        </p:spPr>
      </p:pic>
      <p:pic>
        <p:nvPicPr>
          <p:cNvPr id="8" name="Picture 7"/>
          <p:cNvPicPr>
            <a:picLocks noChangeAspect="1"/>
          </p:cNvPicPr>
          <p:nvPr/>
        </p:nvPicPr>
        <p:blipFill rotWithShape="1">
          <a:blip r:embed="rId5"/>
          <a:srcRect l="3038" r="12716"/>
          <a:stretch/>
        </p:blipFill>
        <p:spPr>
          <a:xfrm>
            <a:off x="3507267" y="3805199"/>
            <a:ext cx="3669388" cy="2939473"/>
          </a:xfrm>
          <a:prstGeom prst="rect">
            <a:avLst/>
          </a:prstGeom>
        </p:spPr>
      </p:pic>
      <p:sp>
        <p:nvSpPr>
          <p:cNvPr id="5" name="Content Placeholder 4"/>
          <p:cNvSpPr>
            <a:spLocks noGrp="1"/>
          </p:cNvSpPr>
          <p:nvPr>
            <p:ph idx="1"/>
          </p:nvPr>
        </p:nvSpPr>
        <p:spPr>
          <a:xfrm>
            <a:off x="1069200" y="2264400"/>
            <a:ext cx="9654218" cy="1725709"/>
          </a:xfrm>
        </p:spPr>
        <p:txBody>
          <a:bodyPr/>
          <a:lstStyle/>
          <a:p>
            <a:pPr>
              <a:spcAft>
                <a:spcPts val="3000"/>
              </a:spcAft>
            </a:pPr>
            <a:r>
              <a:rPr lang="en-US" sz="3000" b="1" dirty="0">
                <a:solidFill>
                  <a:srgbClr val="0B4C86"/>
                </a:solidFill>
                <a:latin typeface="Arial" panose="020B0604020202020204" pitchFamily="34" charset="0"/>
                <a:cs typeface="Arial" panose="020B0604020202020204" pitchFamily="34" charset="0"/>
              </a:rPr>
              <a:t>What do Construction Plant Operators do?</a:t>
            </a:r>
          </a:p>
          <a:p>
            <a:r>
              <a:rPr lang="en-US" sz="2000" dirty="0">
                <a:latin typeface="Arial" panose="020B0604020202020204" pitchFamily="34" charset="0"/>
                <a:cs typeface="Arial" panose="020B0604020202020204" pitchFamily="34" charset="0"/>
              </a:rPr>
              <a:t>Construction Plant Operators do the actual building, operating machines such as diggers excavators, road headers and tunnel boring machines to excavate the tunnel.</a:t>
            </a:r>
          </a:p>
          <a:p>
            <a:endParaRPr lang="en-US" dirty="0"/>
          </a:p>
          <a:p>
            <a:endParaRPr lang="en-US" dirty="0"/>
          </a:p>
        </p:txBody>
      </p:sp>
    </p:spTree>
    <p:extLst>
      <p:ext uri="{BB962C8B-B14F-4D97-AF65-F5344CB8AC3E}">
        <p14:creationId xmlns:p14="http://schemas.microsoft.com/office/powerpoint/2010/main" val="1817199707"/>
      </p:ext>
    </p:extLst>
  </p:cSld>
  <p:clrMapOvr>
    <a:masterClrMapping/>
  </p:clrMapOvr>
  <p:transition>
    <p:fade/>
  </p:transition>
</p:sld>
</file>

<file path=ppt/theme/theme1.xml><?xml version="1.0" encoding="utf-8"?>
<a:theme xmlns:a="http://schemas.openxmlformats.org/drawingml/2006/main" name="1_HS2 PPT Theme">
  <a:themeElements>
    <a:clrScheme name="HS2">
      <a:dk1>
        <a:srgbClr val="1D3673"/>
      </a:dk1>
      <a:lt1>
        <a:srgbClr val="FFFFFF"/>
      </a:lt1>
      <a:dk2>
        <a:srgbClr val="45AA3A"/>
      </a:dk2>
      <a:lt2>
        <a:srgbClr val="BB579B"/>
      </a:lt2>
      <a:accent1>
        <a:srgbClr val="F49114"/>
      </a:accent1>
      <a:accent2>
        <a:srgbClr val="5EB9F4"/>
      </a:accent2>
      <a:accent3>
        <a:srgbClr val="E53241"/>
      </a:accent3>
      <a:accent4>
        <a:srgbClr val="4C4D4C"/>
      </a:accent4>
      <a:accent5>
        <a:srgbClr val="000000"/>
      </a:accent5>
      <a:accent6>
        <a:srgbClr val="AAAAAA"/>
      </a:accent6>
      <a:hlink>
        <a:srgbClr val="0563C1"/>
      </a:hlink>
      <a:folHlink>
        <a:srgbClr val="954F72"/>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tlCol="0" anchor="t"/>
      <a:lstStyle>
        <a:defPPr algn="l">
          <a:defRPr sz="1600" dirty="0" err="1" smtClean="0"/>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lIns="0" tIns="0" rIns="0" bIns="0" rtlCol="0">
        <a:noAutofit/>
      </a:bodyPr>
      <a:lstStyle>
        <a:defPPr algn="l">
          <a:defRPr sz="1600" dirty="0" smtClean="0">
            <a:solidFill>
              <a:schemeClr val="accent1"/>
            </a:solidFill>
          </a:defRPr>
        </a:defPPr>
      </a:lstStyle>
    </a:txDef>
  </a:objectDefaults>
  <a:extraClrSchemeLst/>
  <a:extLst>
    <a:ext uri="{05A4C25C-085E-4340-85A3-A5531E510DB2}">
      <thm15:themeFamily xmlns:thm15="http://schemas.microsoft.com/office/thememl/2012/main" name="CS911a HS2 PowerPoint template v180618.potx" id="{A560FED6-B53F-47FD-A22F-B22EA86E6456}" vid="{03739F20-4011-44B8-94CF-3CE9F7504783}"/>
    </a:ext>
  </a:extLst>
</a:theme>
</file>

<file path=ppt/theme/theme2.xml><?xml version="1.0" encoding="utf-8"?>
<a:theme xmlns:a="http://schemas.openxmlformats.org/drawingml/2006/main" name="2_HS2 PPT Theme">
  <a:themeElements>
    <a:clrScheme name="Custom 4">
      <a:dk1>
        <a:srgbClr val="084A7F"/>
      </a:dk1>
      <a:lt1>
        <a:srgbClr val="FFFFFF"/>
      </a:lt1>
      <a:dk2>
        <a:srgbClr val="45AA3A"/>
      </a:dk2>
      <a:lt2>
        <a:srgbClr val="BB579B"/>
      </a:lt2>
      <a:accent1>
        <a:srgbClr val="F49114"/>
      </a:accent1>
      <a:accent2>
        <a:srgbClr val="5EB9F4"/>
      </a:accent2>
      <a:accent3>
        <a:srgbClr val="DF1D49"/>
      </a:accent3>
      <a:accent4>
        <a:srgbClr val="4C4D4C"/>
      </a:accent4>
      <a:accent5>
        <a:srgbClr val="000000"/>
      </a:accent5>
      <a:accent6>
        <a:srgbClr val="AAAAAA"/>
      </a:accent6>
      <a:hlink>
        <a:srgbClr val="0563C1"/>
      </a:hlink>
      <a:folHlink>
        <a:srgbClr val="954F72"/>
      </a:folHlink>
    </a:clrScheme>
    <a:fontScheme name="HS2 font theme">
      <a:majorFont>
        <a:latin typeface="Mada"/>
        <a:ea typeface=""/>
        <a:cs typeface=""/>
      </a:majorFont>
      <a:minorFont>
        <a:latin typeface="Open Sans"/>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tlCol="0" anchor="t"/>
      <a:lstStyle>
        <a:defPPr algn="l">
          <a:defRPr sz="1600" dirty="0" err="1" smtClean="0"/>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lIns="0" tIns="0" rIns="0" bIns="0" rtlCol="0">
        <a:noAutofit/>
      </a:bodyPr>
      <a:lstStyle>
        <a:defPPr algn="l">
          <a:defRPr sz="1600" dirty="0" smtClean="0">
            <a:solidFill>
              <a:schemeClr val="accent1"/>
            </a:solidFill>
          </a:defRPr>
        </a:defPPr>
      </a:lstStyle>
    </a:txDef>
  </a:objectDefaults>
  <a:extraClrSchemeLst/>
  <a:extLst>
    <a:ext uri="{05A4C25C-085E-4340-85A3-A5531E510DB2}">
      <thm15:themeFamily xmlns:thm15="http://schemas.microsoft.com/office/thememl/2012/main" name="CS911a HS2 PowerPoint template v180618.potx" id="{A560FED6-B53F-47FD-A22F-B22EA86E6456}" vid="{03739F20-4011-44B8-94CF-3CE9F7504783}"/>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69DC52003A1E174BBFF94278A519050A" ma:contentTypeVersion="8" ma:contentTypeDescription="Create a new document." ma:contentTypeScope="" ma:versionID="677749fd17fc46212622c1b98c2646f1">
  <xsd:schema xmlns:xsd="http://www.w3.org/2001/XMLSchema" xmlns:xs="http://www.w3.org/2001/XMLSchema" xmlns:p="http://schemas.microsoft.com/office/2006/metadata/properties" xmlns:ns3="eb175991-0729-417d-a489-291c56284f20" targetNamespace="http://schemas.microsoft.com/office/2006/metadata/properties" ma:root="true" ma:fieldsID="7f38ce1ad9b7249d0e8ec43a6c9459f0" ns3:_="">
    <xsd:import namespace="eb175991-0729-417d-a489-291c56284f20"/>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GenerationTime" minOccurs="0"/>
                <xsd:element ref="ns3:MediaServiceEventHashCode" minOccurs="0"/>
                <xsd:element ref="ns3:MediaServiceOCR" minOccurs="0"/>
                <xsd:element ref="ns3: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eb175991-0729-417d-a489-291c56284f20"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Location" ma:index="15" nillable="true" ma:displayName="Location" ma:internalName="MediaServiceLocation"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451E832D-70E1-4575-B11D-F77542B2A5D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eb175991-0729-417d-a489-291c56284f20"/>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D34F44B3-AA9D-448D-964A-3AD013732D27}">
  <ds:schemaRefs>
    <ds:schemaRef ds:uri="http://schemas.microsoft.com/sharepoint/v3/contenttype/forms"/>
  </ds:schemaRefs>
</ds:datastoreItem>
</file>

<file path=customXml/itemProps3.xml><?xml version="1.0" encoding="utf-8"?>
<ds:datastoreItem xmlns:ds="http://schemas.openxmlformats.org/officeDocument/2006/customXml" ds:itemID="{730C6D69-63D8-4CDD-BDEA-D11DC3D72483}">
  <ds:schemaRefs>
    <ds:schemaRef ds:uri="http://schemas.openxmlformats.org/package/2006/metadata/core-properties"/>
    <ds:schemaRef ds:uri="http://purl.org/dc/terms/"/>
    <ds:schemaRef ds:uri="eb175991-0729-417d-a489-291c56284f20"/>
    <ds:schemaRef ds:uri="http://purl.org/dc/elements/1.1/"/>
    <ds:schemaRef ds:uri="http://schemas.microsoft.com/office/2006/metadata/properties"/>
    <ds:schemaRef ds:uri="http://www.w3.org/XML/1998/namespace"/>
    <ds:schemaRef ds:uri="http://schemas.microsoft.com/office/2006/documentManagement/types"/>
    <ds:schemaRef ds:uri="http://schemas.microsoft.com/office/infopath/2007/PartnerControls"/>
    <ds:schemaRef ds:uri="http://purl.org/dc/dcmitype/"/>
  </ds:schemaRefs>
</ds:datastoreItem>
</file>

<file path=docProps/app.xml><?xml version="1.0" encoding="utf-8"?>
<Properties xmlns="http://schemas.openxmlformats.org/officeDocument/2006/extended-properties" xmlns:vt="http://schemas.openxmlformats.org/officeDocument/2006/docPropsVTypes">
  <Template>Presentation Template</Template>
  <TotalTime>8501</TotalTime>
  <Words>1925</Words>
  <Application>Microsoft Macintosh PowerPoint</Application>
  <PresentationFormat>Widescreen</PresentationFormat>
  <Paragraphs>211</Paragraphs>
  <Slides>24</Slides>
  <Notes>24</Notes>
  <HiddenSlides>0</HiddenSlides>
  <MMClips>0</MMClips>
  <ScaleCrop>false</ScaleCrop>
  <HeadingPairs>
    <vt:vector size="6" baseType="variant">
      <vt:variant>
        <vt:lpstr>Fonts Used</vt:lpstr>
      </vt:variant>
      <vt:variant>
        <vt:i4>6</vt:i4>
      </vt:variant>
      <vt:variant>
        <vt:lpstr>Theme</vt:lpstr>
      </vt:variant>
      <vt:variant>
        <vt:i4>2</vt:i4>
      </vt:variant>
      <vt:variant>
        <vt:lpstr>Slide Titles</vt:lpstr>
      </vt:variant>
      <vt:variant>
        <vt:i4>24</vt:i4>
      </vt:variant>
    </vt:vector>
  </HeadingPairs>
  <TitlesOfParts>
    <vt:vector size="32" baseType="lpstr">
      <vt:lpstr>Arial</vt:lpstr>
      <vt:lpstr>Calibri</vt:lpstr>
      <vt:lpstr>Fira Sans</vt:lpstr>
      <vt:lpstr>Mada</vt:lpstr>
      <vt:lpstr>Open Sans</vt:lpstr>
      <vt:lpstr>Open Sans Semibold</vt:lpstr>
      <vt:lpstr>1_HS2 PPT Theme</vt:lpstr>
      <vt:lpstr>2_HS2 PPT Theme</vt:lpstr>
      <vt:lpstr>PowerPoint Presentation</vt:lpstr>
      <vt:lpstr>PowerPoint Presentation</vt:lpstr>
      <vt:lpstr>HS2 Introduction Video</vt:lpstr>
      <vt:lpstr>PowerPoint Presentation</vt:lpstr>
      <vt:lpstr>2009</vt:lpstr>
      <vt:lpstr>PowerPoint Presentation</vt:lpstr>
      <vt:lpstr>Tunnel Structures student introduction video</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EPIC Engineers Careers video</vt:lpstr>
      <vt:lpstr>PowerPoint Presentation</vt:lpstr>
    </vt:vector>
  </TitlesOfParts>
  <Manager/>
  <Company>High Speed Two</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template</dc:title>
  <dc:subject/>
  <dc:creator>Richard Winter</dc:creator>
  <cp:keywords/>
  <dc:description/>
  <cp:lastModifiedBy>Microsoft Office User</cp:lastModifiedBy>
  <cp:revision>291</cp:revision>
  <cp:lastPrinted>2020-12-14T14:51:21Z</cp:lastPrinted>
  <dcterms:created xsi:type="dcterms:W3CDTF">2018-06-19T10:55:36Z</dcterms:created>
  <dcterms:modified xsi:type="dcterms:W3CDTF">2020-12-15T13:10:51Z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0x01010069DC52003A1E174BBFF94278A519050A</vt:lpwstr>
  </property>
</Properties>
</file>