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833" r:id="rId5"/>
  </p:sldMasterIdLst>
  <p:notesMasterIdLst>
    <p:notesMasterId r:id="rId11"/>
  </p:notesMasterIdLst>
  <p:handoutMasterIdLst>
    <p:handoutMasterId r:id="rId12"/>
  </p:handoutMasterIdLst>
  <p:sldIdLst>
    <p:sldId id="383" r:id="rId6"/>
    <p:sldId id="384" r:id="rId7"/>
    <p:sldId id="410" r:id="rId8"/>
    <p:sldId id="415" r:id="rId9"/>
    <p:sldId id="414" r:id="rId10"/>
  </p:sldIdLst>
  <p:sldSz cx="12192000" cy="6858000"/>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 Tame" initials="" lastIdx="14" clrIdx="0"/>
  <p:cmAuthor id="1" name="Alannah Moore" initials="AM" lastIdx="8" clrIdx="1">
    <p:extLst>
      <p:ext uri="{19B8F6BF-5375-455C-9EA6-DF929625EA0E}">
        <p15:presenceInfo xmlns:p15="http://schemas.microsoft.com/office/powerpoint/2012/main" userId="S-1-5-21-3395633391-1056876279-2190228709-10185" providerId="AD"/>
      </p:ext>
    </p:extLst>
  </p:cmAuthor>
  <p:cmAuthor id="2" name="Maxine Marynicz" initials="MM" lastIdx="2" clrIdx="2">
    <p:extLst>
      <p:ext uri="{19B8F6BF-5375-455C-9EA6-DF929625EA0E}">
        <p15:presenceInfo xmlns:p15="http://schemas.microsoft.com/office/powerpoint/2012/main" userId="S-1-5-21-3395633391-1056876279-2190228709-17630" providerId="AD"/>
      </p:ext>
    </p:extLst>
  </p:cmAuthor>
  <p:cmAuthor id="3" name="Lynda Taylor" initials="LT" lastIdx="4" clrIdx="3">
    <p:extLst>
      <p:ext uri="{19B8F6BF-5375-455C-9EA6-DF929625EA0E}">
        <p15:presenceInfo xmlns:p15="http://schemas.microsoft.com/office/powerpoint/2012/main" userId="S::LyndaT@zincmedia.com::556c8458-860a-4557-afa7-07162d7bb6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A80"/>
    <a:srgbClr val="014A81"/>
    <a:srgbClr val="5FB9F5"/>
    <a:srgbClr val="994392"/>
    <a:srgbClr val="3C9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4" autoAdjust="0"/>
    <p:restoredTop sz="59728" autoAdjust="0"/>
  </p:normalViewPr>
  <p:slideViewPr>
    <p:cSldViewPr snapToGrid="0">
      <p:cViewPr varScale="1">
        <p:scale>
          <a:sx n="53" d="100"/>
          <a:sy n="53" d="100"/>
        </p:scale>
        <p:origin x="1230" y="78"/>
      </p:cViewPr>
      <p:guideLst>
        <p:guide orient="horz" pos="2137"/>
        <p:guide pos="386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330"/>
    </p:cViewPr>
  </p:sorterViewPr>
  <p:notesViewPr>
    <p:cSldViewPr snapToGrid="0">
      <p:cViewPr varScale="1">
        <p:scale>
          <a:sx n="63" d="100"/>
          <a:sy n="63" d="100"/>
        </p:scale>
        <p:origin x="2928" y="90"/>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63032" y="0"/>
            <a:ext cx="2955290" cy="497658"/>
          </a:xfrm>
          <a:prstGeom prst="rect">
            <a:avLst/>
          </a:prstGeom>
        </p:spPr>
        <p:txBody>
          <a:bodyPr vert="horz" lIns="91440" tIns="45720" rIns="91440" bIns="45720" rtlCol="0"/>
          <a:lstStyle>
            <a:lvl1pPr algn="r">
              <a:defRPr sz="1200"/>
            </a:lvl1pPr>
          </a:lstStyle>
          <a:p>
            <a:fld id="{742ACDF9-4F45-4109-853B-A37C0C97C5EC}" type="datetimeFigureOut">
              <a:rPr lang="en-GB" smtClean="0"/>
              <a:t>25/11/2020</a:t>
            </a:fld>
            <a:endParaRPr lang="en-GB" dirty="0"/>
          </a:p>
        </p:txBody>
      </p:sp>
      <p:sp>
        <p:nvSpPr>
          <p:cNvPr id="4" name="Footer Placeholder 3"/>
          <p:cNvSpPr>
            <a:spLocks noGrp="1"/>
          </p:cNvSpPr>
          <p:nvPr>
            <p:ph type="ftr" sz="quarter" idx="2"/>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63032" y="9421044"/>
            <a:ext cx="2955290" cy="497656"/>
          </a:xfrm>
          <a:prstGeom prst="rect">
            <a:avLst/>
          </a:prstGeom>
        </p:spPr>
        <p:txBody>
          <a:bodyPr vert="horz" lIns="91440" tIns="45720" rIns="91440" bIns="45720" rtlCol="0" anchor="b"/>
          <a:lstStyle>
            <a:lvl1pPr algn="r">
              <a:defRPr sz="1200"/>
            </a:lvl1pPr>
          </a:lstStyle>
          <a:p>
            <a:fld id="{9209A2A3-375C-41D2-B2CA-0E9F49BC0D0C}" type="slidenum">
              <a:rPr lang="en-GB" smtClean="0"/>
              <a:t>‹#›</a:t>
            </a:fld>
            <a:endParaRPr lang="en-GB" dirty="0"/>
          </a:p>
        </p:txBody>
      </p:sp>
    </p:spTree>
    <p:extLst>
      <p:ext uri="{BB962C8B-B14F-4D97-AF65-F5344CB8AC3E}">
        <p14:creationId xmlns:p14="http://schemas.microsoft.com/office/powerpoint/2010/main" val="226123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58FD1BCE-2196-4369-8FA8-A36E2593F3F9}" type="datetimeFigureOut">
              <a:rPr lang="en-GB" smtClean="0"/>
              <a:t>25/11/2020</a:t>
            </a:fld>
            <a:endParaRPr lang="en-GB" dirty="0"/>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5D9F5426-27A5-4531-AEAF-F216ECB52FC1}" type="slidenum">
              <a:rPr lang="en-GB" smtClean="0"/>
              <a:t>‹#›</a:t>
            </a:fld>
            <a:endParaRPr lang="en-GB" dirty="0"/>
          </a:p>
        </p:txBody>
      </p:sp>
    </p:spTree>
    <p:extLst>
      <p:ext uri="{BB962C8B-B14F-4D97-AF65-F5344CB8AC3E}">
        <p14:creationId xmlns:p14="http://schemas.microsoft.com/office/powerpoint/2010/main" val="133908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b="0" dirty="0"/>
              <a:t>This slide</a:t>
            </a:r>
            <a:r>
              <a:rPr lang="en-US" b="0" baseline="0" dirty="0"/>
              <a:t> introduces the Design for Everybody activity. </a:t>
            </a:r>
          </a:p>
        </p:txBody>
      </p:sp>
      <p:sp>
        <p:nvSpPr>
          <p:cNvPr id="4" name="Slide Number Placeholder 3"/>
          <p:cNvSpPr>
            <a:spLocks noGrp="1"/>
          </p:cNvSpPr>
          <p:nvPr>
            <p:ph type="sldNum" sz="quarter" idx="10"/>
          </p:nvPr>
        </p:nvSpPr>
        <p:spPr/>
        <p:txBody>
          <a:bodyPr/>
          <a:lstStyle/>
          <a:p>
            <a:fld id="{5D9F5426-27A5-4531-AEAF-F216ECB52FC1}" type="slidenum">
              <a:rPr lang="en-GB" smtClean="0"/>
              <a:t>1</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Introduce the learning objectives</a:t>
            </a:r>
            <a:r>
              <a:rPr lang="en-US" b="0" baseline="0" dirty="0"/>
              <a:t> for todays session by reading through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The key terminology will be explained in subsequent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0" baseline="0" dirty="0"/>
              <a:t>In addition, you may wish to define problem solving and creativity for the purposes of this session. This lesson will focus on the problem-solving steps 6-10 and creativity steps 4 and 10 from the Skills Builder framework.</a:t>
            </a:r>
          </a:p>
          <a:p>
            <a:endParaRPr lang="en-US" dirty="0"/>
          </a:p>
        </p:txBody>
      </p:sp>
      <p:sp>
        <p:nvSpPr>
          <p:cNvPr id="4" name="Slide Number Placeholder 3"/>
          <p:cNvSpPr>
            <a:spLocks noGrp="1"/>
          </p:cNvSpPr>
          <p:nvPr>
            <p:ph type="sldNum" sz="quarter" idx="10"/>
          </p:nvPr>
        </p:nvSpPr>
        <p:spPr/>
        <p:txBody>
          <a:bodyPr/>
          <a:lstStyle/>
          <a:p>
            <a:fld id="{5D9F5426-27A5-4531-AEAF-F216ECB52FC1}" type="slidenum">
              <a:rPr lang="en-GB" smtClean="0"/>
              <a:t>2</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Universal</a:t>
            </a:r>
            <a:r>
              <a:rPr lang="en-US" baseline="0" dirty="0"/>
              <a:t> Design</a:t>
            </a:r>
            <a:endParaRPr lang="en-US" dirty="0"/>
          </a:p>
          <a:p>
            <a:r>
              <a:rPr lang="en-US" b="0" dirty="0"/>
              <a:t>Use this slide to introduce the work of Customer Experience Designers and the concept</a:t>
            </a:r>
            <a:r>
              <a:rPr lang="en-US" b="0" baseline="0" dirty="0"/>
              <a:t> of Universal Design. Customer Experience (CX) Designers are responsible for the customer experience of all customers, including the interior design of stations and trains.</a:t>
            </a:r>
          </a:p>
          <a:p>
            <a:endParaRPr lang="en-US" b="0" baseline="0" dirty="0"/>
          </a:p>
          <a:p>
            <a:r>
              <a:rPr lang="en-US" b="0" baseline="0" dirty="0"/>
              <a:t>Students should then complete Challenge 1: Waiting Room Specification. </a:t>
            </a:r>
          </a:p>
          <a:p>
            <a:r>
              <a:rPr lang="en-US" b="0" baseline="0" dirty="0"/>
              <a:t>Ensure that your students understand how to write a design specification:</a:t>
            </a:r>
          </a:p>
          <a:p>
            <a:pPr marL="171450" indent="-171450">
              <a:buFont typeface="Arial"/>
              <a:buChar char="•"/>
            </a:pPr>
            <a:r>
              <a:rPr lang="en-US" b="0" baseline="0" dirty="0"/>
              <a:t>Each point should be justified</a:t>
            </a:r>
            <a:endParaRPr lang="en-US" b="0" baseline="0" dirty="0">
              <a:solidFill>
                <a:srgbClr val="FF0000"/>
              </a:solidFill>
            </a:endParaRPr>
          </a:p>
          <a:p>
            <a:pPr marL="171450" indent="-171450">
              <a:buFont typeface="Arial"/>
              <a:buChar char="•"/>
            </a:pPr>
            <a:r>
              <a:rPr lang="en-US" b="0" baseline="0" dirty="0"/>
              <a:t>Each point should highlight what the design does and why it is needed. </a:t>
            </a:r>
          </a:p>
          <a:p>
            <a:pPr marL="171450" indent="-171450">
              <a:buFont typeface="Arial"/>
              <a:buChar char="•"/>
            </a:pPr>
            <a:endParaRPr lang="en-US" b="0" baseline="0" dirty="0"/>
          </a:p>
          <a:p>
            <a:pPr marL="0" indent="0">
              <a:buFont typeface="Arial"/>
              <a:buNone/>
            </a:pPr>
            <a:r>
              <a:rPr lang="en-US" b="0" baseline="0" dirty="0"/>
              <a:t>The first specification has been completed to show an example.</a:t>
            </a:r>
          </a:p>
          <a:p>
            <a:pPr marL="0" indent="0">
              <a:buFont typeface="Arial"/>
              <a:buNone/>
            </a:pPr>
            <a:endParaRPr lang="en-US" b="0" baseline="0" dirty="0"/>
          </a:p>
        </p:txBody>
      </p:sp>
      <p:sp>
        <p:nvSpPr>
          <p:cNvPr id="4" name="Slide Number Placeholder 3"/>
          <p:cNvSpPr>
            <a:spLocks noGrp="1"/>
          </p:cNvSpPr>
          <p:nvPr>
            <p:ph type="sldNum" sz="quarter" idx="10"/>
          </p:nvPr>
        </p:nvSpPr>
        <p:spPr/>
        <p:txBody>
          <a:bodyPr/>
          <a:lstStyle/>
          <a:p>
            <a:fld id="{5D9F5426-27A5-4531-AEAF-F216ECB52FC1}" type="slidenum">
              <a:rPr lang="en-GB" smtClean="0"/>
              <a:t>3</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Analysis</a:t>
            </a:r>
          </a:p>
          <a:p>
            <a:r>
              <a:rPr lang="en-GB" b="0" baseline="0" dirty="0"/>
              <a:t>Use this slide to introduce more themes including different types of disabilities</a:t>
            </a:r>
            <a:r>
              <a:rPr lang="en-US" b="0" baseline="0" dirty="0"/>
              <a:t> that must be considered when designing. </a:t>
            </a:r>
          </a:p>
          <a:p>
            <a:r>
              <a:rPr lang="en-US" b="0" baseline="0" dirty="0"/>
              <a:t>Students should then complete Challenge 2: Product Analysis. Students could choose an everyday furniture product such as a school desk or chair, or a fixture or fitting such as a door handle.</a:t>
            </a:r>
          </a:p>
          <a:p>
            <a:r>
              <a:rPr lang="en-US" b="0" baseline="0" dirty="0"/>
              <a:t>Students should be encouraged to make an accurate sketch. You could extend this to include an orthographic projection. Students should annotate the design, evaluating it for its universality and suggest improvements.</a:t>
            </a:r>
          </a:p>
          <a:p>
            <a:r>
              <a:rPr lang="en-US" b="0" baseline="0" dirty="0"/>
              <a:t>Students should then list two improvements they could make to make this product more assessable.</a:t>
            </a:r>
          </a:p>
        </p:txBody>
      </p:sp>
      <p:sp>
        <p:nvSpPr>
          <p:cNvPr id="4" name="Slide Number Placeholder 3"/>
          <p:cNvSpPr>
            <a:spLocks noGrp="1"/>
          </p:cNvSpPr>
          <p:nvPr>
            <p:ph type="sldNum" sz="quarter" idx="10"/>
          </p:nvPr>
        </p:nvSpPr>
        <p:spPr/>
        <p:txBody>
          <a:bodyPr/>
          <a:lstStyle/>
          <a:p>
            <a:fld id="{5D9F5426-27A5-4531-AEAF-F216ECB52FC1}" type="slidenum">
              <a:rPr lang="en-GB" smtClean="0"/>
              <a:t>4</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Plenary</a:t>
            </a:r>
          </a:p>
          <a:p>
            <a:r>
              <a:rPr lang="en-GB" b="0" dirty="0"/>
              <a:t>Use these questions to review the learning</a:t>
            </a:r>
            <a:r>
              <a:rPr lang="en-US" b="0" baseline="0" dirty="0"/>
              <a:t> and return to the objectives set at the beginning of the lesson. This also provides students with a chance to show off what they have learned and to share ideas and skills.</a:t>
            </a:r>
          </a:p>
          <a:p>
            <a:endParaRPr lang="en-US" b="0" baseline="0" dirty="0"/>
          </a:p>
          <a:p>
            <a:r>
              <a:rPr lang="en-US" b="0" baseline="0" dirty="0"/>
              <a:t>Students should be guided to reflect on the importance of including a range of people in design research, including people of all ages and with </a:t>
            </a:r>
            <a:r>
              <a:rPr lang="en-US" b="0" baseline="0"/>
              <a:t>different disabilities, </a:t>
            </a:r>
            <a:r>
              <a:rPr lang="en-US" b="0" baseline="0" dirty="0"/>
              <a:t>to ensure that products and spaces work for everyone. </a:t>
            </a:r>
          </a:p>
        </p:txBody>
      </p:sp>
      <p:sp>
        <p:nvSpPr>
          <p:cNvPr id="4" name="Slide Number Placeholder 3"/>
          <p:cNvSpPr>
            <a:spLocks noGrp="1"/>
          </p:cNvSpPr>
          <p:nvPr>
            <p:ph type="sldNum" sz="quarter" idx="10"/>
          </p:nvPr>
        </p:nvSpPr>
        <p:spPr/>
        <p:txBody>
          <a:bodyPr/>
          <a:lstStyle/>
          <a:p>
            <a:fld id="{5D9F5426-27A5-4531-AEAF-F216ECB52FC1}" type="slidenum">
              <a:rPr lang="en-GB" smtClean="0"/>
              <a:t>5</a:t>
            </a:fld>
            <a:endParaRPr lang="en-GB" dirty="0"/>
          </a:p>
        </p:txBody>
      </p:sp>
    </p:spTree>
    <p:extLst>
      <p:ext uri="{BB962C8B-B14F-4D97-AF65-F5344CB8AC3E}">
        <p14:creationId xmlns:p14="http://schemas.microsoft.com/office/powerpoint/2010/main" val="306204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e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HS2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293506"/>
            <a:ext cx="10494169" cy="846113"/>
          </a:xfrm>
        </p:spPr>
        <p:txBody>
          <a:bodyPr anchor="t"/>
          <a:lstStyle>
            <a:lvl1pPr algn="l">
              <a:defRPr sz="5400"/>
            </a:lvl1pPr>
          </a:lstStyle>
          <a:p>
            <a:r>
              <a:rPr lang="en-US" dirty="0"/>
              <a:t>Click to add title</a:t>
            </a:r>
            <a:endParaRPr lang="en-GB" dirty="0"/>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139619"/>
            <a:ext cx="10494169" cy="899888"/>
          </a:xfrm>
        </p:spPr>
        <p:txBody>
          <a:bodyPr/>
          <a:lstStyle>
            <a:lvl1pPr marL="0" indent="0" algn="l">
              <a:buNone/>
              <a:defRPr sz="22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4" name="Footer Placeholder 3"/>
          <p:cNvSpPr>
            <a:spLocks noGrp="1"/>
          </p:cNvSpPr>
          <p:nvPr>
            <p:ph type="ftr" sz="quarter" idx="10"/>
          </p:nvPr>
        </p:nvSpPr>
        <p:spPr/>
        <p:txBody>
          <a:bodyPr/>
          <a:lstStyle/>
          <a:p>
            <a:r>
              <a:rPr lang="en-GB" dirty="0"/>
              <a:t>www.hs2.org.uk</a:t>
            </a:r>
          </a:p>
        </p:txBody>
      </p:sp>
      <p:sp>
        <p:nvSpPr>
          <p:cNvPr id="5" name="Slide Number Placeholder 4"/>
          <p:cNvSpPr>
            <a:spLocks noGrp="1"/>
          </p:cNvSpPr>
          <p:nvPr>
            <p:ph type="sldNum" sz="quarter" idx="11"/>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40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78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7375616" cy="5536224"/>
          </a:xfrm>
          <a:solidFill>
            <a:schemeClr val="tx1"/>
          </a:solidFill>
          <a:ln>
            <a:noFill/>
          </a:ln>
        </p:spPr>
        <p:txBody>
          <a:bodyPr lIns="360000" tIns="360000" rIns="360000" bIns="360000"/>
          <a:lstStyle>
            <a:lvl1pPr>
              <a:lnSpc>
                <a:spcPct val="100000"/>
              </a:lnSpc>
              <a:defRPr>
                <a:solidFill>
                  <a:schemeClr val="bg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6699318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dirty="0"/>
              <a:t>Click icon to add picture</a:t>
            </a:r>
          </a:p>
        </p:txBody>
      </p:sp>
      <p:sp>
        <p:nvSpPr>
          <p:cNvPr id="13"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s landscape No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dirty="0"/>
              <a:t>Click icon to add picture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22875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dirty="0"/>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dirty="0"/>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dirty="0"/>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4"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22445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1492495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dirty="0"/>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52013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4606505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dirty="0"/>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dirty="0"/>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dirty="0"/>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dirty="0"/>
              <a:t>Click icon to add picture</a:t>
            </a:r>
            <a:endParaRPr lang="en-GB"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62328930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dirty="0"/>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dirty="0"/>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dirty="0"/>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dirty="0"/>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dirty="0"/>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dirty="0"/>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4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87279351"/>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0081752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7" name="Picture Placeholder 16"/>
          <p:cNvSpPr>
            <a:spLocks noGrp="1"/>
          </p:cNvSpPr>
          <p:nvPr>
            <p:ph type="pic" sz="quarter" idx="12"/>
          </p:nvPr>
        </p:nvSpPr>
        <p:spPr>
          <a:xfrm>
            <a:off x="-104775" y="-74295"/>
            <a:ext cx="12296775" cy="7067549"/>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bg1"/>
                </a:solidFill>
                <a:effectLst>
                  <a:outerShdw blurRad="63500" sx="102000" sy="102000" algn="ctr" rotWithShape="0">
                    <a:prstClr val="black">
                      <a:alpha val="40000"/>
                    </a:prstClr>
                  </a:outerShdw>
                </a:effectLst>
              </a:defRPr>
            </a:lvl1pPr>
          </a:lstStyle>
          <a:p>
            <a:r>
              <a:rPr lang="en-US" dirty="0"/>
              <a:t>Title</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46161856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SmartArt Placeholder 62">
            <a:extLst>
              <a:ext uri="{FF2B5EF4-FFF2-40B4-BE49-F238E27FC236}">
                <a16:creationId xmlns:a16="http://schemas.microsoft.com/office/drawing/2014/main" id="{212B6F16-E0D2-814A-83CF-F2D9F7713856}"/>
              </a:ext>
            </a:extLst>
          </p:cNvPr>
          <p:cNvSpPr>
            <a:spLocks noGrp="1"/>
          </p:cNvSpPr>
          <p:nvPr>
            <p:ph type="dgm" sz="quarter" idx="37" hasCustomPrompt="1"/>
          </p:nvPr>
        </p:nvSpPr>
        <p:spPr>
          <a:xfrm>
            <a:off x="547715" y="1670050"/>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p:txBody>
          <a:bodyPr/>
          <a:lstStyle>
            <a:lvl1pPr>
              <a:lnSpc>
                <a:spcPct val="100000"/>
              </a:lnSpc>
              <a:defRPr/>
            </a:lvl1pPr>
          </a:lstStyle>
          <a:p>
            <a:r>
              <a:rPr lang="en-US" dirty="0"/>
              <a:t>Suggested title: Agenda</a:t>
            </a:r>
            <a:endParaRPr lang="en-GB" dirty="0"/>
          </a:p>
        </p:txBody>
      </p:sp>
      <p:sp>
        <p:nvSpPr>
          <p:cNvPr id="14" name="Text Placeholder 13">
            <a:extLst>
              <a:ext uri="{FF2B5EF4-FFF2-40B4-BE49-F238E27FC236}">
                <a16:creationId xmlns:a16="http://schemas.microsoft.com/office/drawing/2014/main" id="{B8FC3DC0-8351-9A4C-B707-70EAD96EB4D3}"/>
              </a:ext>
            </a:extLst>
          </p:cNvPr>
          <p:cNvSpPr>
            <a:spLocks noGrp="1"/>
          </p:cNvSpPr>
          <p:nvPr>
            <p:ph type="body" sz="quarter" idx="13" hasCustomPrompt="1"/>
          </p:nvPr>
        </p:nvSpPr>
        <p:spPr>
          <a:xfrm>
            <a:off x="547225" y="166958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5" name="Text Placeholder 13">
            <a:extLst>
              <a:ext uri="{FF2B5EF4-FFF2-40B4-BE49-F238E27FC236}">
                <a16:creationId xmlns:a16="http://schemas.microsoft.com/office/drawing/2014/main" id="{6CEFFB62-FD42-1145-B8B7-C7CF7F73891A}"/>
              </a:ext>
            </a:extLst>
          </p:cNvPr>
          <p:cNvSpPr>
            <a:spLocks noGrp="1"/>
          </p:cNvSpPr>
          <p:nvPr>
            <p:ph type="body" sz="quarter" idx="14" hasCustomPrompt="1"/>
          </p:nvPr>
        </p:nvSpPr>
        <p:spPr>
          <a:xfrm>
            <a:off x="1883848" y="166958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202675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7" name="Text Placeholder 13">
            <a:extLst>
              <a:ext uri="{FF2B5EF4-FFF2-40B4-BE49-F238E27FC236}">
                <a16:creationId xmlns:a16="http://schemas.microsoft.com/office/drawing/2014/main" id="{C4901FF4-BEDE-AC46-8C8F-C4BDCCF2470A}"/>
              </a:ext>
            </a:extLst>
          </p:cNvPr>
          <p:cNvSpPr>
            <a:spLocks noGrp="1"/>
          </p:cNvSpPr>
          <p:nvPr>
            <p:ph type="body" sz="quarter" idx="16" hasCustomPrompt="1"/>
          </p:nvPr>
        </p:nvSpPr>
        <p:spPr>
          <a:xfrm>
            <a:off x="1883848" y="202675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4" name="SmartArt Placeholder 62">
            <a:extLst>
              <a:ext uri="{FF2B5EF4-FFF2-40B4-BE49-F238E27FC236}">
                <a16:creationId xmlns:a16="http://schemas.microsoft.com/office/drawing/2014/main" id="{148F0C48-0919-6940-93FB-00E0D97D285D}"/>
              </a:ext>
            </a:extLst>
          </p:cNvPr>
          <p:cNvSpPr>
            <a:spLocks noGrp="1"/>
          </p:cNvSpPr>
          <p:nvPr>
            <p:ph type="dgm" sz="quarter" idx="38" hasCustomPrompt="1"/>
          </p:nvPr>
        </p:nvSpPr>
        <p:spPr>
          <a:xfrm>
            <a:off x="547715" y="238417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65" name="Text Placeholder 13">
            <a:extLst>
              <a:ext uri="{FF2B5EF4-FFF2-40B4-BE49-F238E27FC236}">
                <a16:creationId xmlns:a16="http://schemas.microsoft.com/office/drawing/2014/main" id="{FE44350B-B402-C542-BC2A-F5F9E3814A3E}"/>
              </a:ext>
            </a:extLst>
          </p:cNvPr>
          <p:cNvSpPr>
            <a:spLocks noGrp="1"/>
          </p:cNvSpPr>
          <p:nvPr>
            <p:ph type="body" sz="quarter" idx="39" hasCustomPrompt="1"/>
          </p:nvPr>
        </p:nvSpPr>
        <p:spPr>
          <a:xfrm>
            <a:off x="547225" y="238371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6" name="Text Placeholder 13">
            <a:extLst>
              <a:ext uri="{FF2B5EF4-FFF2-40B4-BE49-F238E27FC236}">
                <a16:creationId xmlns:a16="http://schemas.microsoft.com/office/drawing/2014/main" id="{74124C0B-5C31-F946-848A-0F0EB71D954D}"/>
              </a:ext>
            </a:extLst>
          </p:cNvPr>
          <p:cNvSpPr>
            <a:spLocks noGrp="1"/>
          </p:cNvSpPr>
          <p:nvPr>
            <p:ph type="body" sz="quarter" idx="40" hasCustomPrompt="1"/>
          </p:nvPr>
        </p:nvSpPr>
        <p:spPr>
          <a:xfrm>
            <a:off x="1883848" y="238371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7" name="Text Placeholder 13">
            <a:extLst>
              <a:ext uri="{FF2B5EF4-FFF2-40B4-BE49-F238E27FC236}">
                <a16:creationId xmlns:a16="http://schemas.microsoft.com/office/drawing/2014/main" id="{9D7A714D-D166-A34F-8574-B7CEB3744314}"/>
              </a:ext>
            </a:extLst>
          </p:cNvPr>
          <p:cNvSpPr>
            <a:spLocks noGrp="1"/>
          </p:cNvSpPr>
          <p:nvPr>
            <p:ph type="body" sz="quarter" idx="41" hasCustomPrompt="1"/>
          </p:nvPr>
        </p:nvSpPr>
        <p:spPr>
          <a:xfrm>
            <a:off x="547225" y="274087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8" name="Text Placeholder 13">
            <a:extLst>
              <a:ext uri="{FF2B5EF4-FFF2-40B4-BE49-F238E27FC236}">
                <a16:creationId xmlns:a16="http://schemas.microsoft.com/office/drawing/2014/main" id="{179D8575-2EE8-1E4E-A510-2033EDDAE14F}"/>
              </a:ext>
            </a:extLst>
          </p:cNvPr>
          <p:cNvSpPr>
            <a:spLocks noGrp="1"/>
          </p:cNvSpPr>
          <p:nvPr>
            <p:ph type="body" sz="quarter" idx="42" hasCustomPrompt="1"/>
          </p:nvPr>
        </p:nvSpPr>
        <p:spPr>
          <a:xfrm>
            <a:off x="1883848" y="274087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9" name="SmartArt Placeholder 62">
            <a:extLst>
              <a:ext uri="{FF2B5EF4-FFF2-40B4-BE49-F238E27FC236}">
                <a16:creationId xmlns:a16="http://schemas.microsoft.com/office/drawing/2014/main" id="{ECBC3B98-2CA6-EB41-82EC-D1811410A4F3}"/>
              </a:ext>
            </a:extLst>
          </p:cNvPr>
          <p:cNvSpPr>
            <a:spLocks noGrp="1"/>
          </p:cNvSpPr>
          <p:nvPr>
            <p:ph type="dgm" sz="quarter" idx="43" hasCustomPrompt="1"/>
          </p:nvPr>
        </p:nvSpPr>
        <p:spPr>
          <a:xfrm>
            <a:off x="547715" y="309708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0" name="Text Placeholder 13">
            <a:extLst>
              <a:ext uri="{FF2B5EF4-FFF2-40B4-BE49-F238E27FC236}">
                <a16:creationId xmlns:a16="http://schemas.microsoft.com/office/drawing/2014/main" id="{010F887A-E638-5348-8238-A1D2A06D2894}"/>
              </a:ext>
            </a:extLst>
          </p:cNvPr>
          <p:cNvSpPr>
            <a:spLocks noGrp="1"/>
          </p:cNvSpPr>
          <p:nvPr>
            <p:ph type="body" sz="quarter" idx="44" hasCustomPrompt="1"/>
          </p:nvPr>
        </p:nvSpPr>
        <p:spPr>
          <a:xfrm>
            <a:off x="547225" y="309662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1" name="Text Placeholder 13">
            <a:extLst>
              <a:ext uri="{FF2B5EF4-FFF2-40B4-BE49-F238E27FC236}">
                <a16:creationId xmlns:a16="http://schemas.microsoft.com/office/drawing/2014/main" id="{629194BB-D13A-B94D-8E7C-C5C9FE796F94}"/>
              </a:ext>
            </a:extLst>
          </p:cNvPr>
          <p:cNvSpPr>
            <a:spLocks noGrp="1"/>
          </p:cNvSpPr>
          <p:nvPr>
            <p:ph type="body" sz="quarter" idx="45" hasCustomPrompt="1"/>
          </p:nvPr>
        </p:nvSpPr>
        <p:spPr>
          <a:xfrm>
            <a:off x="1883848" y="309662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2" name="Text Placeholder 13">
            <a:extLst>
              <a:ext uri="{FF2B5EF4-FFF2-40B4-BE49-F238E27FC236}">
                <a16:creationId xmlns:a16="http://schemas.microsoft.com/office/drawing/2014/main" id="{F366BE82-873B-9140-A152-7B1C9A0A3A1D}"/>
              </a:ext>
            </a:extLst>
          </p:cNvPr>
          <p:cNvSpPr>
            <a:spLocks noGrp="1"/>
          </p:cNvSpPr>
          <p:nvPr>
            <p:ph type="body" sz="quarter" idx="46" hasCustomPrompt="1"/>
          </p:nvPr>
        </p:nvSpPr>
        <p:spPr>
          <a:xfrm>
            <a:off x="547225" y="345378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3" name="Text Placeholder 13">
            <a:extLst>
              <a:ext uri="{FF2B5EF4-FFF2-40B4-BE49-F238E27FC236}">
                <a16:creationId xmlns:a16="http://schemas.microsoft.com/office/drawing/2014/main" id="{A72AFFCA-3971-0C4F-ACBB-930BECC76257}"/>
              </a:ext>
            </a:extLst>
          </p:cNvPr>
          <p:cNvSpPr>
            <a:spLocks noGrp="1"/>
          </p:cNvSpPr>
          <p:nvPr>
            <p:ph type="body" sz="quarter" idx="47" hasCustomPrompt="1"/>
          </p:nvPr>
        </p:nvSpPr>
        <p:spPr>
          <a:xfrm>
            <a:off x="1883848" y="345378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4" name="SmartArt Placeholder 62">
            <a:extLst>
              <a:ext uri="{FF2B5EF4-FFF2-40B4-BE49-F238E27FC236}">
                <a16:creationId xmlns:a16="http://schemas.microsoft.com/office/drawing/2014/main" id="{2FAB2B70-F52A-1D44-8643-9B2F4F58D6A0}"/>
              </a:ext>
            </a:extLst>
          </p:cNvPr>
          <p:cNvSpPr>
            <a:spLocks noGrp="1"/>
          </p:cNvSpPr>
          <p:nvPr>
            <p:ph type="dgm" sz="quarter" idx="48" hasCustomPrompt="1"/>
          </p:nvPr>
        </p:nvSpPr>
        <p:spPr>
          <a:xfrm>
            <a:off x="547715" y="38112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5" name="Text Placeholder 13">
            <a:extLst>
              <a:ext uri="{FF2B5EF4-FFF2-40B4-BE49-F238E27FC236}">
                <a16:creationId xmlns:a16="http://schemas.microsoft.com/office/drawing/2014/main" id="{7EFD8762-810B-7E44-9080-EDA7BD134462}"/>
              </a:ext>
            </a:extLst>
          </p:cNvPr>
          <p:cNvSpPr>
            <a:spLocks noGrp="1"/>
          </p:cNvSpPr>
          <p:nvPr>
            <p:ph type="body" sz="quarter" idx="49" hasCustomPrompt="1"/>
          </p:nvPr>
        </p:nvSpPr>
        <p:spPr>
          <a:xfrm>
            <a:off x="547225" y="38107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6" name="Text Placeholder 13">
            <a:extLst>
              <a:ext uri="{FF2B5EF4-FFF2-40B4-BE49-F238E27FC236}">
                <a16:creationId xmlns:a16="http://schemas.microsoft.com/office/drawing/2014/main" id="{9A9953FB-B942-2349-BEBB-B54FCA37AFA7}"/>
              </a:ext>
            </a:extLst>
          </p:cNvPr>
          <p:cNvSpPr>
            <a:spLocks noGrp="1"/>
          </p:cNvSpPr>
          <p:nvPr>
            <p:ph type="body" sz="quarter" idx="50" hasCustomPrompt="1"/>
          </p:nvPr>
        </p:nvSpPr>
        <p:spPr>
          <a:xfrm>
            <a:off x="1883848" y="38107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7" name="Text Placeholder 13">
            <a:extLst>
              <a:ext uri="{FF2B5EF4-FFF2-40B4-BE49-F238E27FC236}">
                <a16:creationId xmlns:a16="http://schemas.microsoft.com/office/drawing/2014/main" id="{E8DF94C7-0B49-A849-B8BD-B96CF93625B0}"/>
              </a:ext>
            </a:extLst>
          </p:cNvPr>
          <p:cNvSpPr>
            <a:spLocks noGrp="1"/>
          </p:cNvSpPr>
          <p:nvPr>
            <p:ph type="body" sz="quarter" idx="51" hasCustomPrompt="1"/>
          </p:nvPr>
        </p:nvSpPr>
        <p:spPr>
          <a:xfrm>
            <a:off x="547225" y="41679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8" name="Text Placeholder 13">
            <a:extLst>
              <a:ext uri="{FF2B5EF4-FFF2-40B4-BE49-F238E27FC236}">
                <a16:creationId xmlns:a16="http://schemas.microsoft.com/office/drawing/2014/main" id="{E3AA9170-4408-454B-927E-8C53391B10A4}"/>
              </a:ext>
            </a:extLst>
          </p:cNvPr>
          <p:cNvSpPr>
            <a:spLocks noGrp="1"/>
          </p:cNvSpPr>
          <p:nvPr>
            <p:ph type="body" sz="quarter" idx="52" hasCustomPrompt="1"/>
          </p:nvPr>
        </p:nvSpPr>
        <p:spPr>
          <a:xfrm>
            <a:off x="1883848" y="41679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9" name="SmartArt Placeholder 62">
            <a:extLst>
              <a:ext uri="{FF2B5EF4-FFF2-40B4-BE49-F238E27FC236}">
                <a16:creationId xmlns:a16="http://schemas.microsoft.com/office/drawing/2014/main" id="{5A12EE5E-A6BF-E64F-9E52-3DD1CF6528E2}"/>
              </a:ext>
            </a:extLst>
          </p:cNvPr>
          <p:cNvSpPr>
            <a:spLocks noGrp="1"/>
          </p:cNvSpPr>
          <p:nvPr>
            <p:ph type="dgm" sz="quarter" idx="53" hasCustomPrompt="1"/>
          </p:nvPr>
        </p:nvSpPr>
        <p:spPr>
          <a:xfrm>
            <a:off x="547689" y="4536385"/>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0" name="Text Placeholder 13">
            <a:extLst>
              <a:ext uri="{FF2B5EF4-FFF2-40B4-BE49-F238E27FC236}">
                <a16:creationId xmlns:a16="http://schemas.microsoft.com/office/drawing/2014/main" id="{C4E0A4DE-2EA6-7644-9A08-8B73AFF77DA3}"/>
              </a:ext>
            </a:extLst>
          </p:cNvPr>
          <p:cNvSpPr>
            <a:spLocks noGrp="1"/>
          </p:cNvSpPr>
          <p:nvPr>
            <p:ph type="body" sz="quarter" idx="54" hasCustomPrompt="1"/>
          </p:nvPr>
        </p:nvSpPr>
        <p:spPr>
          <a:xfrm>
            <a:off x="547199" y="453592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1" name="Text Placeholder 13">
            <a:extLst>
              <a:ext uri="{FF2B5EF4-FFF2-40B4-BE49-F238E27FC236}">
                <a16:creationId xmlns:a16="http://schemas.microsoft.com/office/drawing/2014/main" id="{3C8DE332-2ED6-904D-92D4-A829CDC63E49}"/>
              </a:ext>
            </a:extLst>
          </p:cNvPr>
          <p:cNvSpPr>
            <a:spLocks noGrp="1"/>
          </p:cNvSpPr>
          <p:nvPr>
            <p:ph type="body" sz="quarter" idx="55" hasCustomPrompt="1"/>
          </p:nvPr>
        </p:nvSpPr>
        <p:spPr>
          <a:xfrm>
            <a:off x="1883822" y="453592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2" name="Text Placeholder 13">
            <a:extLst>
              <a:ext uri="{FF2B5EF4-FFF2-40B4-BE49-F238E27FC236}">
                <a16:creationId xmlns:a16="http://schemas.microsoft.com/office/drawing/2014/main" id="{A90A7B0F-4839-D645-95FA-D06BFECF672C}"/>
              </a:ext>
            </a:extLst>
          </p:cNvPr>
          <p:cNvSpPr>
            <a:spLocks noGrp="1"/>
          </p:cNvSpPr>
          <p:nvPr>
            <p:ph type="body" sz="quarter" idx="56" hasCustomPrompt="1"/>
          </p:nvPr>
        </p:nvSpPr>
        <p:spPr>
          <a:xfrm>
            <a:off x="547199" y="489308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3" name="Text Placeholder 13">
            <a:extLst>
              <a:ext uri="{FF2B5EF4-FFF2-40B4-BE49-F238E27FC236}">
                <a16:creationId xmlns:a16="http://schemas.microsoft.com/office/drawing/2014/main" id="{D36F4330-851C-CF4A-94D5-5F2CE791F512}"/>
              </a:ext>
            </a:extLst>
          </p:cNvPr>
          <p:cNvSpPr>
            <a:spLocks noGrp="1"/>
          </p:cNvSpPr>
          <p:nvPr>
            <p:ph type="body" sz="quarter" idx="57" hasCustomPrompt="1"/>
          </p:nvPr>
        </p:nvSpPr>
        <p:spPr>
          <a:xfrm>
            <a:off x="1883822" y="489308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4" name="SmartArt Placeholder 62">
            <a:extLst>
              <a:ext uri="{FF2B5EF4-FFF2-40B4-BE49-F238E27FC236}">
                <a16:creationId xmlns:a16="http://schemas.microsoft.com/office/drawing/2014/main" id="{4E24CE58-86AF-0C40-8595-20C7C8155350}"/>
              </a:ext>
            </a:extLst>
          </p:cNvPr>
          <p:cNvSpPr>
            <a:spLocks noGrp="1"/>
          </p:cNvSpPr>
          <p:nvPr>
            <p:ph type="dgm" sz="quarter" idx="58" hasCustomPrompt="1"/>
          </p:nvPr>
        </p:nvSpPr>
        <p:spPr>
          <a:xfrm>
            <a:off x="547689" y="5250511"/>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5" name="Text Placeholder 13">
            <a:extLst>
              <a:ext uri="{FF2B5EF4-FFF2-40B4-BE49-F238E27FC236}">
                <a16:creationId xmlns:a16="http://schemas.microsoft.com/office/drawing/2014/main" id="{9D3EE5FC-57B2-494A-823F-F63C62CE1C1B}"/>
              </a:ext>
            </a:extLst>
          </p:cNvPr>
          <p:cNvSpPr>
            <a:spLocks noGrp="1"/>
          </p:cNvSpPr>
          <p:nvPr>
            <p:ph type="body" sz="quarter" idx="59" hasCustomPrompt="1"/>
          </p:nvPr>
        </p:nvSpPr>
        <p:spPr>
          <a:xfrm>
            <a:off x="547199" y="5250046"/>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6" name="Text Placeholder 13">
            <a:extLst>
              <a:ext uri="{FF2B5EF4-FFF2-40B4-BE49-F238E27FC236}">
                <a16:creationId xmlns:a16="http://schemas.microsoft.com/office/drawing/2014/main" id="{6F824B84-DA2A-6246-B761-6AEC93ACAC1D}"/>
              </a:ext>
            </a:extLst>
          </p:cNvPr>
          <p:cNvSpPr>
            <a:spLocks noGrp="1"/>
          </p:cNvSpPr>
          <p:nvPr>
            <p:ph type="body" sz="quarter" idx="60" hasCustomPrompt="1"/>
          </p:nvPr>
        </p:nvSpPr>
        <p:spPr>
          <a:xfrm>
            <a:off x="1883822" y="5250046"/>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7" name="Text Placeholder 13">
            <a:extLst>
              <a:ext uri="{FF2B5EF4-FFF2-40B4-BE49-F238E27FC236}">
                <a16:creationId xmlns:a16="http://schemas.microsoft.com/office/drawing/2014/main" id="{E73F10E2-3C04-634E-93DD-C701C76BE82C}"/>
              </a:ext>
            </a:extLst>
          </p:cNvPr>
          <p:cNvSpPr>
            <a:spLocks noGrp="1"/>
          </p:cNvSpPr>
          <p:nvPr>
            <p:ph type="body" sz="quarter" idx="61" hasCustomPrompt="1"/>
          </p:nvPr>
        </p:nvSpPr>
        <p:spPr>
          <a:xfrm>
            <a:off x="547199" y="560721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8" name="Text Placeholder 13">
            <a:extLst>
              <a:ext uri="{FF2B5EF4-FFF2-40B4-BE49-F238E27FC236}">
                <a16:creationId xmlns:a16="http://schemas.microsoft.com/office/drawing/2014/main" id="{77DC81B4-B14C-9B42-B8EC-9E9B363D0CAC}"/>
              </a:ext>
            </a:extLst>
          </p:cNvPr>
          <p:cNvSpPr>
            <a:spLocks noGrp="1"/>
          </p:cNvSpPr>
          <p:nvPr>
            <p:ph type="body" sz="quarter" idx="62" hasCustomPrompt="1"/>
          </p:nvPr>
        </p:nvSpPr>
        <p:spPr>
          <a:xfrm>
            <a:off x="1883822" y="560721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9" name="SmartArt Placeholder 62">
            <a:extLst>
              <a:ext uri="{FF2B5EF4-FFF2-40B4-BE49-F238E27FC236}">
                <a16:creationId xmlns:a16="http://schemas.microsoft.com/office/drawing/2014/main" id="{F4C94132-F5BD-8B46-9588-C3222863EF1B}"/>
              </a:ext>
            </a:extLst>
          </p:cNvPr>
          <p:cNvSpPr>
            <a:spLocks noGrp="1"/>
          </p:cNvSpPr>
          <p:nvPr>
            <p:ph type="dgm" sz="quarter" idx="63" hasCustomPrompt="1"/>
          </p:nvPr>
        </p:nvSpPr>
        <p:spPr>
          <a:xfrm>
            <a:off x="6392836" y="1668277"/>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0" name="Text Placeholder 13">
            <a:extLst>
              <a:ext uri="{FF2B5EF4-FFF2-40B4-BE49-F238E27FC236}">
                <a16:creationId xmlns:a16="http://schemas.microsoft.com/office/drawing/2014/main" id="{9EACC04B-AA2B-994F-B301-F5C463EF1C97}"/>
              </a:ext>
            </a:extLst>
          </p:cNvPr>
          <p:cNvSpPr>
            <a:spLocks noGrp="1"/>
          </p:cNvSpPr>
          <p:nvPr>
            <p:ph type="body" sz="quarter" idx="64" hasCustomPrompt="1"/>
          </p:nvPr>
        </p:nvSpPr>
        <p:spPr>
          <a:xfrm>
            <a:off x="6392346" y="166781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1" name="Text Placeholder 13">
            <a:extLst>
              <a:ext uri="{FF2B5EF4-FFF2-40B4-BE49-F238E27FC236}">
                <a16:creationId xmlns:a16="http://schemas.microsoft.com/office/drawing/2014/main" id="{91A12B76-C0F8-394E-9FCA-475176D61C9C}"/>
              </a:ext>
            </a:extLst>
          </p:cNvPr>
          <p:cNvSpPr>
            <a:spLocks noGrp="1"/>
          </p:cNvSpPr>
          <p:nvPr>
            <p:ph type="body" sz="quarter" idx="65" hasCustomPrompt="1"/>
          </p:nvPr>
        </p:nvSpPr>
        <p:spPr>
          <a:xfrm>
            <a:off x="7728969" y="166781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2" name="Text Placeholder 13">
            <a:extLst>
              <a:ext uri="{FF2B5EF4-FFF2-40B4-BE49-F238E27FC236}">
                <a16:creationId xmlns:a16="http://schemas.microsoft.com/office/drawing/2014/main" id="{4F793747-083E-6749-956F-3D4049986DF5}"/>
              </a:ext>
            </a:extLst>
          </p:cNvPr>
          <p:cNvSpPr>
            <a:spLocks noGrp="1"/>
          </p:cNvSpPr>
          <p:nvPr>
            <p:ph type="body" sz="quarter" idx="66" hasCustomPrompt="1"/>
          </p:nvPr>
        </p:nvSpPr>
        <p:spPr>
          <a:xfrm>
            <a:off x="6392346" y="2024979"/>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3" name="Text Placeholder 13">
            <a:extLst>
              <a:ext uri="{FF2B5EF4-FFF2-40B4-BE49-F238E27FC236}">
                <a16:creationId xmlns:a16="http://schemas.microsoft.com/office/drawing/2014/main" id="{468FC420-561D-A049-A479-B0539EDB2732}"/>
              </a:ext>
            </a:extLst>
          </p:cNvPr>
          <p:cNvSpPr>
            <a:spLocks noGrp="1"/>
          </p:cNvSpPr>
          <p:nvPr>
            <p:ph type="body" sz="quarter" idx="67" hasCustomPrompt="1"/>
          </p:nvPr>
        </p:nvSpPr>
        <p:spPr>
          <a:xfrm>
            <a:off x="7728969" y="2024979"/>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4" name="SmartArt Placeholder 62">
            <a:extLst>
              <a:ext uri="{FF2B5EF4-FFF2-40B4-BE49-F238E27FC236}">
                <a16:creationId xmlns:a16="http://schemas.microsoft.com/office/drawing/2014/main" id="{43F930A9-34E2-464A-86A6-7631CC02A513}"/>
              </a:ext>
            </a:extLst>
          </p:cNvPr>
          <p:cNvSpPr>
            <a:spLocks noGrp="1"/>
          </p:cNvSpPr>
          <p:nvPr>
            <p:ph type="dgm" sz="quarter" idx="68" hasCustomPrompt="1"/>
          </p:nvPr>
        </p:nvSpPr>
        <p:spPr>
          <a:xfrm>
            <a:off x="6392836" y="238240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5" name="Text Placeholder 13">
            <a:extLst>
              <a:ext uri="{FF2B5EF4-FFF2-40B4-BE49-F238E27FC236}">
                <a16:creationId xmlns:a16="http://schemas.microsoft.com/office/drawing/2014/main" id="{48EC371A-BEA4-E347-B435-31D68E3B2827}"/>
              </a:ext>
            </a:extLst>
          </p:cNvPr>
          <p:cNvSpPr>
            <a:spLocks noGrp="1"/>
          </p:cNvSpPr>
          <p:nvPr>
            <p:ph type="body" sz="quarter" idx="69" hasCustomPrompt="1"/>
          </p:nvPr>
        </p:nvSpPr>
        <p:spPr>
          <a:xfrm>
            <a:off x="6392346" y="238193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6" name="Text Placeholder 13">
            <a:extLst>
              <a:ext uri="{FF2B5EF4-FFF2-40B4-BE49-F238E27FC236}">
                <a16:creationId xmlns:a16="http://schemas.microsoft.com/office/drawing/2014/main" id="{0C966EDD-8DD2-EF4E-8FDF-BEBC82810A1B}"/>
              </a:ext>
            </a:extLst>
          </p:cNvPr>
          <p:cNvSpPr>
            <a:spLocks noGrp="1"/>
          </p:cNvSpPr>
          <p:nvPr>
            <p:ph type="body" sz="quarter" idx="70" hasCustomPrompt="1"/>
          </p:nvPr>
        </p:nvSpPr>
        <p:spPr>
          <a:xfrm>
            <a:off x="7728969" y="238193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7" name="Text Placeholder 13">
            <a:extLst>
              <a:ext uri="{FF2B5EF4-FFF2-40B4-BE49-F238E27FC236}">
                <a16:creationId xmlns:a16="http://schemas.microsoft.com/office/drawing/2014/main" id="{8B3297F5-1D85-C14A-B604-E06F2AE48BF6}"/>
              </a:ext>
            </a:extLst>
          </p:cNvPr>
          <p:cNvSpPr>
            <a:spLocks noGrp="1"/>
          </p:cNvSpPr>
          <p:nvPr>
            <p:ph type="body" sz="quarter" idx="71" hasCustomPrompt="1"/>
          </p:nvPr>
        </p:nvSpPr>
        <p:spPr>
          <a:xfrm>
            <a:off x="6392346" y="273910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8" name="Text Placeholder 13">
            <a:extLst>
              <a:ext uri="{FF2B5EF4-FFF2-40B4-BE49-F238E27FC236}">
                <a16:creationId xmlns:a16="http://schemas.microsoft.com/office/drawing/2014/main" id="{7CAA2403-C340-0049-A8E5-3C2D367092EF}"/>
              </a:ext>
            </a:extLst>
          </p:cNvPr>
          <p:cNvSpPr>
            <a:spLocks noGrp="1"/>
          </p:cNvSpPr>
          <p:nvPr>
            <p:ph type="body" sz="quarter" idx="72" hasCustomPrompt="1"/>
          </p:nvPr>
        </p:nvSpPr>
        <p:spPr>
          <a:xfrm>
            <a:off x="7728969" y="273910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9" name="SmartArt Placeholder 62">
            <a:extLst>
              <a:ext uri="{FF2B5EF4-FFF2-40B4-BE49-F238E27FC236}">
                <a16:creationId xmlns:a16="http://schemas.microsoft.com/office/drawing/2014/main" id="{AEF3D2FB-E031-A543-BDE7-F33EC8422DD0}"/>
              </a:ext>
            </a:extLst>
          </p:cNvPr>
          <p:cNvSpPr>
            <a:spLocks noGrp="1"/>
          </p:cNvSpPr>
          <p:nvPr>
            <p:ph type="dgm" sz="quarter" idx="73" hasCustomPrompt="1"/>
          </p:nvPr>
        </p:nvSpPr>
        <p:spPr>
          <a:xfrm>
            <a:off x="6392836" y="309531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0" name="Text Placeholder 13">
            <a:extLst>
              <a:ext uri="{FF2B5EF4-FFF2-40B4-BE49-F238E27FC236}">
                <a16:creationId xmlns:a16="http://schemas.microsoft.com/office/drawing/2014/main" id="{857CD44E-2FDB-E047-A552-8CA495C45F41}"/>
              </a:ext>
            </a:extLst>
          </p:cNvPr>
          <p:cNvSpPr>
            <a:spLocks noGrp="1"/>
          </p:cNvSpPr>
          <p:nvPr>
            <p:ph type="body" sz="quarter" idx="74" hasCustomPrompt="1"/>
          </p:nvPr>
        </p:nvSpPr>
        <p:spPr>
          <a:xfrm>
            <a:off x="6392346" y="309484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1" name="Text Placeholder 13">
            <a:extLst>
              <a:ext uri="{FF2B5EF4-FFF2-40B4-BE49-F238E27FC236}">
                <a16:creationId xmlns:a16="http://schemas.microsoft.com/office/drawing/2014/main" id="{46DE0E77-E34D-4742-AE57-A06AB4FEE444}"/>
              </a:ext>
            </a:extLst>
          </p:cNvPr>
          <p:cNvSpPr>
            <a:spLocks noGrp="1"/>
          </p:cNvSpPr>
          <p:nvPr>
            <p:ph type="body" sz="quarter" idx="75" hasCustomPrompt="1"/>
          </p:nvPr>
        </p:nvSpPr>
        <p:spPr>
          <a:xfrm>
            <a:off x="7728969" y="309484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2" name="Text Placeholder 13">
            <a:extLst>
              <a:ext uri="{FF2B5EF4-FFF2-40B4-BE49-F238E27FC236}">
                <a16:creationId xmlns:a16="http://schemas.microsoft.com/office/drawing/2014/main" id="{2707CEBD-B6A4-2041-8D36-FBB05C289133}"/>
              </a:ext>
            </a:extLst>
          </p:cNvPr>
          <p:cNvSpPr>
            <a:spLocks noGrp="1"/>
          </p:cNvSpPr>
          <p:nvPr>
            <p:ph type="body" sz="quarter" idx="76" hasCustomPrompt="1"/>
          </p:nvPr>
        </p:nvSpPr>
        <p:spPr>
          <a:xfrm>
            <a:off x="6392346" y="345201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3" name="Text Placeholder 13">
            <a:extLst>
              <a:ext uri="{FF2B5EF4-FFF2-40B4-BE49-F238E27FC236}">
                <a16:creationId xmlns:a16="http://schemas.microsoft.com/office/drawing/2014/main" id="{2E1BF832-9EDA-2A48-A7D3-B2BB6C9E55F4}"/>
              </a:ext>
            </a:extLst>
          </p:cNvPr>
          <p:cNvSpPr>
            <a:spLocks noGrp="1"/>
          </p:cNvSpPr>
          <p:nvPr>
            <p:ph type="body" sz="quarter" idx="77" hasCustomPrompt="1"/>
          </p:nvPr>
        </p:nvSpPr>
        <p:spPr>
          <a:xfrm>
            <a:off x="7728969" y="345201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4" name="SmartArt Placeholder 62">
            <a:extLst>
              <a:ext uri="{FF2B5EF4-FFF2-40B4-BE49-F238E27FC236}">
                <a16:creationId xmlns:a16="http://schemas.microsoft.com/office/drawing/2014/main" id="{16A12CE5-6E1C-B94F-AFC8-2063D73F82D9}"/>
              </a:ext>
            </a:extLst>
          </p:cNvPr>
          <p:cNvSpPr>
            <a:spLocks noGrp="1"/>
          </p:cNvSpPr>
          <p:nvPr>
            <p:ph type="dgm" sz="quarter" idx="78" hasCustomPrompt="1"/>
          </p:nvPr>
        </p:nvSpPr>
        <p:spPr>
          <a:xfrm>
            <a:off x="6392836" y="3809439"/>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5" name="Text Placeholder 13">
            <a:extLst>
              <a:ext uri="{FF2B5EF4-FFF2-40B4-BE49-F238E27FC236}">
                <a16:creationId xmlns:a16="http://schemas.microsoft.com/office/drawing/2014/main" id="{89CD92D7-39F9-3F42-AA2D-D6DD2C2CDE54}"/>
              </a:ext>
            </a:extLst>
          </p:cNvPr>
          <p:cNvSpPr>
            <a:spLocks noGrp="1"/>
          </p:cNvSpPr>
          <p:nvPr>
            <p:ph type="body" sz="quarter" idx="79" hasCustomPrompt="1"/>
          </p:nvPr>
        </p:nvSpPr>
        <p:spPr>
          <a:xfrm>
            <a:off x="6392346" y="380897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6" name="Text Placeholder 13">
            <a:extLst>
              <a:ext uri="{FF2B5EF4-FFF2-40B4-BE49-F238E27FC236}">
                <a16:creationId xmlns:a16="http://schemas.microsoft.com/office/drawing/2014/main" id="{6CAC9A07-BC03-0A4A-B842-3331895FE554}"/>
              </a:ext>
            </a:extLst>
          </p:cNvPr>
          <p:cNvSpPr>
            <a:spLocks noGrp="1"/>
          </p:cNvSpPr>
          <p:nvPr>
            <p:ph type="body" sz="quarter" idx="80" hasCustomPrompt="1"/>
          </p:nvPr>
        </p:nvSpPr>
        <p:spPr>
          <a:xfrm>
            <a:off x="7728969" y="380897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7" name="Text Placeholder 13">
            <a:extLst>
              <a:ext uri="{FF2B5EF4-FFF2-40B4-BE49-F238E27FC236}">
                <a16:creationId xmlns:a16="http://schemas.microsoft.com/office/drawing/2014/main" id="{58799F7A-9DC7-5046-9946-6F313D234992}"/>
              </a:ext>
            </a:extLst>
          </p:cNvPr>
          <p:cNvSpPr>
            <a:spLocks noGrp="1"/>
          </p:cNvSpPr>
          <p:nvPr>
            <p:ph type="body" sz="quarter" idx="81" hasCustomPrompt="1"/>
          </p:nvPr>
        </p:nvSpPr>
        <p:spPr>
          <a:xfrm>
            <a:off x="6392346" y="416614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8" name="Text Placeholder 13">
            <a:extLst>
              <a:ext uri="{FF2B5EF4-FFF2-40B4-BE49-F238E27FC236}">
                <a16:creationId xmlns:a16="http://schemas.microsoft.com/office/drawing/2014/main" id="{3AA6541C-8234-344B-AFB6-C87AE151354D}"/>
              </a:ext>
            </a:extLst>
          </p:cNvPr>
          <p:cNvSpPr>
            <a:spLocks noGrp="1"/>
          </p:cNvSpPr>
          <p:nvPr>
            <p:ph type="body" sz="quarter" idx="82" hasCustomPrompt="1"/>
          </p:nvPr>
        </p:nvSpPr>
        <p:spPr>
          <a:xfrm>
            <a:off x="7728969" y="416614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9" name="SmartArt Placeholder 62">
            <a:extLst>
              <a:ext uri="{FF2B5EF4-FFF2-40B4-BE49-F238E27FC236}">
                <a16:creationId xmlns:a16="http://schemas.microsoft.com/office/drawing/2014/main" id="{4247C634-EDAB-E54C-8783-3222C82EA6E9}"/>
              </a:ext>
            </a:extLst>
          </p:cNvPr>
          <p:cNvSpPr>
            <a:spLocks noGrp="1"/>
          </p:cNvSpPr>
          <p:nvPr>
            <p:ph type="dgm" sz="quarter" idx="83" hasCustomPrompt="1"/>
          </p:nvPr>
        </p:nvSpPr>
        <p:spPr>
          <a:xfrm>
            <a:off x="6392810" y="45346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0" name="Text Placeholder 13">
            <a:extLst>
              <a:ext uri="{FF2B5EF4-FFF2-40B4-BE49-F238E27FC236}">
                <a16:creationId xmlns:a16="http://schemas.microsoft.com/office/drawing/2014/main" id="{8F6F467F-C4AA-0447-9442-2E5651F8422D}"/>
              </a:ext>
            </a:extLst>
          </p:cNvPr>
          <p:cNvSpPr>
            <a:spLocks noGrp="1"/>
          </p:cNvSpPr>
          <p:nvPr>
            <p:ph type="body" sz="quarter" idx="84" hasCustomPrompt="1"/>
          </p:nvPr>
        </p:nvSpPr>
        <p:spPr>
          <a:xfrm>
            <a:off x="6392320" y="45341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1" name="Text Placeholder 13">
            <a:extLst>
              <a:ext uri="{FF2B5EF4-FFF2-40B4-BE49-F238E27FC236}">
                <a16:creationId xmlns:a16="http://schemas.microsoft.com/office/drawing/2014/main" id="{8EA54117-BF2A-5641-9DAB-D86EFED900C4}"/>
              </a:ext>
            </a:extLst>
          </p:cNvPr>
          <p:cNvSpPr>
            <a:spLocks noGrp="1"/>
          </p:cNvSpPr>
          <p:nvPr>
            <p:ph type="body" sz="quarter" idx="85" hasCustomPrompt="1"/>
          </p:nvPr>
        </p:nvSpPr>
        <p:spPr>
          <a:xfrm>
            <a:off x="7728943" y="45341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2" name="Text Placeholder 13">
            <a:extLst>
              <a:ext uri="{FF2B5EF4-FFF2-40B4-BE49-F238E27FC236}">
                <a16:creationId xmlns:a16="http://schemas.microsoft.com/office/drawing/2014/main" id="{F6D1CE01-8FB8-2D49-A82D-3A7F77DEE34C}"/>
              </a:ext>
            </a:extLst>
          </p:cNvPr>
          <p:cNvSpPr>
            <a:spLocks noGrp="1"/>
          </p:cNvSpPr>
          <p:nvPr>
            <p:ph type="body" sz="quarter" idx="86" hasCustomPrompt="1"/>
          </p:nvPr>
        </p:nvSpPr>
        <p:spPr>
          <a:xfrm>
            <a:off x="6392320" y="48913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3" name="Text Placeholder 13">
            <a:extLst>
              <a:ext uri="{FF2B5EF4-FFF2-40B4-BE49-F238E27FC236}">
                <a16:creationId xmlns:a16="http://schemas.microsoft.com/office/drawing/2014/main" id="{B5620BDA-BF20-F04E-A32F-FF5F4BC7BE42}"/>
              </a:ext>
            </a:extLst>
          </p:cNvPr>
          <p:cNvSpPr>
            <a:spLocks noGrp="1"/>
          </p:cNvSpPr>
          <p:nvPr>
            <p:ph type="body" sz="quarter" idx="87" hasCustomPrompt="1"/>
          </p:nvPr>
        </p:nvSpPr>
        <p:spPr>
          <a:xfrm>
            <a:off x="7728943" y="48913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4" name="SmartArt Placeholder 62">
            <a:extLst>
              <a:ext uri="{FF2B5EF4-FFF2-40B4-BE49-F238E27FC236}">
                <a16:creationId xmlns:a16="http://schemas.microsoft.com/office/drawing/2014/main" id="{B4721741-51FE-FE40-B652-63679F533AB4}"/>
              </a:ext>
            </a:extLst>
          </p:cNvPr>
          <p:cNvSpPr>
            <a:spLocks noGrp="1"/>
          </p:cNvSpPr>
          <p:nvPr>
            <p:ph type="dgm" sz="quarter" idx="88" hasCustomPrompt="1"/>
          </p:nvPr>
        </p:nvSpPr>
        <p:spPr>
          <a:xfrm>
            <a:off x="6392810" y="5248738"/>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5" name="Text Placeholder 13">
            <a:extLst>
              <a:ext uri="{FF2B5EF4-FFF2-40B4-BE49-F238E27FC236}">
                <a16:creationId xmlns:a16="http://schemas.microsoft.com/office/drawing/2014/main" id="{1C41AB08-283E-AB42-858C-A77C1A8AE9E0}"/>
              </a:ext>
            </a:extLst>
          </p:cNvPr>
          <p:cNvSpPr>
            <a:spLocks noGrp="1"/>
          </p:cNvSpPr>
          <p:nvPr>
            <p:ph type="body" sz="quarter" idx="89" hasCustomPrompt="1"/>
          </p:nvPr>
        </p:nvSpPr>
        <p:spPr>
          <a:xfrm>
            <a:off x="6392320" y="524827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6" name="Text Placeholder 13">
            <a:extLst>
              <a:ext uri="{FF2B5EF4-FFF2-40B4-BE49-F238E27FC236}">
                <a16:creationId xmlns:a16="http://schemas.microsoft.com/office/drawing/2014/main" id="{C19AE65C-AB52-F641-9C0B-46FA78506C5B}"/>
              </a:ext>
            </a:extLst>
          </p:cNvPr>
          <p:cNvSpPr>
            <a:spLocks noGrp="1"/>
          </p:cNvSpPr>
          <p:nvPr>
            <p:ph type="body" sz="quarter" idx="90" hasCustomPrompt="1"/>
          </p:nvPr>
        </p:nvSpPr>
        <p:spPr>
          <a:xfrm>
            <a:off x="7728943" y="524827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7" name="Text Placeholder 13">
            <a:extLst>
              <a:ext uri="{FF2B5EF4-FFF2-40B4-BE49-F238E27FC236}">
                <a16:creationId xmlns:a16="http://schemas.microsoft.com/office/drawing/2014/main" id="{D42F5088-27FB-F64F-BF49-930374E98F2F}"/>
              </a:ext>
            </a:extLst>
          </p:cNvPr>
          <p:cNvSpPr>
            <a:spLocks noGrp="1"/>
          </p:cNvSpPr>
          <p:nvPr>
            <p:ph type="body" sz="quarter" idx="91" hasCustomPrompt="1"/>
          </p:nvPr>
        </p:nvSpPr>
        <p:spPr>
          <a:xfrm>
            <a:off x="6392320" y="560544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8" name="Text Placeholder 13">
            <a:extLst>
              <a:ext uri="{FF2B5EF4-FFF2-40B4-BE49-F238E27FC236}">
                <a16:creationId xmlns:a16="http://schemas.microsoft.com/office/drawing/2014/main" id="{A173C30C-C36F-EF45-9C1C-B41E9CFBF869}"/>
              </a:ext>
            </a:extLst>
          </p:cNvPr>
          <p:cNvSpPr>
            <a:spLocks noGrp="1"/>
          </p:cNvSpPr>
          <p:nvPr>
            <p:ph type="body" sz="quarter" idx="92" hasCustomPrompt="1"/>
          </p:nvPr>
        </p:nvSpPr>
        <p:spPr>
          <a:xfrm>
            <a:off x="7728943" y="560544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93"/>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
        <p:nvSpPr>
          <p:cNvPr id="13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9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9203941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llipo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076"/>
            <a:ext cx="11277600" cy="968474"/>
          </a:xfrm>
        </p:spPr>
        <p:txBody>
          <a:bodyPr/>
          <a:lstStyle>
            <a:lvl1pPr>
              <a:lnSpc>
                <a:spcPct val="100000"/>
              </a:lnSpc>
              <a:defRPr/>
            </a:lvl1pPr>
          </a:lstStyle>
          <a:p>
            <a:r>
              <a:rPr lang="en-US" dirty="0"/>
              <a:t>Title </a:t>
            </a:r>
            <a:br>
              <a:rPr lang="en-US" dirty="0"/>
            </a:br>
            <a:r>
              <a:rPr lang="en-US" dirty="0"/>
              <a:t>(delete/duplicate lollipops as required)</a:t>
            </a:r>
          </a:p>
        </p:txBody>
      </p:sp>
      <p:sp>
        <p:nvSpPr>
          <p:cNvPr id="3" name="TextBox 2">
            <a:extLst>
              <a:ext uri="{FF2B5EF4-FFF2-40B4-BE49-F238E27FC236}">
                <a16:creationId xmlns:a16="http://schemas.microsoft.com/office/drawing/2014/main" id="{905EA3A8-9081-684F-A023-5B310CD83978}"/>
              </a:ext>
            </a:extLst>
          </p:cNvPr>
          <p:cNvSpPr txBox="1"/>
          <p:nvPr userDrawn="1"/>
        </p:nvSpPr>
        <p:spPr>
          <a:xfrm>
            <a:off x="12083143" y="4678136"/>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5" name="TextBox 4">
            <a:extLst>
              <a:ext uri="{FF2B5EF4-FFF2-40B4-BE49-F238E27FC236}">
                <a16:creationId xmlns:a16="http://schemas.microsoft.com/office/drawing/2014/main" id="{F3EB0CA8-E916-E940-A6C6-3791EB40866E}"/>
              </a:ext>
            </a:extLst>
          </p:cNvPr>
          <p:cNvSpPr txBox="1"/>
          <p:nvPr userDrawn="1"/>
        </p:nvSpPr>
        <p:spPr>
          <a:xfrm>
            <a:off x="11821886" y="3184071"/>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0" name="Text Placeholder 5">
            <a:extLst>
              <a:ext uri="{FF2B5EF4-FFF2-40B4-BE49-F238E27FC236}">
                <a16:creationId xmlns:a16="http://schemas.microsoft.com/office/drawing/2014/main" id="{31C2373E-C77A-5244-A996-FE16E9C6E9BF}"/>
              </a:ext>
            </a:extLst>
          </p:cNvPr>
          <p:cNvSpPr>
            <a:spLocks noGrp="1"/>
          </p:cNvSpPr>
          <p:nvPr>
            <p:ph type="body" sz="quarter" idx="180" hasCustomPrompt="1"/>
          </p:nvPr>
        </p:nvSpPr>
        <p:spPr>
          <a:xfrm>
            <a:off x="713879"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81" name="Text Placeholder 5">
            <a:extLst>
              <a:ext uri="{FF2B5EF4-FFF2-40B4-BE49-F238E27FC236}">
                <a16:creationId xmlns:a16="http://schemas.microsoft.com/office/drawing/2014/main" id="{A8741254-4FC2-EC4F-8083-6EDAD1F9FB0B}"/>
              </a:ext>
            </a:extLst>
          </p:cNvPr>
          <p:cNvSpPr>
            <a:spLocks noGrp="1"/>
          </p:cNvSpPr>
          <p:nvPr>
            <p:ph type="body" sz="quarter" idx="181" hasCustomPrompt="1"/>
          </p:nvPr>
        </p:nvSpPr>
        <p:spPr>
          <a:xfrm>
            <a:off x="700522"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82" name="SmartArt Placeholder 6">
            <a:extLst>
              <a:ext uri="{FF2B5EF4-FFF2-40B4-BE49-F238E27FC236}">
                <a16:creationId xmlns:a16="http://schemas.microsoft.com/office/drawing/2014/main" id="{A24A7D28-06E7-4F44-B916-E9694C76BD7F}"/>
              </a:ext>
            </a:extLst>
          </p:cNvPr>
          <p:cNvSpPr>
            <a:spLocks noGrp="1"/>
          </p:cNvSpPr>
          <p:nvPr>
            <p:ph type="dgm" sz="quarter" idx="182" hasCustomPrompt="1"/>
          </p:nvPr>
        </p:nvSpPr>
        <p:spPr>
          <a:xfrm flipH="1">
            <a:off x="1179078"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83" name="Text Placeholder 5">
            <a:extLst>
              <a:ext uri="{FF2B5EF4-FFF2-40B4-BE49-F238E27FC236}">
                <a16:creationId xmlns:a16="http://schemas.microsoft.com/office/drawing/2014/main" id="{8BD6A445-13FF-0540-90D3-08B7B06FE508}"/>
              </a:ext>
            </a:extLst>
          </p:cNvPr>
          <p:cNvSpPr>
            <a:spLocks noGrp="1"/>
          </p:cNvSpPr>
          <p:nvPr>
            <p:ph type="body" sz="quarter" idx="183" hasCustomPrompt="1"/>
          </p:nvPr>
        </p:nvSpPr>
        <p:spPr>
          <a:xfrm>
            <a:off x="3443649"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84" name="Text Placeholder 5">
            <a:extLst>
              <a:ext uri="{FF2B5EF4-FFF2-40B4-BE49-F238E27FC236}">
                <a16:creationId xmlns:a16="http://schemas.microsoft.com/office/drawing/2014/main" id="{4B334F42-9559-8446-99FC-FEE8EDECDEA2}"/>
              </a:ext>
            </a:extLst>
          </p:cNvPr>
          <p:cNvSpPr>
            <a:spLocks noGrp="1"/>
          </p:cNvSpPr>
          <p:nvPr>
            <p:ph type="body" sz="quarter" idx="184" hasCustomPrompt="1"/>
          </p:nvPr>
        </p:nvSpPr>
        <p:spPr>
          <a:xfrm>
            <a:off x="3430292"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85" name="SmartArt Placeholder 6">
            <a:extLst>
              <a:ext uri="{FF2B5EF4-FFF2-40B4-BE49-F238E27FC236}">
                <a16:creationId xmlns:a16="http://schemas.microsoft.com/office/drawing/2014/main" id="{266217B7-C8DC-C941-A3E6-B1AD1166C9FB}"/>
              </a:ext>
            </a:extLst>
          </p:cNvPr>
          <p:cNvSpPr>
            <a:spLocks noGrp="1"/>
          </p:cNvSpPr>
          <p:nvPr>
            <p:ph type="dgm" sz="quarter" idx="185" hasCustomPrompt="1"/>
          </p:nvPr>
        </p:nvSpPr>
        <p:spPr>
          <a:xfrm flipH="1">
            <a:off x="3908848"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86" name="Text Placeholder 5">
            <a:extLst>
              <a:ext uri="{FF2B5EF4-FFF2-40B4-BE49-F238E27FC236}">
                <a16:creationId xmlns:a16="http://schemas.microsoft.com/office/drawing/2014/main" id="{F06CCB69-D32E-1F4A-AD2F-0256A99EA7DE}"/>
              </a:ext>
            </a:extLst>
          </p:cNvPr>
          <p:cNvSpPr>
            <a:spLocks noGrp="1"/>
          </p:cNvSpPr>
          <p:nvPr>
            <p:ph type="body" sz="quarter" idx="186" hasCustomPrompt="1"/>
          </p:nvPr>
        </p:nvSpPr>
        <p:spPr>
          <a:xfrm>
            <a:off x="4821433"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87" name="Text Placeholder 5">
            <a:extLst>
              <a:ext uri="{FF2B5EF4-FFF2-40B4-BE49-F238E27FC236}">
                <a16:creationId xmlns:a16="http://schemas.microsoft.com/office/drawing/2014/main" id="{3A8FEC1B-251D-DF4A-9019-F587DBE07CA7}"/>
              </a:ext>
            </a:extLst>
          </p:cNvPr>
          <p:cNvSpPr>
            <a:spLocks noGrp="1"/>
          </p:cNvSpPr>
          <p:nvPr>
            <p:ph type="body" sz="quarter" idx="187" hasCustomPrompt="1"/>
          </p:nvPr>
        </p:nvSpPr>
        <p:spPr>
          <a:xfrm>
            <a:off x="4808076"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88" name="SmartArt Placeholder 6">
            <a:extLst>
              <a:ext uri="{FF2B5EF4-FFF2-40B4-BE49-F238E27FC236}">
                <a16:creationId xmlns:a16="http://schemas.microsoft.com/office/drawing/2014/main" id="{F8154491-493C-B84F-9168-9AB504F449C7}"/>
              </a:ext>
            </a:extLst>
          </p:cNvPr>
          <p:cNvSpPr>
            <a:spLocks noGrp="1"/>
          </p:cNvSpPr>
          <p:nvPr>
            <p:ph type="dgm" sz="quarter" idx="188" hasCustomPrompt="1"/>
          </p:nvPr>
        </p:nvSpPr>
        <p:spPr>
          <a:xfrm flipH="1">
            <a:off x="5286632"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89" name="Text Placeholder 5">
            <a:extLst>
              <a:ext uri="{FF2B5EF4-FFF2-40B4-BE49-F238E27FC236}">
                <a16:creationId xmlns:a16="http://schemas.microsoft.com/office/drawing/2014/main" id="{0DEF517F-2A5B-EB4D-953B-DDADF9C5B35B}"/>
              </a:ext>
            </a:extLst>
          </p:cNvPr>
          <p:cNvSpPr>
            <a:spLocks noGrp="1"/>
          </p:cNvSpPr>
          <p:nvPr>
            <p:ph type="body" sz="quarter" idx="189" hasCustomPrompt="1"/>
          </p:nvPr>
        </p:nvSpPr>
        <p:spPr>
          <a:xfrm>
            <a:off x="2098703"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90" name="Text Placeholder 5">
            <a:extLst>
              <a:ext uri="{FF2B5EF4-FFF2-40B4-BE49-F238E27FC236}">
                <a16:creationId xmlns:a16="http://schemas.microsoft.com/office/drawing/2014/main" id="{DC2FA949-FBBA-5142-A9C5-2303764142FE}"/>
              </a:ext>
            </a:extLst>
          </p:cNvPr>
          <p:cNvSpPr>
            <a:spLocks noGrp="1"/>
          </p:cNvSpPr>
          <p:nvPr>
            <p:ph type="body" sz="quarter" idx="190" hasCustomPrompt="1"/>
          </p:nvPr>
        </p:nvSpPr>
        <p:spPr>
          <a:xfrm>
            <a:off x="2085346"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91" name="SmartArt Placeholder 6">
            <a:extLst>
              <a:ext uri="{FF2B5EF4-FFF2-40B4-BE49-F238E27FC236}">
                <a16:creationId xmlns:a16="http://schemas.microsoft.com/office/drawing/2014/main" id="{B7C2B411-5DAD-AE4D-BE29-7F937EF38700}"/>
              </a:ext>
            </a:extLst>
          </p:cNvPr>
          <p:cNvSpPr>
            <a:spLocks noGrp="1"/>
          </p:cNvSpPr>
          <p:nvPr>
            <p:ph type="dgm" sz="quarter" idx="191" hasCustomPrompt="1"/>
          </p:nvPr>
        </p:nvSpPr>
        <p:spPr>
          <a:xfrm flipH="1">
            <a:off x="2563902"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54" name="Text Placeholder 5">
            <a:extLst>
              <a:ext uri="{FF2B5EF4-FFF2-40B4-BE49-F238E27FC236}">
                <a16:creationId xmlns:a16="http://schemas.microsoft.com/office/drawing/2014/main" id="{5F0146DA-77A8-2D41-8EE9-E2B2F1A3E336}"/>
              </a:ext>
            </a:extLst>
          </p:cNvPr>
          <p:cNvSpPr>
            <a:spLocks noGrp="1"/>
          </p:cNvSpPr>
          <p:nvPr>
            <p:ph type="body" sz="quarter" idx="204" hasCustomPrompt="1"/>
          </p:nvPr>
        </p:nvSpPr>
        <p:spPr>
          <a:xfrm>
            <a:off x="6143235"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55" name="Text Placeholder 5">
            <a:extLst>
              <a:ext uri="{FF2B5EF4-FFF2-40B4-BE49-F238E27FC236}">
                <a16:creationId xmlns:a16="http://schemas.microsoft.com/office/drawing/2014/main" id="{89308FD3-6599-FC45-B115-3F3CD01E94C1}"/>
              </a:ext>
            </a:extLst>
          </p:cNvPr>
          <p:cNvSpPr>
            <a:spLocks noGrp="1"/>
          </p:cNvSpPr>
          <p:nvPr>
            <p:ph type="body" sz="quarter" idx="205" hasCustomPrompt="1"/>
          </p:nvPr>
        </p:nvSpPr>
        <p:spPr>
          <a:xfrm>
            <a:off x="6129878"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56" name="SmartArt Placeholder 6">
            <a:extLst>
              <a:ext uri="{FF2B5EF4-FFF2-40B4-BE49-F238E27FC236}">
                <a16:creationId xmlns:a16="http://schemas.microsoft.com/office/drawing/2014/main" id="{7CC9D814-D600-DF48-B9E8-2BE9447E21A5}"/>
              </a:ext>
            </a:extLst>
          </p:cNvPr>
          <p:cNvSpPr>
            <a:spLocks noGrp="1"/>
          </p:cNvSpPr>
          <p:nvPr>
            <p:ph type="dgm" sz="quarter" idx="206" hasCustomPrompt="1"/>
          </p:nvPr>
        </p:nvSpPr>
        <p:spPr>
          <a:xfrm flipH="1">
            <a:off x="6608434"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58" name="Text Placeholder 5">
            <a:extLst>
              <a:ext uri="{FF2B5EF4-FFF2-40B4-BE49-F238E27FC236}">
                <a16:creationId xmlns:a16="http://schemas.microsoft.com/office/drawing/2014/main" id="{7C4FE719-395A-0C4C-A35E-0191652917FF}"/>
              </a:ext>
            </a:extLst>
          </p:cNvPr>
          <p:cNvSpPr>
            <a:spLocks noGrp="1"/>
          </p:cNvSpPr>
          <p:nvPr>
            <p:ph type="body" sz="quarter" idx="207" hasCustomPrompt="1"/>
          </p:nvPr>
        </p:nvSpPr>
        <p:spPr>
          <a:xfrm>
            <a:off x="8873005"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59" name="Text Placeholder 5">
            <a:extLst>
              <a:ext uri="{FF2B5EF4-FFF2-40B4-BE49-F238E27FC236}">
                <a16:creationId xmlns:a16="http://schemas.microsoft.com/office/drawing/2014/main" id="{63F97BEE-F8F1-C94D-9477-2E208E8E047F}"/>
              </a:ext>
            </a:extLst>
          </p:cNvPr>
          <p:cNvSpPr>
            <a:spLocks noGrp="1"/>
          </p:cNvSpPr>
          <p:nvPr>
            <p:ph type="body" sz="quarter" idx="208" hasCustomPrompt="1"/>
          </p:nvPr>
        </p:nvSpPr>
        <p:spPr>
          <a:xfrm>
            <a:off x="8859648"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60" name="SmartArt Placeholder 6">
            <a:extLst>
              <a:ext uri="{FF2B5EF4-FFF2-40B4-BE49-F238E27FC236}">
                <a16:creationId xmlns:a16="http://schemas.microsoft.com/office/drawing/2014/main" id="{87418F39-450F-2F46-B6A4-B4033E182BDB}"/>
              </a:ext>
            </a:extLst>
          </p:cNvPr>
          <p:cNvSpPr>
            <a:spLocks noGrp="1"/>
          </p:cNvSpPr>
          <p:nvPr>
            <p:ph type="dgm" sz="quarter" idx="209" hasCustomPrompt="1"/>
          </p:nvPr>
        </p:nvSpPr>
        <p:spPr>
          <a:xfrm flipH="1">
            <a:off x="9338204"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61" name="Text Placeholder 5">
            <a:extLst>
              <a:ext uri="{FF2B5EF4-FFF2-40B4-BE49-F238E27FC236}">
                <a16:creationId xmlns:a16="http://schemas.microsoft.com/office/drawing/2014/main" id="{088D9765-C95B-9742-8605-4DF75CEDAA8C}"/>
              </a:ext>
            </a:extLst>
          </p:cNvPr>
          <p:cNvSpPr>
            <a:spLocks noGrp="1"/>
          </p:cNvSpPr>
          <p:nvPr>
            <p:ph type="body" sz="quarter" idx="210" hasCustomPrompt="1"/>
          </p:nvPr>
        </p:nvSpPr>
        <p:spPr>
          <a:xfrm>
            <a:off x="10250789"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62" name="Text Placeholder 5">
            <a:extLst>
              <a:ext uri="{FF2B5EF4-FFF2-40B4-BE49-F238E27FC236}">
                <a16:creationId xmlns:a16="http://schemas.microsoft.com/office/drawing/2014/main" id="{6A121172-02C9-CA46-B9BC-9C3AAC21EEE4}"/>
              </a:ext>
            </a:extLst>
          </p:cNvPr>
          <p:cNvSpPr>
            <a:spLocks noGrp="1"/>
          </p:cNvSpPr>
          <p:nvPr>
            <p:ph type="body" sz="quarter" idx="211" hasCustomPrompt="1"/>
          </p:nvPr>
        </p:nvSpPr>
        <p:spPr>
          <a:xfrm>
            <a:off x="10237432"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63" name="SmartArt Placeholder 6">
            <a:extLst>
              <a:ext uri="{FF2B5EF4-FFF2-40B4-BE49-F238E27FC236}">
                <a16:creationId xmlns:a16="http://schemas.microsoft.com/office/drawing/2014/main" id="{3099FF4B-CBBB-E341-8845-73C2886CD21A}"/>
              </a:ext>
            </a:extLst>
          </p:cNvPr>
          <p:cNvSpPr>
            <a:spLocks noGrp="1"/>
          </p:cNvSpPr>
          <p:nvPr>
            <p:ph type="dgm" sz="quarter" idx="212" hasCustomPrompt="1"/>
          </p:nvPr>
        </p:nvSpPr>
        <p:spPr>
          <a:xfrm flipH="1">
            <a:off x="10715988"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64" name="Text Placeholder 5">
            <a:extLst>
              <a:ext uri="{FF2B5EF4-FFF2-40B4-BE49-F238E27FC236}">
                <a16:creationId xmlns:a16="http://schemas.microsoft.com/office/drawing/2014/main" id="{33AE94E9-FC1B-5A4C-B562-4280A649E413}"/>
              </a:ext>
            </a:extLst>
          </p:cNvPr>
          <p:cNvSpPr>
            <a:spLocks noGrp="1"/>
          </p:cNvSpPr>
          <p:nvPr>
            <p:ph type="body" sz="quarter" idx="213" hasCustomPrompt="1"/>
          </p:nvPr>
        </p:nvSpPr>
        <p:spPr>
          <a:xfrm>
            <a:off x="7528059"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65" name="Text Placeholder 5">
            <a:extLst>
              <a:ext uri="{FF2B5EF4-FFF2-40B4-BE49-F238E27FC236}">
                <a16:creationId xmlns:a16="http://schemas.microsoft.com/office/drawing/2014/main" id="{56B698C3-3CAE-F64F-87CF-1CA2E4C11A9B}"/>
              </a:ext>
            </a:extLst>
          </p:cNvPr>
          <p:cNvSpPr>
            <a:spLocks noGrp="1"/>
          </p:cNvSpPr>
          <p:nvPr>
            <p:ph type="body" sz="quarter" idx="214" hasCustomPrompt="1"/>
          </p:nvPr>
        </p:nvSpPr>
        <p:spPr>
          <a:xfrm>
            <a:off x="7514702"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66" name="SmartArt Placeholder 6">
            <a:extLst>
              <a:ext uri="{FF2B5EF4-FFF2-40B4-BE49-F238E27FC236}">
                <a16:creationId xmlns:a16="http://schemas.microsoft.com/office/drawing/2014/main" id="{E3978FDA-F516-7D46-8CEC-B7D1C24E8CF6}"/>
              </a:ext>
            </a:extLst>
          </p:cNvPr>
          <p:cNvSpPr>
            <a:spLocks noGrp="1"/>
          </p:cNvSpPr>
          <p:nvPr>
            <p:ph type="dgm" sz="quarter" idx="215" hasCustomPrompt="1"/>
          </p:nvPr>
        </p:nvSpPr>
        <p:spPr>
          <a:xfrm flipH="1">
            <a:off x="7993258"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67" name="Text Placeholder 5">
            <a:extLst>
              <a:ext uri="{FF2B5EF4-FFF2-40B4-BE49-F238E27FC236}">
                <a16:creationId xmlns:a16="http://schemas.microsoft.com/office/drawing/2014/main" id="{7319C807-75A6-8E43-BB17-16F3CE65F015}"/>
              </a:ext>
            </a:extLst>
          </p:cNvPr>
          <p:cNvSpPr>
            <a:spLocks noGrp="1"/>
          </p:cNvSpPr>
          <p:nvPr>
            <p:ph type="body" sz="quarter" idx="216" hasCustomPrompt="1"/>
          </p:nvPr>
        </p:nvSpPr>
        <p:spPr>
          <a:xfrm>
            <a:off x="6143235"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04" name="Text Placeholder 5">
            <a:extLst>
              <a:ext uri="{FF2B5EF4-FFF2-40B4-BE49-F238E27FC236}">
                <a16:creationId xmlns:a16="http://schemas.microsoft.com/office/drawing/2014/main" id="{0F3ED34E-B610-1D40-BA37-37C5B51F2251}"/>
              </a:ext>
            </a:extLst>
          </p:cNvPr>
          <p:cNvSpPr>
            <a:spLocks noGrp="1"/>
          </p:cNvSpPr>
          <p:nvPr>
            <p:ph type="body" sz="quarter" idx="217" hasCustomPrompt="1"/>
          </p:nvPr>
        </p:nvSpPr>
        <p:spPr>
          <a:xfrm>
            <a:off x="6129878"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05" name="SmartArt Placeholder 6">
            <a:extLst>
              <a:ext uri="{FF2B5EF4-FFF2-40B4-BE49-F238E27FC236}">
                <a16:creationId xmlns:a16="http://schemas.microsoft.com/office/drawing/2014/main" id="{320CF9C1-F289-044D-97F8-083AEF1E99B4}"/>
              </a:ext>
            </a:extLst>
          </p:cNvPr>
          <p:cNvSpPr>
            <a:spLocks noGrp="1"/>
          </p:cNvSpPr>
          <p:nvPr>
            <p:ph type="dgm" sz="quarter" idx="218" hasCustomPrompt="1"/>
          </p:nvPr>
        </p:nvSpPr>
        <p:spPr>
          <a:xfrm flipH="1">
            <a:off x="6608434"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06" name="Text Placeholder 5">
            <a:extLst>
              <a:ext uri="{FF2B5EF4-FFF2-40B4-BE49-F238E27FC236}">
                <a16:creationId xmlns:a16="http://schemas.microsoft.com/office/drawing/2014/main" id="{876BF7B3-707C-5240-A4B7-9C33E29C058E}"/>
              </a:ext>
            </a:extLst>
          </p:cNvPr>
          <p:cNvSpPr>
            <a:spLocks noGrp="1"/>
          </p:cNvSpPr>
          <p:nvPr>
            <p:ph type="body" sz="quarter" idx="219" hasCustomPrompt="1"/>
          </p:nvPr>
        </p:nvSpPr>
        <p:spPr>
          <a:xfrm>
            <a:off x="8873005"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07" name="Text Placeholder 5">
            <a:extLst>
              <a:ext uri="{FF2B5EF4-FFF2-40B4-BE49-F238E27FC236}">
                <a16:creationId xmlns:a16="http://schemas.microsoft.com/office/drawing/2014/main" id="{77B033C6-F68F-4D4B-9919-7F2125B29EEC}"/>
              </a:ext>
            </a:extLst>
          </p:cNvPr>
          <p:cNvSpPr>
            <a:spLocks noGrp="1"/>
          </p:cNvSpPr>
          <p:nvPr>
            <p:ph type="body" sz="quarter" idx="220" hasCustomPrompt="1"/>
          </p:nvPr>
        </p:nvSpPr>
        <p:spPr>
          <a:xfrm>
            <a:off x="8859648"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08" name="SmartArt Placeholder 6">
            <a:extLst>
              <a:ext uri="{FF2B5EF4-FFF2-40B4-BE49-F238E27FC236}">
                <a16:creationId xmlns:a16="http://schemas.microsoft.com/office/drawing/2014/main" id="{4163ED3C-1BD1-3C40-AD3E-D9FFB3B98182}"/>
              </a:ext>
            </a:extLst>
          </p:cNvPr>
          <p:cNvSpPr>
            <a:spLocks noGrp="1"/>
          </p:cNvSpPr>
          <p:nvPr>
            <p:ph type="dgm" sz="quarter" idx="221" hasCustomPrompt="1"/>
          </p:nvPr>
        </p:nvSpPr>
        <p:spPr>
          <a:xfrm flipH="1">
            <a:off x="9338204"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09" name="Text Placeholder 5">
            <a:extLst>
              <a:ext uri="{FF2B5EF4-FFF2-40B4-BE49-F238E27FC236}">
                <a16:creationId xmlns:a16="http://schemas.microsoft.com/office/drawing/2014/main" id="{376E33A7-05F9-1A49-A21C-6ACE8B4BDE3D}"/>
              </a:ext>
            </a:extLst>
          </p:cNvPr>
          <p:cNvSpPr>
            <a:spLocks noGrp="1"/>
          </p:cNvSpPr>
          <p:nvPr>
            <p:ph type="body" sz="quarter" idx="222" hasCustomPrompt="1"/>
          </p:nvPr>
        </p:nvSpPr>
        <p:spPr>
          <a:xfrm>
            <a:off x="10250789"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10" name="Text Placeholder 5">
            <a:extLst>
              <a:ext uri="{FF2B5EF4-FFF2-40B4-BE49-F238E27FC236}">
                <a16:creationId xmlns:a16="http://schemas.microsoft.com/office/drawing/2014/main" id="{E604B13F-A18E-6547-B288-9C923C1BF1D2}"/>
              </a:ext>
            </a:extLst>
          </p:cNvPr>
          <p:cNvSpPr>
            <a:spLocks noGrp="1"/>
          </p:cNvSpPr>
          <p:nvPr>
            <p:ph type="body" sz="quarter" idx="223" hasCustomPrompt="1"/>
          </p:nvPr>
        </p:nvSpPr>
        <p:spPr>
          <a:xfrm>
            <a:off x="10237432"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11" name="SmartArt Placeholder 6">
            <a:extLst>
              <a:ext uri="{FF2B5EF4-FFF2-40B4-BE49-F238E27FC236}">
                <a16:creationId xmlns:a16="http://schemas.microsoft.com/office/drawing/2014/main" id="{8CAA2D9A-0EDE-0F4B-8711-D39F1D7685D2}"/>
              </a:ext>
            </a:extLst>
          </p:cNvPr>
          <p:cNvSpPr>
            <a:spLocks noGrp="1"/>
          </p:cNvSpPr>
          <p:nvPr>
            <p:ph type="dgm" sz="quarter" idx="224" hasCustomPrompt="1"/>
          </p:nvPr>
        </p:nvSpPr>
        <p:spPr>
          <a:xfrm flipH="1">
            <a:off x="10715988"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12" name="Text Placeholder 5">
            <a:extLst>
              <a:ext uri="{FF2B5EF4-FFF2-40B4-BE49-F238E27FC236}">
                <a16:creationId xmlns:a16="http://schemas.microsoft.com/office/drawing/2014/main" id="{CB126D37-9888-CF4F-A0DB-397E95C46A70}"/>
              </a:ext>
            </a:extLst>
          </p:cNvPr>
          <p:cNvSpPr>
            <a:spLocks noGrp="1"/>
          </p:cNvSpPr>
          <p:nvPr>
            <p:ph type="body" sz="quarter" idx="225" hasCustomPrompt="1"/>
          </p:nvPr>
        </p:nvSpPr>
        <p:spPr>
          <a:xfrm>
            <a:off x="7528059"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13" name="Text Placeholder 5">
            <a:extLst>
              <a:ext uri="{FF2B5EF4-FFF2-40B4-BE49-F238E27FC236}">
                <a16:creationId xmlns:a16="http://schemas.microsoft.com/office/drawing/2014/main" id="{90D34AD4-CFEA-E242-BCBB-172E87CD3576}"/>
              </a:ext>
            </a:extLst>
          </p:cNvPr>
          <p:cNvSpPr>
            <a:spLocks noGrp="1"/>
          </p:cNvSpPr>
          <p:nvPr>
            <p:ph type="body" sz="quarter" idx="226" hasCustomPrompt="1"/>
          </p:nvPr>
        </p:nvSpPr>
        <p:spPr>
          <a:xfrm>
            <a:off x="7514702"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14" name="SmartArt Placeholder 6">
            <a:extLst>
              <a:ext uri="{FF2B5EF4-FFF2-40B4-BE49-F238E27FC236}">
                <a16:creationId xmlns:a16="http://schemas.microsoft.com/office/drawing/2014/main" id="{F63B2F72-2A3C-2844-9304-6D61EB719B08}"/>
              </a:ext>
            </a:extLst>
          </p:cNvPr>
          <p:cNvSpPr>
            <a:spLocks noGrp="1"/>
          </p:cNvSpPr>
          <p:nvPr>
            <p:ph type="dgm" sz="quarter" idx="227" hasCustomPrompt="1"/>
          </p:nvPr>
        </p:nvSpPr>
        <p:spPr>
          <a:xfrm flipH="1">
            <a:off x="7993258"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115" name="Text Placeholder 5">
            <a:extLst>
              <a:ext uri="{FF2B5EF4-FFF2-40B4-BE49-F238E27FC236}">
                <a16:creationId xmlns:a16="http://schemas.microsoft.com/office/drawing/2014/main" id="{C57CBB52-3279-7846-A3B6-513D7AF78192}"/>
              </a:ext>
            </a:extLst>
          </p:cNvPr>
          <p:cNvSpPr>
            <a:spLocks noGrp="1"/>
          </p:cNvSpPr>
          <p:nvPr>
            <p:ph type="body" sz="quarter" idx="228" hasCustomPrompt="1"/>
          </p:nvPr>
        </p:nvSpPr>
        <p:spPr>
          <a:xfrm>
            <a:off x="724806"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16" name="Text Placeholder 5">
            <a:extLst>
              <a:ext uri="{FF2B5EF4-FFF2-40B4-BE49-F238E27FC236}">
                <a16:creationId xmlns:a16="http://schemas.microsoft.com/office/drawing/2014/main" id="{5AA66306-FADA-574B-994E-1E535B5E406F}"/>
              </a:ext>
            </a:extLst>
          </p:cNvPr>
          <p:cNvSpPr>
            <a:spLocks noGrp="1"/>
          </p:cNvSpPr>
          <p:nvPr>
            <p:ph type="body" sz="quarter" idx="229" hasCustomPrompt="1"/>
          </p:nvPr>
        </p:nvSpPr>
        <p:spPr>
          <a:xfrm>
            <a:off x="711449"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17" name="SmartArt Placeholder 6">
            <a:extLst>
              <a:ext uri="{FF2B5EF4-FFF2-40B4-BE49-F238E27FC236}">
                <a16:creationId xmlns:a16="http://schemas.microsoft.com/office/drawing/2014/main" id="{A1E82512-125A-CB47-873C-0CF1FB9C759C}"/>
              </a:ext>
            </a:extLst>
          </p:cNvPr>
          <p:cNvSpPr>
            <a:spLocks noGrp="1"/>
          </p:cNvSpPr>
          <p:nvPr>
            <p:ph type="dgm" sz="quarter" idx="230" hasCustomPrompt="1"/>
          </p:nvPr>
        </p:nvSpPr>
        <p:spPr>
          <a:xfrm flipH="1">
            <a:off x="1190005"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18" name="Text Placeholder 5">
            <a:extLst>
              <a:ext uri="{FF2B5EF4-FFF2-40B4-BE49-F238E27FC236}">
                <a16:creationId xmlns:a16="http://schemas.microsoft.com/office/drawing/2014/main" id="{B948028F-E7AE-0547-9A1C-54D73D8CD6E7}"/>
              </a:ext>
            </a:extLst>
          </p:cNvPr>
          <p:cNvSpPr>
            <a:spLocks noGrp="1"/>
          </p:cNvSpPr>
          <p:nvPr>
            <p:ph type="body" sz="quarter" idx="231" hasCustomPrompt="1"/>
          </p:nvPr>
        </p:nvSpPr>
        <p:spPr>
          <a:xfrm>
            <a:off x="3454576"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19" name="Text Placeholder 5">
            <a:extLst>
              <a:ext uri="{FF2B5EF4-FFF2-40B4-BE49-F238E27FC236}">
                <a16:creationId xmlns:a16="http://schemas.microsoft.com/office/drawing/2014/main" id="{BB8406C2-8D5E-2444-8E2D-17E9F9826FF3}"/>
              </a:ext>
            </a:extLst>
          </p:cNvPr>
          <p:cNvSpPr>
            <a:spLocks noGrp="1"/>
          </p:cNvSpPr>
          <p:nvPr>
            <p:ph type="body" sz="quarter" idx="232" hasCustomPrompt="1"/>
          </p:nvPr>
        </p:nvSpPr>
        <p:spPr>
          <a:xfrm>
            <a:off x="3441219"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20" name="SmartArt Placeholder 6">
            <a:extLst>
              <a:ext uri="{FF2B5EF4-FFF2-40B4-BE49-F238E27FC236}">
                <a16:creationId xmlns:a16="http://schemas.microsoft.com/office/drawing/2014/main" id="{9126D765-D0BF-1C48-BBB4-36D6EE67BF69}"/>
              </a:ext>
            </a:extLst>
          </p:cNvPr>
          <p:cNvSpPr>
            <a:spLocks noGrp="1"/>
          </p:cNvSpPr>
          <p:nvPr>
            <p:ph type="dgm" sz="quarter" idx="233" hasCustomPrompt="1"/>
          </p:nvPr>
        </p:nvSpPr>
        <p:spPr>
          <a:xfrm flipH="1">
            <a:off x="3919775"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21" name="Text Placeholder 5">
            <a:extLst>
              <a:ext uri="{FF2B5EF4-FFF2-40B4-BE49-F238E27FC236}">
                <a16:creationId xmlns:a16="http://schemas.microsoft.com/office/drawing/2014/main" id="{361A1914-9FEC-2342-BC1B-B302D2F5523C}"/>
              </a:ext>
            </a:extLst>
          </p:cNvPr>
          <p:cNvSpPr>
            <a:spLocks noGrp="1"/>
          </p:cNvSpPr>
          <p:nvPr>
            <p:ph type="body" sz="quarter" idx="234" hasCustomPrompt="1"/>
          </p:nvPr>
        </p:nvSpPr>
        <p:spPr>
          <a:xfrm>
            <a:off x="4832360"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22" name="Text Placeholder 5">
            <a:extLst>
              <a:ext uri="{FF2B5EF4-FFF2-40B4-BE49-F238E27FC236}">
                <a16:creationId xmlns:a16="http://schemas.microsoft.com/office/drawing/2014/main" id="{335438AA-FCE9-7B49-AEF4-12FE5B7FB0A7}"/>
              </a:ext>
            </a:extLst>
          </p:cNvPr>
          <p:cNvSpPr>
            <a:spLocks noGrp="1"/>
          </p:cNvSpPr>
          <p:nvPr>
            <p:ph type="body" sz="quarter" idx="235" hasCustomPrompt="1"/>
          </p:nvPr>
        </p:nvSpPr>
        <p:spPr>
          <a:xfrm>
            <a:off x="4819003"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23" name="SmartArt Placeholder 6">
            <a:extLst>
              <a:ext uri="{FF2B5EF4-FFF2-40B4-BE49-F238E27FC236}">
                <a16:creationId xmlns:a16="http://schemas.microsoft.com/office/drawing/2014/main" id="{E55DFC46-E982-6F49-9E60-FC1A51D09BDA}"/>
              </a:ext>
            </a:extLst>
          </p:cNvPr>
          <p:cNvSpPr>
            <a:spLocks noGrp="1"/>
          </p:cNvSpPr>
          <p:nvPr>
            <p:ph type="dgm" sz="quarter" idx="236" hasCustomPrompt="1"/>
          </p:nvPr>
        </p:nvSpPr>
        <p:spPr>
          <a:xfrm flipH="1">
            <a:off x="5297559"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24" name="Text Placeholder 5">
            <a:extLst>
              <a:ext uri="{FF2B5EF4-FFF2-40B4-BE49-F238E27FC236}">
                <a16:creationId xmlns:a16="http://schemas.microsoft.com/office/drawing/2014/main" id="{919E792C-5FB1-9D4A-A021-35CDED32C4CE}"/>
              </a:ext>
            </a:extLst>
          </p:cNvPr>
          <p:cNvSpPr>
            <a:spLocks noGrp="1"/>
          </p:cNvSpPr>
          <p:nvPr>
            <p:ph type="body" sz="quarter" idx="237" hasCustomPrompt="1"/>
          </p:nvPr>
        </p:nvSpPr>
        <p:spPr>
          <a:xfrm>
            <a:off x="2109630"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25" name="Text Placeholder 5">
            <a:extLst>
              <a:ext uri="{FF2B5EF4-FFF2-40B4-BE49-F238E27FC236}">
                <a16:creationId xmlns:a16="http://schemas.microsoft.com/office/drawing/2014/main" id="{E7F82E09-FC39-AD4A-BD8B-8C7B5257991E}"/>
              </a:ext>
            </a:extLst>
          </p:cNvPr>
          <p:cNvSpPr>
            <a:spLocks noGrp="1"/>
          </p:cNvSpPr>
          <p:nvPr>
            <p:ph type="body" sz="quarter" idx="238" hasCustomPrompt="1"/>
          </p:nvPr>
        </p:nvSpPr>
        <p:spPr>
          <a:xfrm>
            <a:off x="2096273"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26" name="SmartArt Placeholder 6">
            <a:extLst>
              <a:ext uri="{FF2B5EF4-FFF2-40B4-BE49-F238E27FC236}">
                <a16:creationId xmlns:a16="http://schemas.microsoft.com/office/drawing/2014/main" id="{4846B554-6568-BC48-A8D6-A5B79B96AD55}"/>
              </a:ext>
            </a:extLst>
          </p:cNvPr>
          <p:cNvSpPr>
            <a:spLocks noGrp="1"/>
          </p:cNvSpPr>
          <p:nvPr>
            <p:ph type="dgm" sz="quarter" idx="239" hasCustomPrompt="1"/>
          </p:nvPr>
        </p:nvSpPr>
        <p:spPr>
          <a:xfrm flipH="1">
            <a:off x="2574829"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6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24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9441346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dirty="0"/>
              <a:t>Click icon to add table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980935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D10FE7-9ABC-724B-AB6E-7A133D4CF6FE}"/>
              </a:ext>
            </a:extLst>
          </p:cNvPr>
          <p:cNvSpPr>
            <a:spLocks noGrp="1"/>
          </p:cNvSpPr>
          <p:nvPr>
            <p:ph type="title" hasCustomPrompt="1"/>
          </p:nvPr>
        </p:nvSpPr>
        <p:spPr>
          <a:xfrm>
            <a:off x="457200" y="457200"/>
            <a:ext cx="11277600" cy="943200"/>
          </a:xfrm>
        </p:spPr>
        <p:txBody>
          <a:bodyPr/>
          <a:lstStyle>
            <a:lvl1pPr>
              <a:lnSpc>
                <a:spcPct val="100000"/>
              </a:lnSpc>
              <a:defRPr/>
            </a:lvl1pPr>
          </a:lstStyle>
          <a:p>
            <a:r>
              <a:rPr lang="en-US" dirty="0"/>
              <a:t>Title</a:t>
            </a:r>
            <a:endParaRPr lang="en-GB" dirty="0"/>
          </a:p>
        </p:txBody>
      </p:sp>
      <p:sp>
        <p:nvSpPr>
          <p:cNvPr id="6" name="Text Placeholder 6">
            <a:extLst>
              <a:ext uri="{FF2B5EF4-FFF2-40B4-BE49-F238E27FC236}">
                <a16:creationId xmlns:a16="http://schemas.microsoft.com/office/drawing/2014/main" id="{96E293E5-F86A-634D-82EB-20B0E15EC64E}"/>
              </a:ext>
            </a:extLst>
          </p:cNvPr>
          <p:cNvSpPr>
            <a:spLocks noGrp="1"/>
          </p:cNvSpPr>
          <p:nvPr>
            <p:ph type="body" sz="quarter" idx="13" hasCustomPrompt="1"/>
          </p:nvPr>
        </p:nvSpPr>
        <p:spPr>
          <a:xfrm>
            <a:off x="457200" y="1400401"/>
            <a:ext cx="8697074" cy="505530"/>
          </a:xfrm>
        </p:spPr>
        <p:txBody>
          <a:bodyPr/>
          <a:lstStyle>
            <a:lvl1pPr>
              <a:lnSpc>
                <a:spcPct val="100000"/>
              </a:lnSpc>
              <a:defRPr sz="1800" b="1">
                <a:solidFill>
                  <a:schemeClr val="bg2"/>
                </a:solidFill>
              </a:defRPr>
            </a:lvl1pPr>
          </a:lstStyle>
          <a:p>
            <a:pPr lvl="0"/>
            <a:r>
              <a:rPr lang="en-US" dirty="0"/>
              <a:t>Sub-heading</a:t>
            </a:r>
          </a:p>
        </p:txBody>
      </p:sp>
      <p:sp>
        <p:nvSpPr>
          <p:cNvPr id="7" name="Content Placeholder 2">
            <a:extLst>
              <a:ext uri="{FF2B5EF4-FFF2-40B4-BE49-F238E27FC236}">
                <a16:creationId xmlns:a16="http://schemas.microsoft.com/office/drawing/2014/main" id="{C7B39B37-1F05-354F-A66C-15BA6F940ADC}"/>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3" name="Slide Number Placeholder 2"/>
          <p:cNvSpPr>
            <a:spLocks noGrp="1"/>
          </p:cNvSpPr>
          <p:nvPr>
            <p:ph type="sldNum" sz="quarter" idx="2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85251037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accent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4" name="Text Placeholder 4"/>
          <p:cNvSpPr>
            <a:spLocks noGrp="1"/>
          </p:cNvSpPr>
          <p:nvPr>
            <p:ph type="body" sz="quarter" idx="16" hasCustomPrompt="1"/>
          </p:nvPr>
        </p:nvSpPr>
        <p:spPr>
          <a:xfrm>
            <a:off x="484188" y="941437"/>
            <a:ext cx="11271952" cy="815645"/>
          </a:xfrm>
          <a:solidFill>
            <a:schemeClr val="tx1"/>
          </a:solidFill>
        </p:spPr>
        <p:txBody>
          <a:bodyPr anchor="ctr"/>
          <a:lstStyle>
            <a:lvl1pPr algn="ctr">
              <a:lnSpc>
                <a:spcPct val="100000"/>
              </a:lnSpc>
              <a:defRPr sz="4000" b="1">
                <a:solidFill>
                  <a:schemeClr val="bg1"/>
                </a:solidFill>
                <a:latin typeface="+mn-lt"/>
              </a:defRPr>
            </a:lvl1pPr>
          </a:lstStyle>
          <a:p>
            <a:pPr lvl="0"/>
            <a:r>
              <a:rPr lang="en-US" dirty="0"/>
              <a:t>Title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7"/>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 f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p:spPr>
        <p:txBody>
          <a:bodyPr/>
          <a:lstStyle>
            <a:lvl1pPr>
              <a:lnSpc>
                <a:spcPct val="100000"/>
              </a:lnSpc>
              <a:defRPr/>
            </a:lvl1pPr>
          </a:lstStyle>
          <a:p>
            <a:r>
              <a:rPr lang="en-US" dirty="0"/>
              <a:t>Title</a:t>
            </a:r>
            <a:br>
              <a:rPr lang="en-US" dirty="0"/>
            </a:br>
            <a:r>
              <a:rPr lang="en-US" dirty="0"/>
              <a:t>(delete/duplicate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0" name="Text Placeholder 5">
            <a:extLst>
              <a:ext uri="{FF2B5EF4-FFF2-40B4-BE49-F238E27FC236}">
                <a16:creationId xmlns:a16="http://schemas.microsoft.com/office/drawing/2014/main" id="{E86FECA0-9A24-B349-92F6-79A323F0DF79}"/>
              </a:ext>
            </a:extLst>
          </p:cNvPr>
          <p:cNvSpPr>
            <a:spLocks noGrp="1"/>
          </p:cNvSpPr>
          <p:nvPr>
            <p:ph type="body" sz="quarter" idx="61" hasCustomPrompt="1"/>
          </p:nvPr>
        </p:nvSpPr>
        <p:spPr>
          <a:xfrm>
            <a:off x="6300108"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6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1308460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03538" y="4667423"/>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3" name="Text Placeholder 4"/>
          <p:cNvSpPr>
            <a:spLocks noGrp="1"/>
          </p:cNvSpPr>
          <p:nvPr>
            <p:ph type="body" sz="quarter" idx="13"/>
          </p:nvPr>
        </p:nvSpPr>
        <p:spPr>
          <a:xfrm>
            <a:off x="2903538" y="2536265"/>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4" name="Text Placeholder 4"/>
          <p:cNvSpPr>
            <a:spLocks noGrp="1"/>
          </p:cNvSpPr>
          <p:nvPr>
            <p:ph type="body" sz="quarter" idx="14"/>
          </p:nvPr>
        </p:nvSpPr>
        <p:spPr>
          <a:xfrm>
            <a:off x="2903538" y="419100"/>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DC88FD85-A9DA-FB40-9445-81F1BEF22FC7}"/>
              </a:ext>
            </a:extLst>
          </p:cNvPr>
          <p:cNvSpPr>
            <a:spLocks noGrp="1" noChangeAspect="1"/>
          </p:cNvSpPr>
          <p:nvPr>
            <p:ph type="body" sz="quarter" idx="63" hasCustomPrompt="1"/>
          </p:nvPr>
        </p:nvSpPr>
        <p:spPr>
          <a:xfrm>
            <a:off x="918550" y="511500"/>
            <a:ext cx="1264469" cy="1260000"/>
          </a:xfrm>
          <a:prstGeom prst="ellipse">
            <a:avLst/>
          </a:prstGeom>
          <a:solidFill>
            <a:schemeClr val="tx2"/>
          </a:solidFill>
        </p:spPr>
        <p:txBody>
          <a:bodyPr vert="horz" wrap="square" lIns="36000" tIns="36000" rIns="36000" bIns="144000" anchor="ctr" anchorCtr="1">
            <a:normAutofit/>
          </a:bodyPr>
          <a:lstStyle>
            <a:lvl1pPr algn="ctr">
              <a:defRPr sz="6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1</a:t>
            </a:r>
          </a:p>
        </p:txBody>
      </p:sp>
      <p:sp>
        <p:nvSpPr>
          <p:cNvPr id="16" name="Text Placeholder 2">
            <a:extLst>
              <a:ext uri="{FF2B5EF4-FFF2-40B4-BE49-F238E27FC236}">
                <a16:creationId xmlns:a16="http://schemas.microsoft.com/office/drawing/2014/main" id="{61FB501C-912C-CD4F-B682-A8D86CA0490D}"/>
              </a:ext>
            </a:extLst>
          </p:cNvPr>
          <p:cNvSpPr>
            <a:spLocks noGrp="1" noChangeAspect="1"/>
          </p:cNvSpPr>
          <p:nvPr>
            <p:ph type="body" sz="quarter" idx="64" hasCustomPrompt="1"/>
          </p:nvPr>
        </p:nvSpPr>
        <p:spPr>
          <a:xfrm>
            <a:off x="918550" y="2630855"/>
            <a:ext cx="1264469" cy="1260000"/>
          </a:xfrm>
          <a:prstGeom prst="ellipse">
            <a:avLst/>
          </a:prstGeom>
          <a:solidFill>
            <a:schemeClr val="bg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2</a:t>
            </a:r>
          </a:p>
        </p:txBody>
      </p:sp>
      <p:sp>
        <p:nvSpPr>
          <p:cNvPr id="17" name="Text Placeholder 2">
            <a:extLst>
              <a:ext uri="{FF2B5EF4-FFF2-40B4-BE49-F238E27FC236}">
                <a16:creationId xmlns:a16="http://schemas.microsoft.com/office/drawing/2014/main" id="{229EC92A-C8D3-4848-98BD-AD589CC96942}"/>
              </a:ext>
            </a:extLst>
          </p:cNvPr>
          <p:cNvSpPr>
            <a:spLocks noGrp="1" noChangeAspect="1"/>
          </p:cNvSpPr>
          <p:nvPr>
            <p:ph type="body" sz="quarter" idx="65" hasCustomPrompt="1"/>
          </p:nvPr>
        </p:nvSpPr>
        <p:spPr>
          <a:xfrm>
            <a:off x="918549" y="4766085"/>
            <a:ext cx="1264469" cy="1260000"/>
          </a:xfrm>
          <a:prstGeom prst="ellipse">
            <a:avLst/>
          </a:prstGeom>
          <a:solidFill>
            <a:schemeClr val="tx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3</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6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Title</a:t>
            </a:r>
          </a:p>
        </p:txBody>
      </p:sp>
      <p:sp>
        <p:nvSpPr>
          <p:cNvPr id="23" name="Text Placeholder 5"/>
          <p:cNvSpPr>
            <a:spLocks noGrp="1"/>
          </p:cNvSpPr>
          <p:nvPr userDrawn="1">
            <p:ph type="body" sz="quarter" idx="17" hasCustomPrompt="1"/>
          </p:nvPr>
        </p:nvSpPr>
        <p:spPr>
          <a:xfrm>
            <a:off x="5141755" y="2937211"/>
            <a:ext cx="1980000" cy="1980000"/>
          </a:xfrm>
          <a:prstGeom prst="pentagon">
            <a:avLst/>
          </a:prstGeom>
          <a:solidFill>
            <a:schemeClr val="tx1"/>
          </a:solidFill>
        </p:spPr>
        <p:txBody>
          <a:bodyPr lIns="72000" tIns="72000" rIns="72000" bIns="72000"/>
          <a:lstStyle>
            <a:lvl1pPr algn="ctr">
              <a:lnSpc>
                <a:spcPct val="100000"/>
              </a:lnSpc>
              <a:defRPr sz="1800" b="1">
                <a:solidFill>
                  <a:schemeClr val="bg1"/>
                </a:solidFill>
                <a:latin typeface="+mn-lt"/>
              </a:defRPr>
            </a:lvl1pPr>
          </a:lstStyle>
          <a:p>
            <a:pPr lvl="0"/>
            <a:r>
              <a:rPr lang="en-US" dirty="0"/>
              <a:t>Click to edit Master text styles</a:t>
            </a:r>
          </a:p>
        </p:txBody>
      </p:sp>
      <p:sp>
        <p:nvSpPr>
          <p:cNvPr id="17" name="Text Placeholder 5">
            <a:extLst>
              <a:ext uri="{FF2B5EF4-FFF2-40B4-BE49-F238E27FC236}">
                <a16:creationId xmlns:a16="http://schemas.microsoft.com/office/drawing/2014/main" id="{37DCB4A3-DC5D-D449-A623-44F3B7A5F812}"/>
              </a:ext>
            </a:extLst>
          </p:cNvPr>
          <p:cNvSpPr>
            <a:spLocks noGrp="1"/>
          </p:cNvSpPr>
          <p:nvPr>
            <p:ph type="body" sz="quarter" idx="16" hasCustomPrompt="1"/>
          </p:nvPr>
        </p:nvSpPr>
        <p:spPr>
          <a:xfrm>
            <a:off x="346336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4" name="Text Placeholder 5">
            <a:extLst>
              <a:ext uri="{FF2B5EF4-FFF2-40B4-BE49-F238E27FC236}">
                <a16:creationId xmlns:a16="http://schemas.microsoft.com/office/drawing/2014/main" id="{3B9CA0C3-53DB-8E4F-858E-1A422104E830}"/>
              </a:ext>
            </a:extLst>
          </p:cNvPr>
          <p:cNvSpPr>
            <a:spLocks noGrp="1"/>
          </p:cNvSpPr>
          <p:nvPr>
            <p:ph type="body" sz="quarter" idx="18" hasCustomPrompt="1"/>
          </p:nvPr>
        </p:nvSpPr>
        <p:spPr>
          <a:xfrm>
            <a:off x="5376000" y="1370821"/>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5" name="Text Placeholder 5">
            <a:extLst>
              <a:ext uri="{FF2B5EF4-FFF2-40B4-BE49-F238E27FC236}">
                <a16:creationId xmlns:a16="http://schemas.microsoft.com/office/drawing/2014/main" id="{04A3EE8C-2B3B-264F-948B-266BD34D2E24}"/>
              </a:ext>
            </a:extLst>
          </p:cNvPr>
          <p:cNvSpPr>
            <a:spLocks noGrp="1"/>
          </p:cNvSpPr>
          <p:nvPr>
            <p:ph type="body" sz="quarter" idx="19" hasCustomPrompt="1"/>
          </p:nvPr>
        </p:nvSpPr>
        <p:spPr>
          <a:xfrm>
            <a:off x="736014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6" name="Text Placeholder 5">
            <a:extLst>
              <a:ext uri="{FF2B5EF4-FFF2-40B4-BE49-F238E27FC236}">
                <a16:creationId xmlns:a16="http://schemas.microsoft.com/office/drawing/2014/main" id="{D7B21A9B-7DAA-9E4E-A637-3A7EA6BC5EFE}"/>
              </a:ext>
            </a:extLst>
          </p:cNvPr>
          <p:cNvSpPr>
            <a:spLocks noGrp="1"/>
          </p:cNvSpPr>
          <p:nvPr>
            <p:ph type="body" sz="quarter" idx="20" hasCustomPrompt="1"/>
          </p:nvPr>
        </p:nvSpPr>
        <p:spPr>
          <a:xfrm>
            <a:off x="393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7" name="Text Placeholder 5">
            <a:extLst>
              <a:ext uri="{FF2B5EF4-FFF2-40B4-BE49-F238E27FC236}">
                <a16:creationId xmlns:a16="http://schemas.microsoft.com/office/drawing/2014/main" id="{20026FD8-8273-934E-9430-EE2DFC1F74B7}"/>
              </a:ext>
            </a:extLst>
          </p:cNvPr>
          <p:cNvSpPr>
            <a:spLocks noGrp="1"/>
          </p:cNvSpPr>
          <p:nvPr>
            <p:ph type="body" sz="quarter" idx="21" hasCustomPrompt="1"/>
          </p:nvPr>
        </p:nvSpPr>
        <p:spPr>
          <a:xfrm>
            <a:off x="681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5" name="Picture 14">
            <a:extLst>
              <a:ext uri="{FF2B5EF4-FFF2-40B4-BE49-F238E27FC236}">
                <a16:creationId xmlns:a16="http://schemas.microsoft.com/office/drawing/2014/main" id="{63EF7C21-F423-8143-8593-F0B3E5DC0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604987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46" name="Picture 45"/>
          <p:cNvPicPr>
            <a:picLocks/>
          </p:cNvPicPr>
          <p:nvPr/>
        </p:nvPicPr>
        <p:blipFill rotWithShape="1">
          <a:blip r:embed="rId2" cstate="screen">
            <a:extLst>
              <a:ext uri="{28A0092B-C50C-407E-A947-70E740481C1C}">
                <a14:useLocalDpi xmlns:a14="http://schemas.microsoft.com/office/drawing/2010/main"/>
              </a:ext>
            </a:extLst>
          </a:blip>
          <a:srcRect t="-1245"/>
          <a:stretch/>
        </p:blipFill>
        <p:spPr>
          <a:xfrm>
            <a:off x="9036848" y="2330245"/>
            <a:ext cx="2697952" cy="3462587"/>
          </a:xfrm>
          <a:prstGeom prst="rect">
            <a:avLst/>
          </a:prstGeom>
        </p:spPr>
      </p:pic>
      <p:sp>
        <p:nvSpPr>
          <p:cNvPr id="2" name="Title 1"/>
          <p:cNvSpPr>
            <a:spLocks noGrp="1"/>
          </p:cNvSpPr>
          <p:nvPr>
            <p:ph type="title" hasCustomPrompt="1"/>
          </p:nvPr>
        </p:nvSpPr>
        <p:spPr>
          <a:xfrm>
            <a:off x="472943" y="446598"/>
            <a:ext cx="11277600" cy="968474"/>
          </a:xfrm>
        </p:spPr>
        <p:txBody>
          <a:bodyPr/>
          <a:lstStyle>
            <a:lvl1pPr>
              <a:lnSpc>
                <a:spcPct val="100000"/>
              </a:lnSpc>
              <a:defRPr/>
            </a:lvl1pPr>
          </a:lstStyle>
          <a:p>
            <a:r>
              <a:rPr lang="en-US" dirty="0"/>
              <a:t>Suggested title: Our values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2232" y="2379004"/>
            <a:ext cx="2695945" cy="341588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080" y="2336281"/>
            <a:ext cx="2699019" cy="3472408"/>
          </a:xfrm>
          <a:prstGeom prst="rect">
            <a:avLst/>
          </a:prstGeom>
        </p:spPr>
      </p:pic>
      <p:pic>
        <p:nvPicPr>
          <p:cNvPr id="4" name="Picture 3">
            <a:extLst>
              <a:ext uri="{FF2B5EF4-FFF2-40B4-BE49-F238E27FC236}">
                <a16:creationId xmlns:a16="http://schemas.microsoft.com/office/drawing/2014/main" id="{01838CAD-A927-7D44-9B04-19BB0D95EC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719" r="26063"/>
          <a:stretch/>
        </p:blipFill>
        <p:spPr>
          <a:xfrm>
            <a:off x="3301392" y="2376946"/>
            <a:ext cx="2699491" cy="3410538"/>
          </a:xfrm>
          <a:prstGeom prst="rect">
            <a:avLst/>
          </a:prstGeom>
        </p:spPr>
      </p:pic>
      <p:sp>
        <p:nvSpPr>
          <p:cNvPr id="12" name="Rectangle 11">
            <a:extLst>
              <a:ext uri="{FF2B5EF4-FFF2-40B4-BE49-F238E27FC236}">
                <a16:creationId xmlns:a16="http://schemas.microsoft.com/office/drawing/2014/main" id="{B0970586-B235-0B4C-8965-052406E8533B}"/>
              </a:ext>
            </a:extLst>
          </p:cNvPr>
          <p:cNvSpPr>
            <a:spLocks/>
          </p:cNvSpPr>
          <p:nvPr userDrawn="1"/>
        </p:nvSpPr>
        <p:spPr>
          <a:xfrm>
            <a:off x="9036846" y="1752531"/>
            <a:ext cx="2698977" cy="62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Safety</a:t>
            </a:r>
          </a:p>
        </p:txBody>
      </p:sp>
      <p:sp>
        <p:nvSpPr>
          <p:cNvPr id="13" name="Rectangle 12">
            <a:extLst>
              <a:ext uri="{FF2B5EF4-FFF2-40B4-BE49-F238E27FC236}">
                <a16:creationId xmlns:a16="http://schemas.microsoft.com/office/drawing/2014/main" id="{B883A5B3-2562-9D44-9A2D-609B578D4970}"/>
              </a:ext>
            </a:extLst>
          </p:cNvPr>
          <p:cNvSpPr/>
          <p:nvPr userDrawn="1"/>
        </p:nvSpPr>
        <p:spPr>
          <a:xfrm>
            <a:off x="6162232" y="1752530"/>
            <a:ext cx="2700000" cy="62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Respect</a:t>
            </a:r>
          </a:p>
        </p:txBody>
      </p:sp>
      <p:sp>
        <p:nvSpPr>
          <p:cNvPr id="14" name="Rectangle 13">
            <a:extLst>
              <a:ext uri="{FF2B5EF4-FFF2-40B4-BE49-F238E27FC236}">
                <a16:creationId xmlns:a16="http://schemas.microsoft.com/office/drawing/2014/main" id="{C3EBB0E2-ED02-6948-9D0D-19C2D0417C97}"/>
              </a:ext>
            </a:extLst>
          </p:cNvPr>
          <p:cNvSpPr/>
          <p:nvPr userDrawn="1"/>
        </p:nvSpPr>
        <p:spPr>
          <a:xfrm>
            <a:off x="3297337" y="1752529"/>
            <a:ext cx="2703546" cy="624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Leadership</a:t>
            </a:r>
          </a:p>
        </p:txBody>
      </p:sp>
      <p:sp>
        <p:nvSpPr>
          <p:cNvPr id="15" name="Rectangle 14">
            <a:extLst>
              <a:ext uri="{FF2B5EF4-FFF2-40B4-BE49-F238E27FC236}">
                <a16:creationId xmlns:a16="http://schemas.microsoft.com/office/drawing/2014/main" id="{D5DFDC1D-0E6E-294D-92C3-A8B8C022A9BE}"/>
              </a:ext>
            </a:extLst>
          </p:cNvPr>
          <p:cNvSpPr/>
          <p:nvPr userDrawn="1"/>
        </p:nvSpPr>
        <p:spPr>
          <a:xfrm>
            <a:off x="444589" y="1752528"/>
            <a:ext cx="2700000" cy="581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Integrity</a:t>
            </a:r>
          </a:p>
        </p:txBody>
      </p:sp>
      <p:sp>
        <p:nvSpPr>
          <p:cNvPr id="1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Strategic goals</a:t>
            </a:r>
          </a:p>
        </p:txBody>
      </p:sp>
      <p:sp>
        <p:nvSpPr>
          <p:cNvPr id="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11277600" cy="943200"/>
          </a:xfrm>
        </p:spPr>
        <p:txBody>
          <a:bodyPr/>
          <a:lstStyle>
            <a:lvl1pPr>
              <a:lnSpc>
                <a:spcPct val="100000"/>
              </a:lnSpc>
              <a:defRPr/>
            </a:lvl1pPr>
          </a:lstStyle>
          <a:p>
            <a:r>
              <a:rPr lang="en-US" dirty="0"/>
              <a:t>Title</a:t>
            </a:r>
            <a:endParaRPr lang="en-GB" dirty="0"/>
          </a:p>
        </p:txBody>
      </p:sp>
      <p:sp>
        <p:nvSpPr>
          <p:cNvPr id="9"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427035"/>
            <a:ext cx="8697074" cy="505530"/>
          </a:xfrm>
        </p:spPr>
        <p:txBody>
          <a:bodyPr/>
          <a:lstStyle>
            <a:lvl1pPr>
              <a:lnSpc>
                <a:spcPct val="100000"/>
              </a:lnSpc>
              <a:defRPr sz="1800" b="1">
                <a:solidFill>
                  <a:schemeClr val="tx2"/>
                </a:solidFill>
              </a:defRPr>
            </a:lvl1pPr>
          </a:lstStyle>
          <a:p>
            <a:pPr lvl="0"/>
            <a:r>
              <a:rPr lang="en-US" dirty="0"/>
              <a:t>Sub-heading</a:t>
            </a:r>
          </a:p>
        </p:txBody>
      </p:sp>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p:txBody>
          <a:bodyPr/>
          <a:lstStyle>
            <a:lvl1pPr>
              <a:lnSpc>
                <a:spcPct val="100000"/>
              </a:lnSpc>
              <a:defRPr/>
            </a:lvl1pPr>
          </a:lstStyle>
          <a:p>
            <a:r>
              <a:rPr lang="en-US" dirty="0"/>
              <a:t>Suggested title: Our guiding principles</a:t>
            </a:r>
          </a:p>
        </p:txBody>
      </p:sp>
      <p:sp>
        <p:nvSpPr>
          <p:cNvPr id="1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82111876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7965830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39620442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51011294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8015201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91527787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S2 Title">
    <p:spTree>
      <p:nvGrpSpPr>
        <p:cNvPr id="1" name=""/>
        <p:cNvGrpSpPr/>
        <p:nvPr/>
      </p:nvGrpSpPr>
      <p:grpSpPr>
        <a:xfrm>
          <a:off x="0" y="0"/>
          <a:ext cx="0" cy="0"/>
          <a:chOff x="0" y="0"/>
          <a:chExt cx="0" cy="0"/>
        </a:xfrm>
      </p:grpSpPr>
      <p:pic>
        <p:nvPicPr>
          <p:cNvPr id="1026" name="Picture 2" descr="C:\Users\gemma.blackman\AppData\Local\Microsoft\Windows\Temporary Internet Files\Content.Outlook\BP02L1TK\HS2 PPTDarkBlue_FrontScree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3" y="0"/>
            <a:ext cx="12171734"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F232B6E-E58E-AC40-8827-33A19A15C0B1}"/>
              </a:ext>
            </a:extLst>
          </p:cNvPr>
          <p:cNvSpPr txBox="1"/>
          <p:nvPr userDrawn="1"/>
        </p:nvSpPr>
        <p:spPr>
          <a:xfrm>
            <a:off x="3119179" y="6331428"/>
            <a:ext cx="8837624" cy="526572"/>
          </a:xfrm>
          <a:prstGeom prst="rect">
            <a:avLst/>
          </a:prstGeom>
          <a:noFill/>
        </p:spPr>
        <p:txBody>
          <a:bodyPr wrap="square" lIns="0" tIns="0" rIns="0" bIns="0" rtlCol="0">
            <a:noAutofit/>
          </a:bodyPr>
          <a:lstStyle/>
          <a:p>
            <a:pPr algn="r"/>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ENGINEERS WORKSHOP</a:t>
            </a:r>
            <a:endPar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410304042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7"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684D44-EF23-CC46-8BBE-F649F4E5DBA2}"/>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05474126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pic>
        <p:nvPicPr>
          <p:cNvPr id="4"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5CFABD-E41D-694B-AE86-B7ABC04971FE}"/>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36912026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1"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12" name="TextBox 11">
            <a:extLst>
              <a:ext uri="{FF2B5EF4-FFF2-40B4-BE49-F238E27FC236}">
                <a16:creationId xmlns:a16="http://schemas.microsoft.com/office/drawing/2014/main" id="{CD037C5C-2A96-0944-838B-4C009933E229}"/>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91352492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pic>
        <p:nvPicPr>
          <p:cNvPr id="9"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8" name="TextBox 7">
            <a:extLst>
              <a:ext uri="{FF2B5EF4-FFF2-40B4-BE49-F238E27FC236}">
                <a16:creationId xmlns:a16="http://schemas.microsoft.com/office/drawing/2014/main" id="{361B4260-39B9-7441-AC90-76AE426DB1B6}"/>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63466529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arge text pullout">
    <p:spTree>
      <p:nvGrpSpPr>
        <p:cNvPr id="1" name=""/>
        <p:cNvGrpSpPr/>
        <p:nvPr/>
      </p:nvGrpSpPr>
      <p:grpSpPr>
        <a:xfrm>
          <a:off x="0" y="0"/>
          <a:ext cx="0" cy="0"/>
          <a:chOff x="0" y="0"/>
          <a:chExt cx="0" cy="0"/>
        </a:xfrm>
      </p:grpSpPr>
      <p:pic>
        <p:nvPicPr>
          <p:cNvPr id="12"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9EB08FFE-9DBC-479E-8FA9-48213EDC9B37}"/>
              </a:ext>
            </a:extLst>
          </p:cNvPr>
          <p:cNvSpPr>
            <a:spLocks noGrp="1"/>
          </p:cNvSpPr>
          <p:nvPr>
            <p:ph sz="quarter" idx="15"/>
          </p:nvPr>
        </p:nvSpPr>
        <p:spPr>
          <a:xfrm>
            <a:off x="457200" y="1371600"/>
            <a:ext cx="5716588" cy="3557588"/>
          </a:xfrm>
        </p:spPr>
        <p:txBody>
          <a:bodyPr/>
          <a:lstStyle>
            <a:lvl1pPr>
              <a:lnSpc>
                <a:spcPct val="100000"/>
              </a:lnSpc>
              <a:spcAft>
                <a:spcPts val="600"/>
              </a:spcAft>
              <a:defRPr sz="2200"/>
            </a:lvl1pPr>
            <a:lvl2pPr>
              <a:lnSpc>
                <a:spcPct val="100000"/>
              </a:lnSpc>
              <a:spcAft>
                <a:spcPts val="600"/>
              </a:spcAft>
              <a:buClr>
                <a:schemeClr val="bg2"/>
              </a:buClr>
              <a:defRPr sz="2200"/>
            </a:lvl2pPr>
            <a:lvl3pPr>
              <a:lnSpc>
                <a:spcPct val="100000"/>
              </a:lnSpc>
              <a:spcAft>
                <a:spcPts val="600"/>
              </a:spcAft>
              <a:buClr>
                <a:schemeClr val="bg2"/>
              </a:buClr>
              <a:defRPr sz="2200"/>
            </a:lvl3pPr>
            <a:lvl4pPr>
              <a:lnSpc>
                <a:spcPct val="100000"/>
              </a:lnSpc>
              <a:spcAft>
                <a:spcPts val="600"/>
              </a:spcAft>
              <a:buClr>
                <a:schemeClr val="bg2"/>
              </a:buClr>
              <a:defRPr sz="2200"/>
            </a:lvl4pPr>
            <a:lvl5pPr>
              <a:lnSpc>
                <a:spcPct val="100000"/>
              </a:lnSpc>
              <a:spcAft>
                <a:spcPts val="600"/>
              </a:spcAft>
              <a:buClr>
                <a:schemeClr val="bg2"/>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FBD50B-600E-4750-B8D8-9C3C4CEEE9F3}"/>
              </a:ext>
            </a:extLst>
          </p:cNvPr>
          <p:cNvSpPr>
            <a:spLocks noGrp="1"/>
          </p:cNvSpPr>
          <p:nvPr>
            <p:ph type="title" hasCustomPrompt="1"/>
          </p:nvPr>
        </p:nvSpPr>
        <p:spPr>
          <a:xfrm>
            <a:off x="457200" y="457200"/>
            <a:ext cx="11277600" cy="842963"/>
          </a:xfrm>
        </p:spPr>
        <p:txBody>
          <a:bodyPr/>
          <a:lstStyle>
            <a:lvl1pPr>
              <a:lnSpc>
                <a:spcPct val="100000"/>
              </a:lnSpc>
              <a:defRPr/>
            </a:lvl1pPr>
          </a:lstStyle>
          <a:p>
            <a:r>
              <a:rPr lang="en-US" dirty="0"/>
              <a:t>Title</a:t>
            </a:r>
            <a:endParaRPr lang="en-GB" dirty="0"/>
          </a:p>
        </p:txBody>
      </p:sp>
      <p:sp>
        <p:nvSpPr>
          <p:cNvPr id="9" name="Text Placeholder 8">
            <a:extLst>
              <a:ext uri="{FF2B5EF4-FFF2-40B4-BE49-F238E27FC236}">
                <a16:creationId xmlns:a16="http://schemas.microsoft.com/office/drawing/2014/main" id="{72964537-5735-4295-9929-030B90E3625A}"/>
              </a:ext>
            </a:extLst>
          </p:cNvPr>
          <p:cNvSpPr>
            <a:spLocks noGrp="1"/>
          </p:cNvSpPr>
          <p:nvPr>
            <p:ph type="body" sz="quarter" idx="14"/>
          </p:nvPr>
        </p:nvSpPr>
        <p:spPr>
          <a:xfrm>
            <a:off x="7124400" y="1371600"/>
            <a:ext cx="4610400" cy="3557588"/>
          </a:xfrm>
        </p:spPr>
        <p:txBody>
          <a:bodyPr/>
          <a:lstStyle>
            <a:lvl1pPr>
              <a:lnSpc>
                <a:spcPct val="100000"/>
              </a:lnSpc>
              <a:spcAft>
                <a:spcPts val="600"/>
              </a:spcAft>
              <a:defRPr sz="1800"/>
            </a:lvl1pPr>
            <a:lvl2pPr>
              <a:lnSpc>
                <a:spcPct val="100000"/>
              </a:lnSpc>
              <a:spcAft>
                <a:spcPts val="600"/>
              </a:spcAft>
              <a:buClr>
                <a:schemeClr val="bg2"/>
              </a:buClr>
              <a:defRPr sz="1800"/>
            </a:lvl2pPr>
            <a:lvl3pPr>
              <a:lnSpc>
                <a:spcPct val="100000"/>
              </a:lnSpc>
              <a:spcAft>
                <a:spcPts val="600"/>
              </a:spcAft>
              <a:buClr>
                <a:schemeClr val="bg2"/>
              </a:buClr>
              <a:defRPr sz="1800"/>
            </a:lvl3pPr>
            <a:lvl4pPr>
              <a:lnSpc>
                <a:spcPct val="100000"/>
              </a:lnSpc>
              <a:spcAft>
                <a:spcPts val="600"/>
              </a:spcAft>
              <a:buClr>
                <a:schemeClr val="bg2"/>
              </a:buClr>
              <a:defRPr sz="1800"/>
            </a:lvl4pPr>
            <a:lvl5pPr>
              <a:lnSpc>
                <a:spcPct val="100000"/>
              </a:lnSpc>
              <a:spcAft>
                <a:spcPts val="600"/>
              </a:spcAft>
              <a:buClr>
                <a:schemeClr val="bg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10" name="TextBox 9">
            <a:extLst>
              <a:ext uri="{FF2B5EF4-FFF2-40B4-BE49-F238E27FC236}">
                <a16:creationId xmlns:a16="http://schemas.microsoft.com/office/drawing/2014/main" id="{C91D52D9-51CD-C441-8775-27E550CAE0E2}"/>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14314617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
        <p:nvSpPr>
          <p:cNvPr id="11"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38614312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and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80151875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mage and Right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8127206" y="457200"/>
            <a:ext cx="3607594" cy="1271589"/>
          </a:xfrm>
        </p:spPr>
        <p:txBody>
          <a:bodyPr/>
          <a:lstStyle>
            <a:lvl1pPr>
              <a:lnSpc>
                <a:spcPct val="100000"/>
              </a:lnSpc>
              <a:defRPr/>
            </a:lvl1pPr>
          </a:lstStyle>
          <a:p>
            <a:r>
              <a:rPr lang="en-GB" dirty="0"/>
              <a:t>T</a:t>
            </a:r>
            <a:r>
              <a:rPr lang="en-US" dirty="0" err="1"/>
              <a:t>itle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54924739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40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62090748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78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5879038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7375616" cy="5536224"/>
          </a:xfrm>
          <a:solidFill>
            <a:schemeClr val="tx1"/>
          </a:solidFill>
          <a:ln>
            <a:noFill/>
          </a:ln>
        </p:spPr>
        <p:txBody>
          <a:bodyPr lIns="360000" tIns="360000" rIns="360000" bIns="360000"/>
          <a:lstStyle>
            <a:lvl1pPr>
              <a:lnSpc>
                <a:spcPct val="100000"/>
              </a:lnSpc>
              <a:defRPr>
                <a:solidFill>
                  <a:schemeClr val="bg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71335874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541082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dirty="0"/>
              <a:t>Click icon to add picture</a:t>
            </a:r>
          </a:p>
        </p:txBody>
      </p:sp>
      <p:sp>
        <p:nvSpPr>
          <p:cNvPr id="13"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0848556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text pullout">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images landscape No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dirty="0"/>
              <a:t>Click icon to add picture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2898086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dirty="0"/>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dirty="0"/>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dirty="0"/>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4"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10834101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4344635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86811807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dirty="0"/>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64060167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5532193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dirty="0"/>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dirty="0"/>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dirty="0"/>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dirty="0"/>
              <a:t>Click icon to add picture</a:t>
            </a:r>
            <a:endParaRPr lang="en-GB"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91792818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dirty="0"/>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dirty="0"/>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dirty="0"/>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dirty="0"/>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dirty="0"/>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dirty="0"/>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4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596561928"/>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45908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7" name="Picture Placeholder 16"/>
          <p:cNvSpPr>
            <a:spLocks noGrp="1"/>
          </p:cNvSpPr>
          <p:nvPr>
            <p:ph type="pic" sz="quarter" idx="12"/>
          </p:nvPr>
        </p:nvSpPr>
        <p:spPr>
          <a:xfrm>
            <a:off x="-104775" y="-74295"/>
            <a:ext cx="12296775" cy="7067549"/>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bg1"/>
                </a:solidFill>
                <a:effectLst>
                  <a:outerShdw blurRad="63500" sx="102000" sy="102000" algn="ctr" rotWithShape="0">
                    <a:prstClr val="black">
                      <a:alpha val="40000"/>
                    </a:prstClr>
                  </a:outerShdw>
                </a:effectLst>
              </a:defRPr>
            </a:lvl1pPr>
          </a:lstStyle>
          <a:p>
            <a:r>
              <a:rPr lang="en-US" dirty="0"/>
              <a:t>Title</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3694427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
        <p:nvSpPr>
          <p:cNvPr id="11"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SmartArt Placeholder 62">
            <a:extLst>
              <a:ext uri="{FF2B5EF4-FFF2-40B4-BE49-F238E27FC236}">
                <a16:creationId xmlns:a16="http://schemas.microsoft.com/office/drawing/2014/main" id="{212B6F16-E0D2-814A-83CF-F2D9F7713856}"/>
              </a:ext>
            </a:extLst>
          </p:cNvPr>
          <p:cNvSpPr>
            <a:spLocks noGrp="1"/>
          </p:cNvSpPr>
          <p:nvPr>
            <p:ph type="dgm" sz="quarter" idx="37" hasCustomPrompt="1"/>
          </p:nvPr>
        </p:nvSpPr>
        <p:spPr>
          <a:xfrm>
            <a:off x="547715" y="1670050"/>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p:txBody>
          <a:bodyPr/>
          <a:lstStyle>
            <a:lvl1pPr>
              <a:lnSpc>
                <a:spcPct val="100000"/>
              </a:lnSpc>
              <a:defRPr/>
            </a:lvl1pPr>
          </a:lstStyle>
          <a:p>
            <a:r>
              <a:rPr lang="en-US" dirty="0"/>
              <a:t>Suggested title: Agenda</a:t>
            </a:r>
            <a:endParaRPr lang="en-GB" dirty="0"/>
          </a:p>
        </p:txBody>
      </p:sp>
      <p:sp>
        <p:nvSpPr>
          <p:cNvPr id="14" name="Text Placeholder 13">
            <a:extLst>
              <a:ext uri="{FF2B5EF4-FFF2-40B4-BE49-F238E27FC236}">
                <a16:creationId xmlns:a16="http://schemas.microsoft.com/office/drawing/2014/main" id="{B8FC3DC0-8351-9A4C-B707-70EAD96EB4D3}"/>
              </a:ext>
            </a:extLst>
          </p:cNvPr>
          <p:cNvSpPr>
            <a:spLocks noGrp="1"/>
          </p:cNvSpPr>
          <p:nvPr>
            <p:ph type="body" sz="quarter" idx="13" hasCustomPrompt="1"/>
          </p:nvPr>
        </p:nvSpPr>
        <p:spPr>
          <a:xfrm>
            <a:off x="547225" y="166958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5" name="Text Placeholder 13">
            <a:extLst>
              <a:ext uri="{FF2B5EF4-FFF2-40B4-BE49-F238E27FC236}">
                <a16:creationId xmlns:a16="http://schemas.microsoft.com/office/drawing/2014/main" id="{6CEFFB62-FD42-1145-B8B7-C7CF7F73891A}"/>
              </a:ext>
            </a:extLst>
          </p:cNvPr>
          <p:cNvSpPr>
            <a:spLocks noGrp="1"/>
          </p:cNvSpPr>
          <p:nvPr>
            <p:ph type="body" sz="quarter" idx="14" hasCustomPrompt="1"/>
          </p:nvPr>
        </p:nvSpPr>
        <p:spPr>
          <a:xfrm>
            <a:off x="1883848" y="166958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202675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7" name="Text Placeholder 13">
            <a:extLst>
              <a:ext uri="{FF2B5EF4-FFF2-40B4-BE49-F238E27FC236}">
                <a16:creationId xmlns:a16="http://schemas.microsoft.com/office/drawing/2014/main" id="{C4901FF4-BEDE-AC46-8C8F-C4BDCCF2470A}"/>
              </a:ext>
            </a:extLst>
          </p:cNvPr>
          <p:cNvSpPr>
            <a:spLocks noGrp="1"/>
          </p:cNvSpPr>
          <p:nvPr>
            <p:ph type="body" sz="quarter" idx="16" hasCustomPrompt="1"/>
          </p:nvPr>
        </p:nvSpPr>
        <p:spPr>
          <a:xfrm>
            <a:off x="1883848" y="202675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4" name="SmartArt Placeholder 62">
            <a:extLst>
              <a:ext uri="{FF2B5EF4-FFF2-40B4-BE49-F238E27FC236}">
                <a16:creationId xmlns:a16="http://schemas.microsoft.com/office/drawing/2014/main" id="{148F0C48-0919-6940-93FB-00E0D97D285D}"/>
              </a:ext>
            </a:extLst>
          </p:cNvPr>
          <p:cNvSpPr>
            <a:spLocks noGrp="1"/>
          </p:cNvSpPr>
          <p:nvPr>
            <p:ph type="dgm" sz="quarter" idx="38" hasCustomPrompt="1"/>
          </p:nvPr>
        </p:nvSpPr>
        <p:spPr>
          <a:xfrm>
            <a:off x="547715" y="238417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65" name="Text Placeholder 13">
            <a:extLst>
              <a:ext uri="{FF2B5EF4-FFF2-40B4-BE49-F238E27FC236}">
                <a16:creationId xmlns:a16="http://schemas.microsoft.com/office/drawing/2014/main" id="{FE44350B-B402-C542-BC2A-F5F9E3814A3E}"/>
              </a:ext>
            </a:extLst>
          </p:cNvPr>
          <p:cNvSpPr>
            <a:spLocks noGrp="1"/>
          </p:cNvSpPr>
          <p:nvPr>
            <p:ph type="body" sz="quarter" idx="39" hasCustomPrompt="1"/>
          </p:nvPr>
        </p:nvSpPr>
        <p:spPr>
          <a:xfrm>
            <a:off x="547225" y="238371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6" name="Text Placeholder 13">
            <a:extLst>
              <a:ext uri="{FF2B5EF4-FFF2-40B4-BE49-F238E27FC236}">
                <a16:creationId xmlns:a16="http://schemas.microsoft.com/office/drawing/2014/main" id="{74124C0B-5C31-F946-848A-0F0EB71D954D}"/>
              </a:ext>
            </a:extLst>
          </p:cNvPr>
          <p:cNvSpPr>
            <a:spLocks noGrp="1"/>
          </p:cNvSpPr>
          <p:nvPr>
            <p:ph type="body" sz="quarter" idx="40" hasCustomPrompt="1"/>
          </p:nvPr>
        </p:nvSpPr>
        <p:spPr>
          <a:xfrm>
            <a:off x="1883848" y="238371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7" name="Text Placeholder 13">
            <a:extLst>
              <a:ext uri="{FF2B5EF4-FFF2-40B4-BE49-F238E27FC236}">
                <a16:creationId xmlns:a16="http://schemas.microsoft.com/office/drawing/2014/main" id="{9D7A714D-D166-A34F-8574-B7CEB3744314}"/>
              </a:ext>
            </a:extLst>
          </p:cNvPr>
          <p:cNvSpPr>
            <a:spLocks noGrp="1"/>
          </p:cNvSpPr>
          <p:nvPr>
            <p:ph type="body" sz="quarter" idx="41" hasCustomPrompt="1"/>
          </p:nvPr>
        </p:nvSpPr>
        <p:spPr>
          <a:xfrm>
            <a:off x="547225" y="274087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8" name="Text Placeholder 13">
            <a:extLst>
              <a:ext uri="{FF2B5EF4-FFF2-40B4-BE49-F238E27FC236}">
                <a16:creationId xmlns:a16="http://schemas.microsoft.com/office/drawing/2014/main" id="{179D8575-2EE8-1E4E-A510-2033EDDAE14F}"/>
              </a:ext>
            </a:extLst>
          </p:cNvPr>
          <p:cNvSpPr>
            <a:spLocks noGrp="1"/>
          </p:cNvSpPr>
          <p:nvPr>
            <p:ph type="body" sz="quarter" idx="42" hasCustomPrompt="1"/>
          </p:nvPr>
        </p:nvSpPr>
        <p:spPr>
          <a:xfrm>
            <a:off x="1883848" y="274087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9" name="SmartArt Placeholder 62">
            <a:extLst>
              <a:ext uri="{FF2B5EF4-FFF2-40B4-BE49-F238E27FC236}">
                <a16:creationId xmlns:a16="http://schemas.microsoft.com/office/drawing/2014/main" id="{ECBC3B98-2CA6-EB41-82EC-D1811410A4F3}"/>
              </a:ext>
            </a:extLst>
          </p:cNvPr>
          <p:cNvSpPr>
            <a:spLocks noGrp="1"/>
          </p:cNvSpPr>
          <p:nvPr>
            <p:ph type="dgm" sz="quarter" idx="43" hasCustomPrompt="1"/>
          </p:nvPr>
        </p:nvSpPr>
        <p:spPr>
          <a:xfrm>
            <a:off x="547715" y="309708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0" name="Text Placeholder 13">
            <a:extLst>
              <a:ext uri="{FF2B5EF4-FFF2-40B4-BE49-F238E27FC236}">
                <a16:creationId xmlns:a16="http://schemas.microsoft.com/office/drawing/2014/main" id="{010F887A-E638-5348-8238-A1D2A06D2894}"/>
              </a:ext>
            </a:extLst>
          </p:cNvPr>
          <p:cNvSpPr>
            <a:spLocks noGrp="1"/>
          </p:cNvSpPr>
          <p:nvPr>
            <p:ph type="body" sz="quarter" idx="44" hasCustomPrompt="1"/>
          </p:nvPr>
        </p:nvSpPr>
        <p:spPr>
          <a:xfrm>
            <a:off x="547225" y="309662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1" name="Text Placeholder 13">
            <a:extLst>
              <a:ext uri="{FF2B5EF4-FFF2-40B4-BE49-F238E27FC236}">
                <a16:creationId xmlns:a16="http://schemas.microsoft.com/office/drawing/2014/main" id="{629194BB-D13A-B94D-8E7C-C5C9FE796F94}"/>
              </a:ext>
            </a:extLst>
          </p:cNvPr>
          <p:cNvSpPr>
            <a:spLocks noGrp="1"/>
          </p:cNvSpPr>
          <p:nvPr>
            <p:ph type="body" sz="quarter" idx="45" hasCustomPrompt="1"/>
          </p:nvPr>
        </p:nvSpPr>
        <p:spPr>
          <a:xfrm>
            <a:off x="1883848" y="309662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2" name="Text Placeholder 13">
            <a:extLst>
              <a:ext uri="{FF2B5EF4-FFF2-40B4-BE49-F238E27FC236}">
                <a16:creationId xmlns:a16="http://schemas.microsoft.com/office/drawing/2014/main" id="{F366BE82-873B-9140-A152-7B1C9A0A3A1D}"/>
              </a:ext>
            </a:extLst>
          </p:cNvPr>
          <p:cNvSpPr>
            <a:spLocks noGrp="1"/>
          </p:cNvSpPr>
          <p:nvPr>
            <p:ph type="body" sz="quarter" idx="46" hasCustomPrompt="1"/>
          </p:nvPr>
        </p:nvSpPr>
        <p:spPr>
          <a:xfrm>
            <a:off x="547225" y="345378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3" name="Text Placeholder 13">
            <a:extLst>
              <a:ext uri="{FF2B5EF4-FFF2-40B4-BE49-F238E27FC236}">
                <a16:creationId xmlns:a16="http://schemas.microsoft.com/office/drawing/2014/main" id="{A72AFFCA-3971-0C4F-ACBB-930BECC76257}"/>
              </a:ext>
            </a:extLst>
          </p:cNvPr>
          <p:cNvSpPr>
            <a:spLocks noGrp="1"/>
          </p:cNvSpPr>
          <p:nvPr>
            <p:ph type="body" sz="quarter" idx="47" hasCustomPrompt="1"/>
          </p:nvPr>
        </p:nvSpPr>
        <p:spPr>
          <a:xfrm>
            <a:off x="1883848" y="345378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4" name="SmartArt Placeholder 62">
            <a:extLst>
              <a:ext uri="{FF2B5EF4-FFF2-40B4-BE49-F238E27FC236}">
                <a16:creationId xmlns:a16="http://schemas.microsoft.com/office/drawing/2014/main" id="{2FAB2B70-F52A-1D44-8643-9B2F4F58D6A0}"/>
              </a:ext>
            </a:extLst>
          </p:cNvPr>
          <p:cNvSpPr>
            <a:spLocks noGrp="1"/>
          </p:cNvSpPr>
          <p:nvPr>
            <p:ph type="dgm" sz="quarter" idx="48" hasCustomPrompt="1"/>
          </p:nvPr>
        </p:nvSpPr>
        <p:spPr>
          <a:xfrm>
            <a:off x="547715" y="38112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5" name="Text Placeholder 13">
            <a:extLst>
              <a:ext uri="{FF2B5EF4-FFF2-40B4-BE49-F238E27FC236}">
                <a16:creationId xmlns:a16="http://schemas.microsoft.com/office/drawing/2014/main" id="{7EFD8762-810B-7E44-9080-EDA7BD134462}"/>
              </a:ext>
            </a:extLst>
          </p:cNvPr>
          <p:cNvSpPr>
            <a:spLocks noGrp="1"/>
          </p:cNvSpPr>
          <p:nvPr>
            <p:ph type="body" sz="quarter" idx="49" hasCustomPrompt="1"/>
          </p:nvPr>
        </p:nvSpPr>
        <p:spPr>
          <a:xfrm>
            <a:off x="547225" y="38107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6" name="Text Placeholder 13">
            <a:extLst>
              <a:ext uri="{FF2B5EF4-FFF2-40B4-BE49-F238E27FC236}">
                <a16:creationId xmlns:a16="http://schemas.microsoft.com/office/drawing/2014/main" id="{9A9953FB-B942-2349-BEBB-B54FCA37AFA7}"/>
              </a:ext>
            </a:extLst>
          </p:cNvPr>
          <p:cNvSpPr>
            <a:spLocks noGrp="1"/>
          </p:cNvSpPr>
          <p:nvPr>
            <p:ph type="body" sz="quarter" idx="50" hasCustomPrompt="1"/>
          </p:nvPr>
        </p:nvSpPr>
        <p:spPr>
          <a:xfrm>
            <a:off x="1883848" y="38107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7" name="Text Placeholder 13">
            <a:extLst>
              <a:ext uri="{FF2B5EF4-FFF2-40B4-BE49-F238E27FC236}">
                <a16:creationId xmlns:a16="http://schemas.microsoft.com/office/drawing/2014/main" id="{E8DF94C7-0B49-A849-B8BD-B96CF93625B0}"/>
              </a:ext>
            </a:extLst>
          </p:cNvPr>
          <p:cNvSpPr>
            <a:spLocks noGrp="1"/>
          </p:cNvSpPr>
          <p:nvPr>
            <p:ph type="body" sz="quarter" idx="51" hasCustomPrompt="1"/>
          </p:nvPr>
        </p:nvSpPr>
        <p:spPr>
          <a:xfrm>
            <a:off x="547225" y="41679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8" name="Text Placeholder 13">
            <a:extLst>
              <a:ext uri="{FF2B5EF4-FFF2-40B4-BE49-F238E27FC236}">
                <a16:creationId xmlns:a16="http://schemas.microsoft.com/office/drawing/2014/main" id="{E3AA9170-4408-454B-927E-8C53391B10A4}"/>
              </a:ext>
            </a:extLst>
          </p:cNvPr>
          <p:cNvSpPr>
            <a:spLocks noGrp="1"/>
          </p:cNvSpPr>
          <p:nvPr>
            <p:ph type="body" sz="quarter" idx="52" hasCustomPrompt="1"/>
          </p:nvPr>
        </p:nvSpPr>
        <p:spPr>
          <a:xfrm>
            <a:off x="1883848" y="41679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9" name="SmartArt Placeholder 62">
            <a:extLst>
              <a:ext uri="{FF2B5EF4-FFF2-40B4-BE49-F238E27FC236}">
                <a16:creationId xmlns:a16="http://schemas.microsoft.com/office/drawing/2014/main" id="{5A12EE5E-A6BF-E64F-9E52-3DD1CF6528E2}"/>
              </a:ext>
            </a:extLst>
          </p:cNvPr>
          <p:cNvSpPr>
            <a:spLocks noGrp="1"/>
          </p:cNvSpPr>
          <p:nvPr>
            <p:ph type="dgm" sz="quarter" idx="53" hasCustomPrompt="1"/>
          </p:nvPr>
        </p:nvSpPr>
        <p:spPr>
          <a:xfrm>
            <a:off x="547689" y="4536385"/>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0" name="Text Placeholder 13">
            <a:extLst>
              <a:ext uri="{FF2B5EF4-FFF2-40B4-BE49-F238E27FC236}">
                <a16:creationId xmlns:a16="http://schemas.microsoft.com/office/drawing/2014/main" id="{C4E0A4DE-2EA6-7644-9A08-8B73AFF77DA3}"/>
              </a:ext>
            </a:extLst>
          </p:cNvPr>
          <p:cNvSpPr>
            <a:spLocks noGrp="1"/>
          </p:cNvSpPr>
          <p:nvPr>
            <p:ph type="body" sz="quarter" idx="54" hasCustomPrompt="1"/>
          </p:nvPr>
        </p:nvSpPr>
        <p:spPr>
          <a:xfrm>
            <a:off x="547199" y="453592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1" name="Text Placeholder 13">
            <a:extLst>
              <a:ext uri="{FF2B5EF4-FFF2-40B4-BE49-F238E27FC236}">
                <a16:creationId xmlns:a16="http://schemas.microsoft.com/office/drawing/2014/main" id="{3C8DE332-2ED6-904D-92D4-A829CDC63E49}"/>
              </a:ext>
            </a:extLst>
          </p:cNvPr>
          <p:cNvSpPr>
            <a:spLocks noGrp="1"/>
          </p:cNvSpPr>
          <p:nvPr>
            <p:ph type="body" sz="quarter" idx="55" hasCustomPrompt="1"/>
          </p:nvPr>
        </p:nvSpPr>
        <p:spPr>
          <a:xfrm>
            <a:off x="1883822" y="453592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2" name="Text Placeholder 13">
            <a:extLst>
              <a:ext uri="{FF2B5EF4-FFF2-40B4-BE49-F238E27FC236}">
                <a16:creationId xmlns:a16="http://schemas.microsoft.com/office/drawing/2014/main" id="{A90A7B0F-4839-D645-95FA-D06BFECF672C}"/>
              </a:ext>
            </a:extLst>
          </p:cNvPr>
          <p:cNvSpPr>
            <a:spLocks noGrp="1"/>
          </p:cNvSpPr>
          <p:nvPr>
            <p:ph type="body" sz="quarter" idx="56" hasCustomPrompt="1"/>
          </p:nvPr>
        </p:nvSpPr>
        <p:spPr>
          <a:xfrm>
            <a:off x="547199" y="489308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3" name="Text Placeholder 13">
            <a:extLst>
              <a:ext uri="{FF2B5EF4-FFF2-40B4-BE49-F238E27FC236}">
                <a16:creationId xmlns:a16="http://schemas.microsoft.com/office/drawing/2014/main" id="{D36F4330-851C-CF4A-94D5-5F2CE791F512}"/>
              </a:ext>
            </a:extLst>
          </p:cNvPr>
          <p:cNvSpPr>
            <a:spLocks noGrp="1"/>
          </p:cNvSpPr>
          <p:nvPr>
            <p:ph type="body" sz="quarter" idx="57" hasCustomPrompt="1"/>
          </p:nvPr>
        </p:nvSpPr>
        <p:spPr>
          <a:xfrm>
            <a:off x="1883822" y="489308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4" name="SmartArt Placeholder 62">
            <a:extLst>
              <a:ext uri="{FF2B5EF4-FFF2-40B4-BE49-F238E27FC236}">
                <a16:creationId xmlns:a16="http://schemas.microsoft.com/office/drawing/2014/main" id="{4E24CE58-86AF-0C40-8595-20C7C8155350}"/>
              </a:ext>
            </a:extLst>
          </p:cNvPr>
          <p:cNvSpPr>
            <a:spLocks noGrp="1"/>
          </p:cNvSpPr>
          <p:nvPr>
            <p:ph type="dgm" sz="quarter" idx="58" hasCustomPrompt="1"/>
          </p:nvPr>
        </p:nvSpPr>
        <p:spPr>
          <a:xfrm>
            <a:off x="547689" y="5250511"/>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5" name="Text Placeholder 13">
            <a:extLst>
              <a:ext uri="{FF2B5EF4-FFF2-40B4-BE49-F238E27FC236}">
                <a16:creationId xmlns:a16="http://schemas.microsoft.com/office/drawing/2014/main" id="{9D3EE5FC-57B2-494A-823F-F63C62CE1C1B}"/>
              </a:ext>
            </a:extLst>
          </p:cNvPr>
          <p:cNvSpPr>
            <a:spLocks noGrp="1"/>
          </p:cNvSpPr>
          <p:nvPr>
            <p:ph type="body" sz="quarter" idx="59" hasCustomPrompt="1"/>
          </p:nvPr>
        </p:nvSpPr>
        <p:spPr>
          <a:xfrm>
            <a:off x="547199" y="5250046"/>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6" name="Text Placeholder 13">
            <a:extLst>
              <a:ext uri="{FF2B5EF4-FFF2-40B4-BE49-F238E27FC236}">
                <a16:creationId xmlns:a16="http://schemas.microsoft.com/office/drawing/2014/main" id="{6F824B84-DA2A-6246-B761-6AEC93ACAC1D}"/>
              </a:ext>
            </a:extLst>
          </p:cNvPr>
          <p:cNvSpPr>
            <a:spLocks noGrp="1"/>
          </p:cNvSpPr>
          <p:nvPr>
            <p:ph type="body" sz="quarter" idx="60" hasCustomPrompt="1"/>
          </p:nvPr>
        </p:nvSpPr>
        <p:spPr>
          <a:xfrm>
            <a:off x="1883822" y="5250046"/>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7" name="Text Placeholder 13">
            <a:extLst>
              <a:ext uri="{FF2B5EF4-FFF2-40B4-BE49-F238E27FC236}">
                <a16:creationId xmlns:a16="http://schemas.microsoft.com/office/drawing/2014/main" id="{E73F10E2-3C04-634E-93DD-C701C76BE82C}"/>
              </a:ext>
            </a:extLst>
          </p:cNvPr>
          <p:cNvSpPr>
            <a:spLocks noGrp="1"/>
          </p:cNvSpPr>
          <p:nvPr>
            <p:ph type="body" sz="quarter" idx="61" hasCustomPrompt="1"/>
          </p:nvPr>
        </p:nvSpPr>
        <p:spPr>
          <a:xfrm>
            <a:off x="547199" y="560721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8" name="Text Placeholder 13">
            <a:extLst>
              <a:ext uri="{FF2B5EF4-FFF2-40B4-BE49-F238E27FC236}">
                <a16:creationId xmlns:a16="http://schemas.microsoft.com/office/drawing/2014/main" id="{77DC81B4-B14C-9B42-B8EC-9E9B363D0CAC}"/>
              </a:ext>
            </a:extLst>
          </p:cNvPr>
          <p:cNvSpPr>
            <a:spLocks noGrp="1"/>
          </p:cNvSpPr>
          <p:nvPr>
            <p:ph type="body" sz="quarter" idx="62" hasCustomPrompt="1"/>
          </p:nvPr>
        </p:nvSpPr>
        <p:spPr>
          <a:xfrm>
            <a:off x="1883822" y="560721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9" name="SmartArt Placeholder 62">
            <a:extLst>
              <a:ext uri="{FF2B5EF4-FFF2-40B4-BE49-F238E27FC236}">
                <a16:creationId xmlns:a16="http://schemas.microsoft.com/office/drawing/2014/main" id="{F4C94132-F5BD-8B46-9588-C3222863EF1B}"/>
              </a:ext>
            </a:extLst>
          </p:cNvPr>
          <p:cNvSpPr>
            <a:spLocks noGrp="1"/>
          </p:cNvSpPr>
          <p:nvPr>
            <p:ph type="dgm" sz="quarter" idx="63" hasCustomPrompt="1"/>
          </p:nvPr>
        </p:nvSpPr>
        <p:spPr>
          <a:xfrm>
            <a:off x="6392836" y="1668277"/>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0" name="Text Placeholder 13">
            <a:extLst>
              <a:ext uri="{FF2B5EF4-FFF2-40B4-BE49-F238E27FC236}">
                <a16:creationId xmlns:a16="http://schemas.microsoft.com/office/drawing/2014/main" id="{9EACC04B-AA2B-994F-B301-F5C463EF1C97}"/>
              </a:ext>
            </a:extLst>
          </p:cNvPr>
          <p:cNvSpPr>
            <a:spLocks noGrp="1"/>
          </p:cNvSpPr>
          <p:nvPr>
            <p:ph type="body" sz="quarter" idx="64" hasCustomPrompt="1"/>
          </p:nvPr>
        </p:nvSpPr>
        <p:spPr>
          <a:xfrm>
            <a:off x="6392346" y="166781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1" name="Text Placeholder 13">
            <a:extLst>
              <a:ext uri="{FF2B5EF4-FFF2-40B4-BE49-F238E27FC236}">
                <a16:creationId xmlns:a16="http://schemas.microsoft.com/office/drawing/2014/main" id="{91A12B76-C0F8-394E-9FCA-475176D61C9C}"/>
              </a:ext>
            </a:extLst>
          </p:cNvPr>
          <p:cNvSpPr>
            <a:spLocks noGrp="1"/>
          </p:cNvSpPr>
          <p:nvPr>
            <p:ph type="body" sz="quarter" idx="65" hasCustomPrompt="1"/>
          </p:nvPr>
        </p:nvSpPr>
        <p:spPr>
          <a:xfrm>
            <a:off x="7728969" y="166781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2" name="Text Placeholder 13">
            <a:extLst>
              <a:ext uri="{FF2B5EF4-FFF2-40B4-BE49-F238E27FC236}">
                <a16:creationId xmlns:a16="http://schemas.microsoft.com/office/drawing/2014/main" id="{4F793747-083E-6749-956F-3D4049986DF5}"/>
              </a:ext>
            </a:extLst>
          </p:cNvPr>
          <p:cNvSpPr>
            <a:spLocks noGrp="1"/>
          </p:cNvSpPr>
          <p:nvPr>
            <p:ph type="body" sz="quarter" idx="66" hasCustomPrompt="1"/>
          </p:nvPr>
        </p:nvSpPr>
        <p:spPr>
          <a:xfrm>
            <a:off x="6392346" y="2024979"/>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3" name="Text Placeholder 13">
            <a:extLst>
              <a:ext uri="{FF2B5EF4-FFF2-40B4-BE49-F238E27FC236}">
                <a16:creationId xmlns:a16="http://schemas.microsoft.com/office/drawing/2014/main" id="{468FC420-561D-A049-A479-B0539EDB2732}"/>
              </a:ext>
            </a:extLst>
          </p:cNvPr>
          <p:cNvSpPr>
            <a:spLocks noGrp="1"/>
          </p:cNvSpPr>
          <p:nvPr>
            <p:ph type="body" sz="quarter" idx="67" hasCustomPrompt="1"/>
          </p:nvPr>
        </p:nvSpPr>
        <p:spPr>
          <a:xfrm>
            <a:off x="7728969" y="2024979"/>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4" name="SmartArt Placeholder 62">
            <a:extLst>
              <a:ext uri="{FF2B5EF4-FFF2-40B4-BE49-F238E27FC236}">
                <a16:creationId xmlns:a16="http://schemas.microsoft.com/office/drawing/2014/main" id="{43F930A9-34E2-464A-86A6-7631CC02A513}"/>
              </a:ext>
            </a:extLst>
          </p:cNvPr>
          <p:cNvSpPr>
            <a:spLocks noGrp="1"/>
          </p:cNvSpPr>
          <p:nvPr>
            <p:ph type="dgm" sz="quarter" idx="68" hasCustomPrompt="1"/>
          </p:nvPr>
        </p:nvSpPr>
        <p:spPr>
          <a:xfrm>
            <a:off x="6392836" y="238240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5" name="Text Placeholder 13">
            <a:extLst>
              <a:ext uri="{FF2B5EF4-FFF2-40B4-BE49-F238E27FC236}">
                <a16:creationId xmlns:a16="http://schemas.microsoft.com/office/drawing/2014/main" id="{48EC371A-BEA4-E347-B435-31D68E3B2827}"/>
              </a:ext>
            </a:extLst>
          </p:cNvPr>
          <p:cNvSpPr>
            <a:spLocks noGrp="1"/>
          </p:cNvSpPr>
          <p:nvPr>
            <p:ph type="body" sz="quarter" idx="69" hasCustomPrompt="1"/>
          </p:nvPr>
        </p:nvSpPr>
        <p:spPr>
          <a:xfrm>
            <a:off x="6392346" y="238193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6" name="Text Placeholder 13">
            <a:extLst>
              <a:ext uri="{FF2B5EF4-FFF2-40B4-BE49-F238E27FC236}">
                <a16:creationId xmlns:a16="http://schemas.microsoft.com/office/drawing/2014/main" id="{0C966EDD-8DD2-EF4E-8FDF-BEBC82810A1B}"/>
              </a:ext>
            </a:extLst>
          </p:cNvPr>
          <p:cNvSpPr>
            <a:spLocks noGrp="1"/>
          </p:cNvSpPr>
          <p:nvPr>
            <p:ph type="body" sz="quarter" idx="70" hasCustomPrompt="1"/>
          </p:nvPr>
        </p:nvSpPr>
        <p:spPr>
          <a:xfrm>
            <a:off x="7728969" y="238193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7" name="Text Placeholder 13">
            <a:extLst>
              <a:ext uri="{FF2B5EF4-FFF2-40B4-BE49-F238E27FC236}">
                <a16:creationId xmlns:a16="http://schemas.microsoft.com/office/drawing/2014/main" id="{8B3297F5-1D85-C14A-B604-E06F2AE48BF6}"/>
              </a:ext>
            </a:extLst>
          </p:cNvPr>
          <p:cNvSpPr>
            <a:spLocks noGrp="1"/>
          </p:cNvSpPr>
          <p:nvPr>
            <p:ph type="body" sz="quarter" idx="71" hasCustomPrompt="1"/>
          </p:nvPr>
        </p:nvSpPr>
        <p:spPr>
          <a:xfrm>
            <a:off x="6392346" y="273910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8" name="Text Placeholder 13">
            <a:extLst>
              <a:ext uri="{FF2B5EF4-FFF2-40B4-BE49-F238E27FC236}">
                <a16:creationId xmlns:a16="http://schemas.microsoft.com/office/drawing/2014/main" id="{7CAA2403-C340-0049-A8E5-3C2D367092EF}"/>
              </a:ext>
            </a:extLst>
          </p:cNvPr>
          <p:cNvSpPr>
            <a:spLocks noGrp="1"/>
          </p:cNvSpPr>
          <p:nvPr>
            <p:ph type="body" sz="quarter" idx="72" hasCustomPrompt="1"/>
          </p:nvPr>
        </p:nvSpPr>
        <p:spPr>
          <a:xfrm>
            <a:off x="7728969" y="273910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9" name="SmartArt Placeholder 62">
            <a:extLst>
              <a:ext uri="{FF2B5EF4-FFF2-40B4-BE49-F238E27FC236}">
                <a16:creationId xmlns:a16="http://schemas.microsoft.com/office/drawing/2014/main" id="{AEF3D2FB-E031-A543-BDE7-F33EC8422DD0}"/>
              </a:ext>
            </a:extLst>
          </p:cNvPr>
          <p:cNvSpPr>
            <a:spLocks noGrp="1"/>
          </p:cNvSpPr>
          <p:nvPr>
            <p:ph type="dgm" sz="quarter" idx="73" hasCustomPrompt="1"/>
          </p:nvPr>
        </p:nvSpPr>
        <p:spPr>
          <a:xfrm>
            <a:off x="6392836" y="309531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0" name="Text Placeholder 13">
            <a:extLst>
              <a:ext uri="{FF2B5EF4-FFF2-40B4-BE49-F238E27FC236}">
                <a16:creationId xmlns:a16="http://schemas.microsoft.com/office/drawing/2014/main" id="{857CD44E-2FDB-E047-A552-8CA495C45F41}"/>
              </a:ext>
            </a:extLst>
          </p:cNvPr>
          <p:cNvSpPr>
            <a:spLocks noGrp="1"/>
          </p:cNvSpPr>
          <p:nvPr>
            <p:ph type="body" sz="quarter" idx="74" hasCustomPrompt="1"/>
          </p:nvPr>
        </p:nvSpPr>
        <p:spPr>
          <a:xfrm>
            <a:off x="6392346" y="309484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1" name="Text Placeholder 13">
            <a:extLst>
              <a:ext uri="{FF2B5EF4-FFF2-40B4-BE49-F238E27FC236}">
                <a16:creationId xmlns:a16="http://schemas.microsoft.com/office/drawing/2014/main" id="{46DE0E77-E34D-4742-AE57-A06AB4FEE444}"/>
              </a:ext>
            </a:extLst>
          </p:cNvPr>
          <p:cNvSpPr>
            <a:spLocks noGrp="1"/>
          </p:cNvSpPr>
          <p:nvPr>
            <p:ph type="body" sz="quarter" idx="75" hasCustomPrompt="1"/>
          </p:nvPr>
        </p:nvSpPr>
        <p:spPr>
          <a:xfrm>
            <a:off x="7728969" y="309484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2" name="Text Placeholder 13">
            <a:extLst>
              <a:ext uri="{FF2B5EF4-FFF2-40B4-BE49-F238E27FC236}">
                <a16:creationId xmlns:a16="http://schemas.microsoft.com/office/drawing/2014/main" id="{2707CEBD-B6A4-2041-8D36-FBB05C289133}"/>
              </a:ext>
            </a:extLst>
          </p:cNvPr>
          <p:cNvSpPr>
            <a:spLocks noGrp="1"/>
          </p:cNvSpPr>
          <p:nvPr>
            <p:ph type="body" sz="quarter" idx="76" hasCustomPrompt="1"/>
          </p:nvPr>
        </p:nvSpPr>
        <p:spPr>
          <a:xfrm>
            <a:off x="6392346" y="345201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3" name="Text Placeholder 13">
            <a:extLst>
              <a:ext uri="{FF2B5EF4-FFF2-40B4-BE49-F238E27FC236}">
                <a16:creationId xmlns:a16="http://schemas.microsoft.com/office/drawing/2014/main" id="{2E1BF832-9EDA-2A48-A7D3-B2BB6C9E55F4}"/>
              </a:ext>
            </a:extLst>
          </p:cNvPr>
          <p:cNvSpPr>
            <a:spLocks noGrp="1"/>
          </p:cNvSpPr>
          <p:nvPr>
            <p:ph type="body" sz="quarter" idx="77" hasCustomPrompt="1"/>
          </p:nvPr>
        </p:nvSpPr>
        <p:spPr>
          <a:xfrm>
            <a:off x="7728969" y="345201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4" name="SmartArt Placeholder 62">
            <a:extLst>
              <a:ext uri="{FF2B5EF4-FFF2-40B4-BE49-F238E27FC236}">
                <a16:creationId xmlns:a16="http://schemas.microsoft.com/office/drawing/2014/main" id="{16A12CE5-6E1C-B94F-AFC8-2063D73F82D9}"/>
              </a:ext>
            </a:extLst>
          </p:cNvPr>
          <p:cNvSpPr>
            <a:spLocks noGrp="1"/>
          </p:cNvSpPr>
          <p:nvPr>
            <p:ph type="dgm" sz="quarter" idx="78" hasCustomPrompt="1"/>
          </p:nvPr>
        </p:nvSpPr>
        <p:spPr>
          <a:xfrm>
            <a:off x="6392836" y="3809439"/>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5" name="Text Placeholder 13">
            <a:extLst>
              <a:ext uri="{FF2B5EF4-FFF2-40B4-BE49-F238E27FC236}">
                <a16:creationId xmlns:a16="http://schemas.microsoft.com/office/drawing/2014/main" id="{89CD92D7-39F9-3F42-AA2D-D6DD2C2CDE54}"/>
              </a:ext>
            </a:extLst>
          </p:cNvPr>
          <p:cNvSpPr>
            <a:spLocks noGrp="1"/>
          </p:cNvSpPr>
          <p:nvPr>
            <p:ph type="body" sz="quarter" idx="79" hasCustomPrompt="1"/>
          </p:nvPr>
        </p:nvSpPr>
        <p:spPr>
          <a:xfrm>
            <a:off x="6392346" y="380897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6" name="Text Placeholder 13">
            <a:extLst>
              <a:ext uri="{FF2B5EF4-FFF2-40B4-BE49-F238E27FC236}">
                <a16:creationId xmlns:a16="http://schemas.microsoft.com/office/drawing/2014/main" id="{6CAC9A07-BC03-0A4A-B842-3331895FE554}"/>
              </a:ext>
            </a:extLst>
          </p:cNvPr>
          <p:cNvSpPr>
            <a:spLocks noGrp="1"/>
          </p:cNvSpPr>
          <p:nvPr>
            <p:ph type="body" sz="quarter" idx="80" hasCustomPrompt="1"/>
          </p:nvPr>
        </p:nvSpPr>
        <p:spPr>
          <a:xfrm>
            <a:off x="7728969" y="380897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7" name="Text Placeholder 13">
            <a:extLst>
              <a:ext uri="{FF2B5EF4-FFF2-40B4-BE49-F238E27FC236}">
                <a16:creationId xmlns:a16="http://schemas.microsoft.com/office/drawing/2014/main" id="{58799F7A-9DC7-5046-9946-6F313D234992}"/>
              </a:ext>
            </a:extLst>
          </p:cNvPr>
          <p:cNvSpPr>
            <a:spLocks noGrp="1"/>
          </p:cNvSpPr>
          <p:nvPr>
            <p:ph type="body" sz="quarter" idx="81" hasCustomPrompt="1"/>
          </p:nvPr>
        </p:nvSpPr>
        <p:spPr>
          <a:xfrm>
            <a:off x="6392346" y="416614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8" name="Text Placeholder 13">
            <a:extLst>
              <a:ext uri="{FF2B5EF4-FFF2-40B4-BE49-F238E27FC236}">
                <a16:creationId xmlns:a16="http://schemas.microsoft.com/office/drawing/2014/main" id="{3AA6541C-8234-344B-AFB6-C87AE151354D}"/>
              </a:ext>
            </a:extLst>
          </p:cNvPr>
          <p:cNvSpPr>
            <a:spLocks noGrp="1"/>
          </p:cNvSpPr>
          <p:nvPr>
            <p:ph type="body" sz="quarter" idx="82" hasCustomPrompt="1"/>
          </p:nvPr>
        </p:nvSpPr>
        <p:spPr>
          <a:xfrm>
            <a:off x="7728969" y="416614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9" name="SmartArt Placeholder 62">
            <a:extLst>
              <a:ext uri="{FF2B5EF4-FFF2-40B4-BE49-F238E27FC236}">
                <a16:creationId xmlns:a16="http://schemas.microsoft.com/office/drawing/2014/main" id="{4247C634-EDAB-E54C-8783-3222C82EA6E9}"/>
              </a:ext>
            </a:extLst>
          </p:cNvPr>
          <p:cNvSpPr>
            <a:spLocks noGrp="1"/>
          </p:cNvSpPr>
          <p:nvPr>
            <p:ph type="dgm" sz="quarter" idx="83" hasCustomPrompt="1"/>
          </p:nvPr>
        </p:nvSpPr>
        <p:spPr>
          <a:xfrm>
            <a:off x="6392810" y="45346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0" name="Text Placeholder 13">
            <a:extLst>
              <a:ext uri="{FF2B5EF4-FFF2-40B4-BE49-F238E27FC236}">
                <a16:creationId xmlns:a16="http://schemas.microsoft.com/office/drawing/2014/main" id="{8F6F467F-C4AA-0447-9442-2E5651F8422D}"/>
              </a:ext>
            </a:extLst>
          </p:cNvPr>
          <p:cNvSpPr>
            <a:spLocks noGrp="1"/>
          </p:cNvSpPr>
          <p:nvPr>
            <p:ph type="body" sz="quarter" idx="84" hasCustomPrompt="1"/>
          </p:nvPr>
        </p:nvSpPr>
        <p:spPr>
          <a:xfrm>
            <a:off x="6392320" y="45341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1" name="Text Placeholder 13">
            <a:extLst>
              <a:ext uri="{FF2B5EF4-FFF2-40B4-BE49-F238E27FC236}">
                <a16:creationId xmlns:a16="http://schemas.microsoft.com/office/drawing/2014/main" id="{8EA54117-BF2A-5641-9DAB-D86EFED900C4}"/>
              </a:ext>
            </a:extLst>
          </p:cNvPr>
          <p:cNvSpPr>
            <a:spLocks noGrp="1"/>
          </p:cNvSpPr>
          <p:nvPr>
            <p:ph type="body" sz="quarter" idx="85" hasCustomPrompt="1"/>
          </p:nvPr>
        </p:nvSpPr>
        <p:spPr>
          <a:xfrm>
            <a:off x="7728943" y="45341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2" name="Text Placeholder 13">
            <a:extLst>
              <a:ext uri="{FF2B5EF4-FFF2-40B4-BE49-F238E27FC236}">
                <a16:creationId xmlns:a16="http://schemas.microsoft.com/office/drawing/2014/main" id="{F6D1CE01-8FB8-2D49-A82D-3A7F77DEE34C}"/>
              </a:ext>
            </a:extLst>
          </p:cNvPr>
          <p:cNvSpPr>
            <a:spLocks noGrp="1"/>
          </p:cNvSpPr>
          <p:nvPr>
            <p:ph type="body" sz="quarter" idx="86" hasCustomPrompt="1"/>
          </p:nvPr>
        </p:nvSpPr>
        <p:spPr>
          <a:xfrm>
            <a:off x="6392320" y="48913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3" name="Text Placeholder 13">
            <a:extLst>
              <a:ext uri="{FF2B5EF4-FFF2-40B4-BE49-F238E27FC236}">
                <a16:creationId xmlns:a16="http://schemas.microsoft.com/office/drawing/2014/main" id="{B5620BDA-BF20-F04E-A32F-FF5F4BC7BE42}"/>
              </a:ext>
            </a:extLst>
          </p:cNvPr>
          <p:cNvSpPr>
            <a:spLocks noGrp="1"/>
          </p:cNvSpPr>
          <p:nvPr>
            <p:ph type="body" sz="quarter" idx="87" hasCustomPrompt="1"/>
          </p:nvPr>
        </p:nvSpPr>
        <p:spPr>
          <a:xfrm>
            <a:off x="7728943" y="48913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4" name="SmartArt Placeholder 62">
            <a:extLst>
              <a:ext uri="{FF2B5EF4-FFF2-40B4-BE49-F238E27FC236}">
                <a16:creationId xmlns:a16="http://schemas.microsoft.com/office/drawing/2014/main" id="{B4721741-51FE-FE40-B652-63679F533AB4}"/>
              </a:ext>
            </a:extLst>
          </p:cNvPr>
          <p:cNvSpPr>
            <a:spLocks noGrp="1"/>
          </p:cNvSpPr>
          <p:nvPr>
            <p:ph type="dgm" sz="quarter" idx="88" hasCustomPrompt="1"/>
          </p:nvPr>
        </p:nvSpPr>
        <p:spPr>
          <a:xfrm>
            <a:off x="6392810" y="5248738"/>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5" name="Text Placeholder 13">
            <a:extLst>
              <a:ext uri="{FF2B5EF4-FFF2-40B4-BE49-F238E27FC236}">
                <a16:creationId xmlns:a16="http://schemas.microsoft.com/office/drawing/2014/main" id="{1C41AB08-283E-AB42-858C-A77C1A8AE9E0}"/>
              </a:ext>
            </a:extLst>
          </p:cNvPr>
          <p:cNvSpPr>
            <a:spLocks noGrp="1"/>
          </p:cNvSpPr>
          <p:nvPr>
            <p:ph type="body" sz="quarter" idx="89" hasCustomPrompt="1"/>
          </p:nvPr>
        </p:nvSpPr>
        <p:spPr>
          <a:xfrm>
            <a:off x="6392320" y="524827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6" name="Text Placeholder 13">
            <a:extLst>
              <a:ext uri="{FF2B5EF4-FFF2-40B4-BE49-F238E27FC236}">
                <a16:creationId xmlns:a16="http://schemas.microsoft.com/office/drawing/2014/main" id="{C19AE65C-AB52-F641-9C0B-46FA78506C5B}"/>
              </a:ext>
            </a:extLst>
          </p:cNvPr>
          <p:cNvSpPr>
            <a:spLocks noGrp="1"/>
          </p:cNvSpPr>
          <p:nvPr>
            <p:ph type="body" sz="quarter" idx="90" hasCustomPrompt="1"/>
          </p:nvPr>
        </p:nvSpPr>
        <p:spPr>
          <a:xfrm>
            <a:off x="7728943" y="524827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7" name="Text Placeholder 13">
            <a:extLst>
              <a:ext uri="{FF2B5EF4-FFF2-40B4-BE49-F238E27FC236}">
                <a16:creationId xmlns:a16="http://schemas.microsoft.com/office/drawing/2014/main" id="{D42F5088-27FB-F64F-BF49-930374E98F2F}"/>
              </a:ext>
            </a:extLst>
          </p:cNvPr>
          <p:cNvSpPr>
            <a:spLocks noGrp="1"/>
          </p:cNvSpPr>
          <p:nvPr>
            <p:ph type="body" sz="quarter" idx="91" hasCustomPrompt="1"/>
          </p:nvPr>
        </p:nvSpPr>
        <p:spPr>
          <a:xfrm>
            <a:off x="6392320" y="560544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8" name="Text Placeholder 13">
            <a:extLst>
              <a:ext uri="{FF2B5EF4-FFF2-40B4-BE49-F238E27FC236}">
                <a16:creationId xmlns:a16="http://schemas.microsoft.com/office/drawing/2014/main" id="{A173C30C-C36F-EF45-9C1C-B41E9CFBF869}"/>
              </a:ext>
            </a:extLst>
          </p:cNvPr>
          <p:cNvSpPr>
            <a:spLocks noGrp="1"/>
          </p:cNvSpPr>
          <p:nvPr>
            <p:ph type="body" sz="quarter" idx="92" hasCustomPrompt="1"/>
          </p:nvPr>
        </p:nvSpPr>
        <p:spPr>
          <a:xfrm>
            <a:off x="7728943" y="560544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9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53451957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
        <p:nvSpPr>
          <p:cNvPr id="13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9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63368110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llipo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076"/>
            <a:ext cx="11277600" cy="968474"/>
          </a:xfrm>
        </p:spPr>
        <p:txBody>
          <a:bodyPr/>
          <a:lstStyle>
            <a:lvl1pPr>
              <a:lnSpc>
                <a:spcPct val="100000"/>
              </a:lnSpc>
              <a:defRPr/>
            </a:lvl1pPr>
          </a:lstStyle>
          <a:p>
            <a:r>
              <a:rPr lang="en-US" dirty="0"/>
              <a:t>Title </a:t>
            </a:r>
            <a:br>
              <a:rPr lang="en-US" dirty="0"/>
            </a:br>
            <a:r>
              <a:rPr lang="en-US" dirty="0"/>
              <a:t>(delete/duplicate lollipops as required)</a:t>
            </a:r>
          </a:p>
        </p:txBody>
      </p:sp>
      <p:sp>
        <p:nvSpPr>
          <p:cNvPr id="3" name="TextBox 2">
            <a:extLst>
              <a:ext uri="{FF2B5EF4-FFF2-40B4-BE49-F238E27FC236}">
                <a16:creationId xmlns:a16="http://schemas.microsoft.com/office/drawing/2014/main" id="{905EA3A8-9081-684F-A023-5B310CD83978}"/>
              </a:ext>
            </a:extLst>
          </p:cNvPr>
          <p:cNvSpPr txBox="1"/>
          <p:nvPr userDrawn="1"/>
        </p:nvSpPr>
        <p:spPr>
          <a:xfrm>
            <a:off x="12083143" y="4678136"/>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5" name="TextBox 4">
            <a:extLst>
              <a:ext uri="{FF2B5EF4-FFF2-40B4-BE49-F238E27FC236}">
                <a16:creationId xmlns:a16="http://schemas.microsoft.com/office/drawing/2014/main" id="{F3EB0CA8-E916-E940-A6C6-3791EB40866E}"/>
              </a:ext>
            </a:extLst>
          </p:cNvPr>
          <p:cNvSpPr txBox="1"/>
          <p:nvPr userDrawn="1"/>
        </p:nvSpPr>
        <p:spPr>
          <a:xfrm>
            <a:off x="11821886" y="3184071"/>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0" name="Text Placeholder 5">
            <a:extLst>
              <a:ext uri="{FF2B5EF4-FFF2-40B4-BE49-F238E27FC236}">
                <a16:creationId xmlns:a16="http://schemas.microsoft.com/office/drawing/2014/main" id="{31C2373E-C77A-5244-A996-FE16E9C6E9BF}"/>
              </a:ext>
            </a:extLst>
          </p:cNvPr>
          <p:cNvSpPr>
            <a:spLocks noGrp="1"/>
          </p:cNvSpPr>
          <p:nvPr>
            <p:ph type="body" sz="quarter" idx="180" hasCustomPrompt="1"/>
          </p:nvPr>
        </p:nvSpPr>
        <p:spPr>
          <a:xfrm>
            <a:off x="713879"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81" name="Text Placeholder 5">
            <a:extLst>
              <a:ext uri="{FF2B5EF4-FFF2-40B4-BE49-F238E27FC236}">
                <a16:creationId xmlns:a16="http://schemas.microsoft.com/office/drawing/2014/main" id="{A8741254-4FC2-EC4F-8083-6EDAD1F9FB0B}"/>
              </a:ext>
            </a:extLst>
          </p:cNvPr>
          <p:cNvSpPr>
            <a:spLocks noGrp="1"/>
          </p:cNvSpPr>
          <p:nvPr>
            <p:ph type="body" sz="quarter" idx="181" hasCustomPrompt="1"/>
          </p:nvPr>
        </p:nvSpPr>
        <p:spPr>
          <a:xfrm>
            <a:off x="700522"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82" name="SmartArt Placeholder 6">
            <a:extLst>
              <a:ext uri="{FF2B5EF4-FFF2-40B4-BE49-F238E27FC236}">
                <a16:creationId xmlns:a16="http://schemas.microsoft.com/office/drawing/2014/main" id="{A24A7D28-06E7-4F44-B916-E9694C76BD7F}"/>
              </a:ext>
            </a:extLst>
          </p:cNvPr>
          <p:cNvSpPr>
            <a:spLocks noGrp="1"/>
          </p:cNvSpPr>
          <p:nvPr>
            <p:ph type="dgm" sz="quarter" idx="182" hasCustomPrompt="1"/>
          </p:nvPr>
        </p:nvSpPr>
        <p:spPr>
          <a:xfrm flipH="1">
            <a:off x="1179078"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83" name="Text Placeholder 5">
            <a:extLst>
              <a:ext uri="{FF2B5EF4-FFF2-40B4-BE49-F238E27FC236}">
                <a16:creationId xmlns:a16="http://schemas.microsoft.com/office/drawing/2014/main" id="{8BD6A445-13FF-0540-90D3-08B7B06FE508}"/>
              </a:ext>
            </a:extLst>
          </p:cNvPr>
          <p:cNvSpPr>
            <a:spLocks noGrp="1"/>
          </p:cNvSpPr>
          <p:nvPr>
            <p:ph type="body" sz="quarter" idx="183" hasCustomPrompt="1"/>
          </p:nvPr>
        </p:nvSpPr>
        <p:spPr>
          <a:xfrm>
            <a:off x="3443649"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84" name="Text Placeholder 5">
            <a:extLst>
              <a:ext uri="{FF2B5EF4-FFF2-40B4-BE49-F238E27FC236}">
                <a16:creationId xmlns:a16="http://schemas.microsoft.com/office/drawing/2014/main" id="{4B334F42-9559-8446-99FC-FEE8EDECDEA2}"/>
              </a:ext>
            </a:extLst>
          </p:cNvPr>
          <p:cNvSpPr>
            <a:spLocks noGrp="1"/>
          </p:cNvSpPr>
          <p:nvPr>
            <p:ph type="body" sz="quarter" idx="184" hasCustomPrompt="1"/>
          </p:nvPr>
        </p:nvSpPr>
        <p:spPr>
          <a:xfrm>
            <a:off x="3430292"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85" name="SmartArt Placeholder 6">
            <a:extLst>
              <a:ext uri="{FF2B5EF4-FFF2-40B4-BE49-F238E27FC236}">
                <a16:creationId xmlns:a16="http://schemas.microsoft.com/office/drawing/2014/main" id="{266217B7-C8DC-C941-A3E6-B1AD1166C9FB}"/>
              </a:ext>
            </a:extLst>
          </p:cNvPr>
          <p:cNvSpPr>
            <a:spLocks noGrp="1"/>
          </p:cNvSpPr>
          <p:nvPr>
            <p:ph type="dgm" sz="quarter" idx="185" hasCustomPrompt="1"/>
          </p:nvPr>
        </p:nvSpPr>
        <p:spPr>
          <a:xfrm flipH="1">
            <a:off x="3908848"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86" name="Text Placeholder 5">
            <a:extLst>
              <a:ext uri="{FF2B5EF4-FFF2-40B4-BE49-F238E27FC236}">
                <a16:creationId xmlns:a16="http://schemas.microsoft.com/office/drawing/2014/main" id="{F06CCB69-D32E-1F4A-AD2F-0256A99EA7DE}"/>
              </a:ext>
            </a:extLst>
          </p:cNvPr>
          <p:cNvSpPr>
            <a:spLocks noGrp="1"/>
          </p:cNvSpPr>
          <p:nvPr>
            <p:ph type="body" sz="quarter" idx="186" hasCustomPrompt="1"/>
          </p:nvPr>
        </p:nvSpPr>
        <p:spPr>
          <a:xfrm>
            <a:off x="4821433"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87" name="Text Placeholder 5">
            <a:extLst>
              <a:ext uri="{FF2B5EF4-FFF2-40B4-BE49-F238E27FC236}">
                <a16:creationId xmlns:a16="http://schemas.microsoft.com/office/drawing/2014/main" id="{3A8FEC1B-251D-DF4A-9019-F587DBE07CA7}"/>
              </a:ext>
            </a:extLst>
          </p:cNvPr>
          <p:cNvSpPr>
            <a:spLocks noGrp="1"/>
          </p:cNvSpPr>
          <p:nvPr>
            <p:ph type="body" sz="quarter" idx="187" hasCustomPrompt="1"/>
          </p:nvPr>
        </p:nvSpPr>
        <p:spPr>
          <a:xfrm>
            <a:off x="4808076"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88" name="SmartArt Placeholder 6">
            <a:extLst>
              <a:ext uri="{FF2B5EF4-FFF2-40B4-BE49-F238E27FC236}">
                <a16:creationId xmlns:a16="http://schemas.microsoft.com/office/drawing/2014/main" id="{F8154491-493C-B84F-9168-9AB504F449C7}"/>
              </a:ext>
            </a:extLst>
          </p:cNvPr>
          <p:cNvSpPr>
            <a:spLocks noGrp="1"/>
          </p:cNvSpPr>
          <p:nvPr>
            <p:ph type="dgm" sz="quarter" idx="188" hasCustomPrompt="1"/>
          </p:nvPr>
        </p:nvSpPr>
        <p:spPr>
          <a:xfrm flipH="1">
            <a:off x="5286632"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89" name="Text Placeholder 5">
            <a:extLst>
              <a:ext uri="{FF2B5EF4-FFF2-40B4-BE49-F238E27FC236}">
                <a16:creationId xmlns:a16="http://schemas.microsoft.com/office/drawing/2014/main" id="{0DEF517F-2A5B-EB4D-953B-DDADF9C5B35B}"/>
              </a:ext>
            </a:extLst>
          </p:cNvPr>
          <p:cNvSpPr>
            <a:spLocks noGrp="1"/>
          </p:cNvSpPr>
          <p:nvPr>
            <p:ph type="body" sz="quarter" idx="189" hasCustomPrompt="1"/>
          </p:nvPr>
        </p:nvSpPr>
        <p:spPr>
          <a:xfrm>
            <a:off x="2098703"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90" name="Text Placeholder 5">
            <a:extLst>
              <a:ext uri="{FF2B5EF4-FFF2-40B4-BE49-F238E27FC236}">
                <a16:creationId xmlns:a16="http://schemas.microsoft.com/office/drawing/2014/main" id="{DC2FA949-FBBA-5142-A9C5-2303764142FE}"/>
              </a:ext>
            </a:extLst>
          </p:cNvPr>
          <p:cNvSpPr>
            <a:spLocks noGrp="1"/>
          </p:cNvSpPr>
          <p:nvPr>
            <p:ph type="body" sz="quarter" idx="190" hasCustomPrompt="1"/>
          </p:nvPr>
        </p:nvSpPr>
        <p:spPr>
          <a:xfrm>
            <a:off x="2085346"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91" name="SmartArt Placeholder 6">
            <a:extLst>
              <a:ext uri="{FF2B5EF4-FFF2-40B4-BE49-F238E27FC236}">
                <a16:creationId xmlns:a16="http://schemas.microsoft.com/office/drawing/2014/main" id="{B7C2B411-5DAD-AE4D-BE29-7F937EF38700}"/>
              </a:ext>
            </a:extLst>
          </p:cNvPr>
          <p:cNvSpPr>
            <a:spLocks noGrp="1"/>
          </p:cNvSpPr>
          <p:nvPr>
            <p:ph type="dgm" sz="quarter" idx="191" hasCustomPrompt="1"/>
          </p:nvPr>
        </p:nvSpPr>
        <p:spPr>
          <a:xfrm flipH="1">
            <a:off x="2563902"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54" name="Text Placeholder 5">
            <a:extLst>
              <a:ext uri="{FF2B5EF4-FFF2-40B4-BE49-F238E27FC236}">
                <a16:creationId xmlns:a16="http://schemas.microsoft.com/office/drawing/2014/main" id="{5F0146DA-77A8-2D41-8EE9-E2B2F1A3E336}"/>
              </a:ext>
            </a:extLst>
          </p:cNvPr>
          <p:cNvSpPr>
            <a:spLocks noGrp="1"/>
          </p:cNvSpPr>
          <p:nvPr>
            <p:ph type="body" sz="quarter" idx="204" hasCustomPrompt="1"/>
          </p:nvPr>
        </p:nvSpPr>
        <p:spPr>
          <a:xfrm>
            <a:off x="6143235"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55" name="Text Placeholder 5">
            <a:extLst>
              <a:ext uri="{FF2B5EF4-FFF2-40B4-BE49-F238E27FC236}">
                <a16:creationId xmlns:a16="http://schemas.microsoft.com/office/drawing/2014/main" id="{89308FD3-6599-FC45-B115-3F3CD01E94C1}"/>
              </a:ext>
            </a:extLst>
          </p:cNvPr>
          <p:cNvSpPr>
            <a:spLocks noGrp="1"/>
          </p:cNvSpPr>
          <p:nvPr>
            <p:ph type="body" sz="quarter" idx="205" hasCustomPrompt="1"/>
          </p:nvPr>
        </p:nvSpPr>
        <p:spPr>
          <a:xfrm>
            <a:off x="6129878"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56" name="SmartArt Placeholder 6">
            <a:extLst>
              <a:ext uri="{FF2B5EF4-FFF2-40B4-BE49-F238E27FC236}">
                <a16:creationId xmlns:a16="http://schemas.microsoft.com/office/drawing/2014/main" id="{7CC9D814-D600-DF48-B9E8-2BE9447E21A5}"/>
              </a:ext>
            </a:extLst>
          </p:cNvPr>
          <p:cNvSpPr>
            <a:spLocks noGrp="1"/>
          </p:cNvSpPr>
          <p:nvPr>
            <p:ph type="dgm" sz="quarter" idx="206" hasCustomPrompt="1"/>
          </p:nvPr>
        </p:nvSpPr>
        <p:spPr>
          <a:xfrm flipH="1">
            <a:off x="6608434"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58" name="Text Placeholder 5">
            <a:extLst>
              <a:ext uri="{FF2B5EF4-FFF2-40B4-BE49-F238E27FC236}">
                <a16:creationId xmlns:a16="http://schemas.microsoft.com/office/drawing/2014/main" id="{7C4FE719-395A-0C4C-A35E-0191652917FF}"/>
              </a:ext>
            </a:extLst>
          </p:cNvPr>
          <p:cNvSpPr>
            <a:spLocks noGrp="1"/>
          </p:cNvSpPr>
          <p:nvPr>
            <p:ph type="body" sz="quarter" idx="207" hasCustomPrompt="1"/>
          </p:nvPr>
        </p:nvSpPr>
        <p:spPr>
          <a:xfrm>
            <a:off x="8873005"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59" name="Text Placeholder 5">
            <a:extLst>
              <a:ext uri="{FF2B5EF4-FFF2-40B4-BE49-F238E27FC236}">
                <a16:creationId xmlns:a16="http://schemas.microsoft.com/office/drawing/2014/main" id="{63F97BEE-F8F1-C94D-9477-2E208E8E047F}"/>
              </a:ext>
            </a:extLst>
          </p:cNvPr>
          <p:cNvSpPr>
            <a:spLocks noGrp="1"/>
          </p:cNvSpPr>
          <p:nvPr>
            <p:ph type="body" sz="quarter" idx="208" hasCustomPrompt="1"/>
          </p:nvPr>
        </p:nvSpPr>
        <p:spPr>
          <a:xfrm>
            <a:off x="8859648"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60" name="SmartArt Placeholder 6">
            <a:extLst>
              <a:ext uri="{FF2B5EF4-FFF2-40B4-BE49-F238E27FC236}">
                <a16:creationId xmlns:a16="http://schemas.microsoft.com/office/drawing/2014/main" id="{87418F39-450F-2F46-B6A4-B4033E182BDB}"/>
              </a:ext>
            </a:extLst>
          </p:cNvPr>
          <p:cNvSpPr>
            <a:spLocks noGrp="1"/>
          </p:cNvSpPr>
          <p:nvPr>
            <p:ph type="dgm" sz="quarter" idx="209" hasCustomPrompt="1"/>
          </p:nvPr>
        </p:nvSpPr>
        <p:spPr>
          <a:xfrm flipH="1">
            <a:off x="9338204"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61" name="Text Placeholder 5">
            <a:extLst>
              <a:ext uri="{FF2B5EF4-FFF2-40B4-BE49-F238E27FC236}">
                <a16:creationId xmlns:a16="http://schemas.microsoft.com/office/drawing/2014/main" id="{088D9765-C95B-9742-8605-4DF75CEDAA8C}"/>
              </a:ext>
            </a:extLst>
          </p:cNvPr>
          <p:cNvSpPr>
            <a:spLocks noGrp="1"/>
          </p:cNvSpPr>
          <p:nvPr>
            <p:ph type="body" sz="quarter" idx="210" hasCustomPrompt="1"/>
          </p:nvPr>
        </p:nvSpPr>
        <p:spPr>
          <a:xfrm>
            <a:off x="10250789"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62" name="Text Placeholder 5">
            <a:extLst>
              <a:ext uri="{FF2B5EF4-FFF2-40B4-BE49-F238E27FC236}">
                <a16:creationId xmlns:a16="http://schemas.microsoft.com/office/drawing/2014/main" id="{6A121172-02C9-CA46-B9BC-9C3AAC21EEE4}"/>
              </a:ext>
            </a:extLst>
          </p:cNvPr>
          <p:cNvSpPr>
            <a:spLocks noGrp="1"/>
          </p:cNvSpPr>
          <p:nvPr>
            <p:ph type="body" sz="quarter" idx="211" hasCustomPrompt="1"/>
          </p:nvPr>
        </p:nvSpPr>
        <p:spPr>
          <a:xfrm>
            <a:off x="10237432"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63" name="SmartArt Placeholder 6">
            <a:extLst>
              <a:ext uri="{FF2B5EF4-FFF2-40B4-BE49-F238E27FC236}">
                <a16:creationId xmlns:a16="http://schemas.microsoft.com/office/drawing/2014/main" id="{3099FF4B-CBBB-E341-8845-73C2886CD21A}"/>
              </a:ext>
            </a:extLst>
          </p:cNvPr>
          <p:cNvSpPr>
            <a:spLocks noGrp="1"/>
          </p:cNvSpPr>
          <p:nvPr>
            <p:ph type="dgm" sz="quarter" idx="212" hasCustomPrompt="1"/>
          </p:nvPr>
        </p:nvSpPr>
        <p:spPr>
          <a:xfrm flipH="1">
            <a:off x="10715988"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64" name="Text Placeholder 5">
            <a:extLst>
              <a:ext uri="{FF2B5EF4-FFF2-40B4-BE49-F238E27FC236}">
                <a16:creationId xmlns:a16="http://schemas.microsoft.com/office/drawing/2014/main" id="{33AE94E9-FC1B-5A4C-B562-4280A649E413}"/>
              </a:ext>
            </a:extLst>
          </p:cNvPr>
          <p:cNvSpPr>
            <a:spLocks noGrp="1"/>
          </p:cNvSpPr>
          <p:nvPr>
            <p:ph type="body" sz="quarter" idx="213" hasCustomPrompt="1"/>
          </p:nvPr>
        </p:nvSpPr>
        <p:spPr>
          <a:xfrm>
            <a:off x="7528059"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65" name="Text Placeholder 5">
            <a:extLst>
              <a:ext uri="{FF2B5EF4-FFF2-40B4-BE49-F238E27FC236}">
                <a16:creationId xmlns:a16="http://schemas.microsoft.com/office/drawing/2014/main" id="{56B698C3-3CAE-F64F-87CF-1CA2E4C11A9B}"/>
              </a:ext>
            </a:extLst>
          </p:cNvPr>
          <p:cNvSpPr>
            <a:spLocks noGrp="1"/>
          </p:cNvSpPr>
          <p:nvPr>
            <p:ph type="body" sz="quarter" idx="214" hasCustomPrompt="1"/>
          </p:nvPr>
        </p:nvSpPr>
        <p:spPr>
          <a:xfrm>
            <a:off x="7514702"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66" name="SmartArt Placeholder 6">
            <a:extLst>
              <a:ext uri="{FF2B5EF4-FFF2-40B4-BE49-F238E27FC236}">
                <a16:creationId xmlns:a16="http://schemas.microsoft.com/office/drawing/2014/main" id="{E3978FDA-F516-7D46-8CEC-B7D1C24E8CF6}"/>
              </a:ext>
            </a:extLst>
          </p:cNvPr>
          <p:cNvSpPr>
            <a:spLocks noGrp="1"/>
          </p:cNvSpPr>
          <p:nvPr>
            <p:ph type="dgm" sz="quarter" idx="215" hasCustomPrompt="1"/>
          </p:nvPr>
        </p:nvSpPr>
        <p:spPr>
          <a:xfrm flipH="1">
            <a:off x="7993258"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67" name="Text Placeholder 5">
            <a:extLst>
              <a:ext uri="{FF2B5EF4-FFF2-40B4-BE49-F238E27FC236}">
                <a16:creationId xmlns:a16="http://schemas.microsoft.com/office/drawing/2014/main" id="{7319C807-75A6-8E43-BB17-16F3CE65F015}"/>
              </a:ext>
            </a:extLst>
          </p:cNvPr>
          <p:cNvSpPr>
            <a:spLocks noGrp="1"/>
          </p:cNvSpPr>
          <p:nvPr>
            <p:ph type="body" sz="quarter" idx="216" hasCustomPrompt="1"/>
          </p:nvPr>
        </p:nvSpPr>
        <p:spPr>
          <a:xfrm>
            <a:off x="6143235"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04" name="Text Placeholder 5">
            <a:extLst>
              <a:ext uri="{FF2B5EF4-FFF2-40B4-BE49-F238E27FC236}">
                <a16:creationId xmlns:a16="http://schemas.microsoft.com/office/drawing/2014/main" id="{0F3ED34E-B610-1D40-BA37-37C5B51F2251}"/>
              </a:ext>
            </a:extLst>
          </p:cNvPr>
          <p:cNvSpPr>
            <a:spLocks noGrp="1"/>
          </p:cNvSpPr>
          <p:nvPr>
            <p:ph type="body" sz="quarter" idx="217" hasCustomPrompt="1"/>
          </p:nvPr>
        </p:nvSpPr>
        <p:spPr>
          <a:xfrm>
            <a:off x="6129878"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05" name="SmartArt Placeholder 6">
            <a:extLst>
              <a:ext uri="{FF2B5EF4-FFF2-40B4-BE49-F238E27FC236}">
                <a16:creationId xmlns:a16="http://schemas.microsoft.com/office/drawing/2014/main" id="{320CF9C1-F289-044D-97F8-083AEF1E99B4}"/>
              </a:ext>
            </a:extLst>
          </p:cNvPr>
          <p:cNvSpPr>
            <a:spLocks noGrp="1"/>
          </p:cNvSpPr>
          <p:nvPr>
            <p:ph type="dgm" sz="quarter" idx="218" hasCustomPrompt="1"/>
          </p:nvPr>
        </p:nvSpPr>
        <p:spPr>
          <a:xfrm flipH="1">
            <a:off x="6608434"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06" name="Text Placeholder 5">
            <a:extLst>
              <a:ext uri="{FF2B5EF4-FFF2-40B4-BE49-F238E27FC236}">
                <a16:creationId xmlns:a16="http://schemas.microsoft.com/office/drawing/2014/main" id="{876BF7B3-707C-5240-A4B7-9C33E29C058E}"/>
              </a:ext>
            </a:extLst>
          </p:cNvPr>
          <p:cNvSpPr>
            <a:spLocks noGrp="1"/>
          </p:cNvSpPr>
          <p:nvPr>
            <p:ph type="body" sz="quarter" idx="219" hasCustomPrompt="1"/>
          </p:nvPr>
        </p:nvSpPr>
        <p:spPr>
          <a:xfrm>
            <a:off x="8873005"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07" name="Text Placeholder 5">
            <a:extLst>
              <a:ext uri="{FF2B5EF4-FFF2-40B4-BE49-F238E27FC236}">
                <a16:creationId xmlns:a16="http://schemas.microsoft.com/office/drawing/2014/main" id="{77B033C6-F68F-4D4B-9919-7F2125B29EEC}"/>
              </a:ext>
            </a:extLst>
          </p:cNvPr>
          <p:cNvSpPr>
            <a:spLocks noGrp="1"/>
          </p:cNvSpPr>
          <p:nvPr>
            <p:ph type="body" sz="quarter" idx="220" hasCustomPrompt="1"/>
          </p:nvPr>
        </p:nvSpPr>
        <p:spPr>
          <a:xfrm>
            <a:off x="8859648"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08" name="SmartArt Placeholder 6">
            <a:extLst>
              <a:ext uri="{FF2B5EF4-FFF2-40B4-BE49-F238E27FC236}">
                <a16:creationId xmlns:a16="http://schemas.microsoft.com/office/drawing/2014/main" id="{4163ED3C-1BD1-3C40-AD3E-D9FFB3B98182}"/>
              </a:ext>
            </a:extLst>
          </p:cNvPr>
          <p:cNvSpPr>
            <a:spLocks noGrp="1"/>
          </p:cNvSpPr>
          <p:nvPr>
            <p:ph type="dgm" sz="quarter" idx="221" hasCustomPrompt="1"/>
          </p:nvPr>
        </p:nvSpPr>
        <p:spPr>
          <a:xfrm flipH="1">
            <a:off x="9338204"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09" name="Text Placeholder 5">
            <a:extLst>
              <a:ext uri="{FF2B5EF4-FFF2-40B4-BE49-F238E27FC236}">
                <a16:creationId xmlns:a16="http://schemas.microsoft.com/office/drawing/2014/main" id="{376E33A7-05F9-1A49-A21C-6ACE8B4BDE3D}"/>
              </a:ext>
            </a:extLst>
          </p:cNvPr>
          <p:cNvSpPr>
            <a:spLocks noGrp="1"/>
          </p:cNvSpPr>
          <p:nvPr>
            <p:ph type="body" sz="quarter" idx="222" hasCustomPrompt="1"/>
          </p:nvPr>
        </p:nvSpPr>
        <p:spPr>
          <a:xfrm>
            <a:off x="10250789"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10" name="Text Placeholder 5">
            <a:extLst>
              <a:ext uri="{FF2B5EF4-FFF2-40B4-BE49-F238E27FC236}">
                <a16:creationId xmlns:a16="http://schemas.microsoft.com/office/drawing/2014/main" id="{E604B13F-A18E-6547-B288-9C923C1BF1D2}"/>
              </a:ext>
            </a:extLst>
          </p:cNvPr>
          <p:cNvSpPr>
            <a:spLocks noGrp="1"/>
          </p:cNvSpPr>
          <p:nvPr>
            <p:ph type="body" sz="quarter" idx="223" hasCustomPrompt="1"/>
          </p:nvPr>
        </p:nvSpPr>
        <p:spPr>
          <a:xfrm>
            <a:off x="10237432"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11" name="SmartArt Placeholder 6">
            <a:extLst>
              <a:ext uri="{FF2B5EF4-FFF2-40B4-BE49-F238E27FC236}">
                <a16:creationId xmlns:a16="http://schemas.microsoft.com/office/drawing/2014/main" id="{8CAA2D9A-0EDE-0F4B-8711-D39F1D7685D2}"/>
              </a:ext>
            </a:extLst>
          </p:cNvPr>
          <p:cNvSpPr>
            <a:spLocks noGrp="1"/>
          </p:cNvSpPr>
          <p:nvPr>
            <p:ph type="dgm" sz="quarter" idx="224" hasCustomPrompt="1"/>
          </p:nvPr>
        </p:nvSpPr>
        <p:spPr>
          <a:xfrm flipH="1">
            <a:off x="10715988"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12" name="Text Placeholder 5">
            <a:extLst>
              <a:ext uri="{FF2B5EF4-FFF2-40B4-BE49-F238E27FC236}">
                <a16:creationId xmlns:a16="http://schemas.microsoft.com/office/drawing/2014/main" id="{CB126D37-9888-CF4F-A0DB-397E95C46A70}"/>
              </a:ext>
            </a:extLst>
          </p:cNvPr>
          <p:cNvSpPr>
            <a:spLocks noGrp="1"/>
          </p:cNvSpPr>
          <p:nvPr>
            <p:ph type="body" sz="quarter" idx="225" hasCustomPrompt="1"/>
          </p:nvPr>
        </p:nvSpPr>
        <p:spPr>
          <a:xfrm>
            <a:off x="7528059"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13" name="Text Placeholder 5">
            <a:extLst>
              <a:ext uri="{FF2B5EF4-FFF2-40B4-BE49-F238E27FC236}">
                <a16:creationId xmlns:a16="http://schemas.microsoft.com/office/drawing/2014/main" id="{90D34AD4-CFEA-E242-BCBB-172E87CD3576}"/>
              </a:ext>
            </a:extLst>
          </p:cNvPr>
          <p:cNvSpPr>
            <a:spLocks noGrp="1"/>
          </p:cNvSpPr>
          <p:nvPr>
            <p:ph type="body" sz="quarter" idx="226" hasCustomPrompt="1"/>
          </p:nvPr>
        </p:nvSpPr>
        <p:spPr>
          <a:xfrm>
            <a:off x="7514702"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14" name="SmartArt Placeholder 6">
            <a:extLst>
              <a:ext uri="{FF2B5EF4-FFF2-40B4-BE49-F238E27FC236}">
                <a16:creationId xmlns:a16="http://schemas.microsoft.com/office/drawing/2014/main" id="{F63B2F72-2A3C-2844-9304-6D61EB719B08}"/>
              </a:ext>
            </a:extLst>
          </p:cNvPr>
          <p:cNvSpPr>
            <a:spLocks noGrp="1"/>
          </p:cNvSpPr>
          <p:nvPr>
            <p:ph type="dgm" sz="quarter" idx="227" hasCustomPrompt="1"/>
          </p:nvPr>
        </p:nvSpPr>
        <p:spPr>
          <a:xfrm flipH="1">
            <a:off x="7993258"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115" name="Text Placeholder 5">
            <a:extLst>
              <a:ext uri="{FF2B5EF4-FFF2-40B4-BE49-F238E27FC236}">
                <a16:creationId xmlns:a16="http://schemas.microsoft.com/office/drawing/2014/main" id="{C57CBB52-3279-7846-A3B6-513D7AF78192}"/>
              </a:ext>
            </a:extLst>
          </p:cNvPr>
          <p:cNvSpPr>
            <a:spLocks noGrp="1"/>
          </p:cNvSpPr>
          <p:nvPr>
            <p:ph type="body" sz="quarter" idx="228" hasCustomPrompt="1"/>
          </p:nvPr>
        </p:nvSpPr>
        <p:spPr>
          <a:xfrm>
            <a:off x="724806"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16" name="Text Placeholder 5">
            <a:extLst>
              <a:ext uri="{FF2B5EF4-FFF2-40B4-BE49-F238E27FC236}">
                <a16:creationId xmlns:a16="http://schemas.microsoft.com/office/drawing/2014/main" id="{5AA66306-FADA-574B-994E-1E535B5E406F}"/>
              </a:ext>
            </a:extLst>
          </p:cNvPr>
          <p:cNvSpPr>
            <a:spLocks noGrp="1"/>
          </p:cNvSpPr>
          <p:nvPr>
            <p:ph type="body" sz="quarter" idx="229" hasCustomPrompt="1"/>
          </p:nvPr>
        </p:nvSpPr>
        <p:spPr>
          <a:xfrm>
            <a:off x="711449"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17" name="SmartArt Placeholder 6">
            <a:extLst>
              <a:ext uri="{FF2B5EF4-FFF2-40B4-BE49-F238E27FC236}">
                <a16:creationId xmlns:a16="http://schemas.microsoft.com/office/drawing/2014/main" id="{A1E82512-125A-CB47-873C-0CF1FB9C759C}"/>
              </a:ext>
            </a:extLst>
          </p:cNvPr>
          <p:cNvSpPr>
            <a:spLocks noGrp="1"/>
          </p:cNvSpPr>
          <p:nvPr>
            <p:ph type="dgm" sz="quarter" idx="230" hasCustomPrompt="1"/>
          </p:nvPr>
        </p:nvSpPr>
        <p:spPr>
          <a:xfrm flipH="1">
            <a:off x="1190005"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18" name="Text Placeholder 5">
            <a:extLst>
              <a:ext uri="{FF2B5EF4-FFF2-40B4-BE49-F238E27FC236}">
                <a16:creationId xmlns:a16="http://schemas.microsoft.com/office/drawing/2014/main" id="{B948028F-E7AE-0547-9A1C-54D73D8CD6E7}"/>
              </a:ext>
            </a:extLst>
          </p:cNvPr>
          <p:cNvSpPr>
            <a:spLocks noGrp="1"/>
          </p:cNvSpPr>
          <p:nvPr>
            <p:ph type="body" sz="quarter" idx="231" hasCustomPrompt="1"/>
          </p:nvPr>
        </p:nvSpPr>
        <p:spPr>
          <a:xfrm>
            <a:off x="3454576"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19" name="Text Placeholder 5">
            <a:extLst>
              <a:ext uri="{FF2B5EF4-FFF2-40B4-BE49-F238E27FC236}">
                <a16:creationId xmlns:a16="http://schemas.microsoft.com/office/drawing/2014/main" id="{BB8406C2-8D5E-2444-8E2D-17E9F9826FF3}"/>
              </a:ext>
            </a:extLst>
          </p:cNvPr>
          <p:cNvSpPr>
            <a:spLocks noGrp="1"/>
          </p:cNvSpPr>
          <p:nvPr>
            <p:ph type="body" sz="quarter" idx="232" hasCustomPrompt="1"/>
          </p:nvPr>
        </p:nvSpPr>
        <p:spPr>
          <a:xfrm>
            <a:off x="3441219"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20" name="SmartArt Placeholder 6">
            <a:extLst>
              <a:ext uri="{FF2B5EF4-FFF2-40B4-BE49-F238E27FC236}">
                <a16:creationId xmlns:a16="http://schemas.microsoft.com/office/drawing/2014/main" id="{9126D765-D0BF-1C48-BBB4-36D6EE67BF69}"/>
              </a:ext>
            </a:extLst>
          </p:cNvPr>
          <p:cNvSpPr>
            <a:spLocks noGrp="1"/>
          </p:cNvSpPr>
          <p:nvPr>
            <p:ph type="dgm" sz="quarter" idx="233" hasCustomPrompt="1"/>
          </p:nvPr>
        </p:nvSpPr>
        <p:spPr>
          <a:xfrm flipH="1">
            <a:off x="3919775"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21" name="Text Placeholder 5">
            <a:extLst>
              <a:ext uri="{FF2B5EF4-FFF2-40B4-BE49-F238E27FC236}">
                <a16:creationId xmlns:a16="http://schemas.microsoft.com/office/drawing/2014/main" id="{361A1914-9FEC-2342-BC1B-B302D2F5523C}"/>
              </a:ext>
            </a:extLst>
          </p:cNvPr>
          <p:cNvSpPr>
            <a:spLocks noGrp="1"/>
          </p:cNvSpPr>
          <p:nvPr>
            <p:ph type="body" sz="quarter" idx="234" hasCustomPrompt="1"/>
          </p:nvPr>
        </p:nvSpPr>
        <p:spPr>
          <a:xfrm>
            <a:off x="4832360"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22" name="Text Placeholder 5">
            <a:extLst>
              <a:ext uri="{FF2B5EF4-FFF2-40B4-BE49-F238E27FC236}">
                <a16:creationId xmlns:a16="http://schemas.microsoft.com/office/drawing/2014/main" id="{335438AA-FCE9-7B49-AEF4-12FE5B7FB0A7}"/>
              </a:ext>
            </a:extLst>
          </p:cNvPr>
          <p:cNvSpPr>
            <a:spLocks noGrp="1"/>
          </p:cNvSpPr>
          <p:nvPr>
            <p:ph type="body" sz="quarter" idx="235" hasCustomPrompt="1"/>
          </p:nvPr>
        </p:nvSpPr>
        <p:spPr>
          <a:xfrm>
            <a:off x="4819003"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23" name="SmartArt Placeholder 6">
            <a:extLst>
              <a:ext uri="{FF2B5EF4-FFF2-40B4-BE49-F238E27FC236}">
                <a16:creationId xmlns:a16="http://schemas.microsoft.com/office/drawing/2014/main" id="{E55DFC46-E982-6F49-9E60-FC1A51D09BDA}"/>
              </a:ext>
            </a:extLst>
          </p:cNvPr>
          <p:cNvSpPr>
            <a:spLocks noGrp="1"/>
          </p:cNvSpPr>
          <p:nvPr>
            <p:ph type="dgm" sz="quarter" idx="236" hasCustomPrompt="1"/>
          </p:nvPr>
        </p:nvSpPr>
        <p:spPr>
          <a:xfrm flipH="1">
            <a:off x="5297559"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24" name="Text Placeholder 5">
            <a:extLst>
              <a:ext uri="{FF2B5EF4-FFF2-40B4-BE49-F238E27FC236}">
                <a16:creationId xmlns:a16="http://schemas.microsoft.com/office/drawing/2014/main" id="{919E792C-5FB1-9D4A-A021-35CDED32C4CE}"/>
              </a:ext>
            </a:extLst>
          </p:cNvPr>
          <p:cNvSpPr>
            <a:spLocks noGrp="1"/>
          </p:cNvSpPr>
          <p:nvPr>
            <p:ph type="body" sz="quarter" idx="237" hasCustomPrompt="1"/>
          </p:nvPr>
        </p:nvSpPr>
        <p:spPr>
          <a:xfrm>
            <a:off x="2109630"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25" name="Text Placeholder 5">
            <a:extLst>
              <a:ext uri="{FF2B5EF4-FFF2-40B4-BE49-F238E27FC236}">
                <a16:creationId xmlns:a16="http://schemas.microsoft.com/office/drawing/2014/main" id="{E7F82E09-FC39-AD4A-BD8B-8C7B5257991E}"/>
              </a:ext>
            </a:extLst>
          </p:cNvPr>
          <p:cNvSpPr>
            <a:spLocks noGrp="1"/>
          </p:cNvSpPr>
          <p:nvPr>
            <p:ph type="body" sz="quarter" idx="238" hasCustomPrompt="1"/>
          </p:nvPr>
        </p:nvSpPr>
        <p:spPr>
          <a:xfrm>
            <a:off x="2096273"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26" name="SmartArt Placeholder 6">
            <a:extLst>
              <a:ext uri="{FF2B5EF4-FFF2-40B4-BE49-F238E27FC236}">
                <a16:creationId xmlns:a16="http://schemas.microsoft.com/office/drawing/2014/main" id="{4846B554-6568-BC48-A8D6-A5B79B96AD55}"/>
              </a:ext>
            </a:extLst>
          </p:cNvPr>
          <p:cNvSpPr>
            <a:spLocks noGrp="1"/>
          </p:cNvSpPr>
          <p:nvPr>
            <p:ph type="dgm" sz="quarter" idx="239" hasCustomPrompt="1"/>
          </p:nvPr>
        </p:nvSpPr>
        <p:spPr>
          <a:xfrm flipH="1">
            <a:off x="2574829"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6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24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4314825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dirty="0"/>
              <a:t>Click icon to add table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8136851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1695695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91775514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3" name="Slide Number Placeholder 2"/>
          <p:cNvSpPr>
            <a:spLocks noGrp="1"/>
          </p:cNvSpPr>
          <p:nvPr>
            <p:ph type="sldNum" sz="quarter" idx="2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16216842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accent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4" name="Text Placeholder 4"/>
          <p:cNvSpPr>
            <a:spLocks noGrp="1"/>
          </p:cNvSpPr>
          <p:nvPr>
            <p:ph type="body" sz="quarter" idx="16" hasCustomPrompt="1"/>
          </p:nvPr>
        </p:nvSpPr>
        <p:spPr>
          <a:xfrm>
            <a:off x="484188" y="941437"/>
            <a:ext cx="11271952" cy="815645"/>
          </a:xfrm>
          <a:solidFill>
            <a:schemeClr val="tx1"/>
          </a:solidFill>
        </p:spPr>
        <p:txBody>
          <a:bodyPr anchor="ctr"/>
          <a:lstStyle>
            <a:lvl1pPr algn="ctr">
              <a:lnSpc>
                <a:spcPct val="100000"/>
              </a:lnSpc>
              <a:defRPr sz="4000" b="1">
                <a:solidFill>
                  <a:schemeClr val="bg1"/>
                </a:solidFill>
                <a:latin typeface="+mn-lt"/>
              </a:defRPr>
            </a:lvl1pPr>
          </a:lstStyle>
          <a:p>
            <a:pPr lvl="0"/>
            <a:r>
              <a:rPr lang="en-US" dirty="0"/>
              <a:t>Title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7"/>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29664774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 f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p:spPr>
        <p:txBody>
          <a:bodyPr/>
          <a:lstStyle>
            <a:lvl1pPr>
              <a:lnSpc>
                <a:spcPct val="100000"/>
              </a:lnSpc>
              <a:defRPr/>
            </a:lvl1pPr>
          </a:lstStyle>
          <a:p>
            <a:r>
              <a:rPr lang="en-US" dirty="0"/>
              <a:t>Title</a:t>
            </a:r>
            <a:br>
              <a:rPr lang="en-US" dirty="0"/>
            </a:br>
            <a:r>
              <a:rPr lang="en-US" dirty="0"/>
              <a:t>(delete/duplicate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0" name="Text Placeholder 5">
            <a:extLst>
              <a:ext uri="{FF2B5EF4-FFF2-40B4-BE49-F238E27FC236}">
                <a16:creationId xmlns:a16="http://schemas.microsoft.com/office/drawing/2014/main" id="{E86FECA0-9A24-B349-92F6-79A323F0DF79}"/>
              </a:ext>
            </a:extLst>
          </p:cNvPr>
          <p:cNvSpPr>
            <a:spLocks noGrp="1"/>
          </p:cNvSpPr>
          <p:nvPr>
            <p:ph type="body" sz="quarter" idx="61" hasCustomPrompt="1"/>
          </p:nvPr>
        </p:nvSpPr>
        <p:spPr>
          <a:xfrm>
            <a:off x="6300108"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6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5370503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03538" y="4667423"/>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3" name="Text Placeholder 4"/>
          <p:cNvSpPr>
            <a:spLocks noGrp="1"/>
          </p:cNvSpPr>
          <p:nvPr>
            <p:ph type="body" sz="quarter" idx="13"/>
          </p:nvPr>
        </p:nvSpPr>
        <p:spPr>
          <a:xfrm>
            <a:off x="2903538" y="2536265"/>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4" name="Text Placeholder 4"/>
          <p:cNvSpPr>
            <a:spLocks noGrp="1"/>
          </p:cNvSpPr>
          <p:nvPr>
            <p:ph type="body" sz="quarter" idx="14"/>
          </p:nvPr>
        </p:nvSpPr>
        <p:spPr>
          <a:xfrm>
            <a:off x="2903538" y="419100"/>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DC88FD85-A9DA-FB40-9445-81F1BEF22FC7}"/>
              </a:ext>
            </a:extLst>
          </p:cNvPr>
          <p:cNvSpPr>
            <a:spLocks noGrp="1" noChangeAspect="1"/>
          </p:cNvSpPr>
          <p:nvPr>
            <p:ph type="body" sz="quarter" idx="63" hasCustomPrompt="1"/>
          </p:nvPr>
        </p:nvSpPr>
        <p:spPr>
          <a:xfrm>
            <a:off x="918550" y="511500"/>
            <a:ext cx="1264469" cy="1260000"/>
          </a:xfrm>
          <a:prstGeom prst="ellipse">
            <a:avLst/>
          </a:prstGeom>
          <a:solidFill>
            <a:schemeClr val="tx2"/>
          </a:solidFill>
        </p:spPr>
        <p:txBody>
          <a:bodyPr vert="horz" wrap="square" lIns="36000" tIns="36000" rIns="36000" bIns="144000" anchor="ctr" anchorCtr="1">
            <a:normAutofit/>
          </a:bodyPr>
          <a:lstStyle>
            <a:lvl1pPr algn="ctr">
              <a:defRPr sz="6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1</a:t>
            </a:r>
          </a:p>
        </p:txBody>
      </p:sp>
      <p:sp>
        <p:nvSpPr>
          <p:cNvPr id="16" name="Text Placeholder 2">
            <a:extLst>
              <a:ext uri="{FF2B5EF4-FFF2-40B4-BE49-F238E27FC236}">
                <a16:creationId xmlns:a16="http://schemas.microsoft.com/office/drawing/2014/main" id="{61FB501C-912C-CD4F-B682-A8D86CA0490D}"/>
              </a:ext>
            </a:extLst>
          </p:cNvPr>
          <p:cNvSpPr>
            <a:spLocks noGrp="1" noChangeAspect="1"/>
          </p:cNvSpPr>
          <p:nvPr>
            <p:ph type="body" sz="quarter" idx="64" hasCustomPrompt="1"/>
          </p:nvPr>
        </p:nvSpPr>
        <p:spPr>
          <a:xfrm>
            <a:off x="918550" y="2630855"/>
            <a:ext cx="1264469" cy="1260000"/>
          </a:xfrm>
          <a:prstGeom prst="ellipse">
            <a:avLst/>
          </a:prstGeom>
          <a:solidFill>
            <a:schemeClr val="bg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2</a:t>
            </a:r>
          </a:p>
        </p:txBody>
      </p:sp>
      <p:sp>
        <p:nvSpPr>
          <p:cNvPr id="17" name="Text Placeholder 2">
            <a:extLst>
              <a:ext uri="{FF2B5EF4-FFF2-40B4-BE49-F238E27FC236}">
                <a16:creationId xmlns:a16="http://schemas.microsoft.com/office/drawing/2014/main" id="{229EC92A-C8D3-4848-98BD-AD589CC96942}"/>
              </a:ext>
            </a:extLst>
          </p:cNvPr>
          <p:cNvSpPr>
            <a:spLocks noGrp="1" noChangeAspect="1"/>
          </p:cNvSpPr>
          <p:nvPr>
            <p:ph type="body" sz="quarter" idx="65" hasCustomPrompt="1"/>
          </p:nvPr>
        </p:nvSpPr>
        <p:spPr>
          <a:xfrm>
            <a:off x="918549" y="4766085"/>
            <a:ext cx="1264469" cy="1260000"/>
          </a:xfrm>
          <a:prstGeom prst="ellipse">
            <a:avLst/>
          </a:prstGeom>
          <a:solidFill>
            <a:schemeClr val="tx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3</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6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895484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nd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Title</a:t>
            </a:r>
          </a:p>
        </p:txBody>
      </p:sp>
      <p:sp>
        <p:nvSpPr>
          <p:cNvPr id="23" name="Text Placeholder 5"/>
          <p:cNvSpPr>
            <a:spLocks noGrp="1"/>
          </p:cNvSpPr>
          <p:nvPr userDrawn="1">
            <p:ph type="body" sz="quarter" idx="17" hasCustomPrompt="1"/>
          </p:nvPr>
        </p:nvSpPr>
        <p:spPr>
          <a:xfrm>
            <a:off x="5141755" y="2937211"/>
            <a:ext cx="1980000" cy="1980000"/>
          </a:xfrm>
          <a:prstGeom prst="pentagon">
            <a:avLst/>
          </a:prstGeom>
          <a:solidFill>
            <a:schemeClr val="tx1"/>
          </a:solidFill>
        </p:spPr>
        <p:txBody>
          <a:bodyPr lIns="72000" tIns="72000" rIns="72000" bIns="72000"/>
          <a:lstStyle>
            <a:lvl1pPr algn="ctr">
              <a:lnSpc>
                <a:spcPct val="100000"/>
              </a:lnSpc>
              <a:defRPr sz="1800" b="1">
                <a:solidFill>
                  <a:schemeClr val="bg1"/>
                </a:solidFill>
                <a:latin typeface="+mn-lt"/>
              </a:defRPr>
            </a:lvl1pPr>
          </a:lstStyle>
          <a:p>
            <a:pPr lvl="0"/>
            <a:r>
              <a:rPr lang="en-US" dirty="0"/>
              <a:t>Click to edit Master text styles</a:t>
            </a:r>
          </a:p>
        </p:txBody>
      </p:sp>
      <p:sp>
        <p:nvSpPr>
          <p:cNvPr id="17" name="Text Placeholder 5">
            <a:extLst>
              <a:ext uri="{FF2B5EF4-FFF2-40B4-BE49-F238E27FC236}">
                <a16:creationId xmlns:a16="http://schemas.microsoft.com/office/drawing/2014/main" id="{37DCB4A3-DC5D-D449-A623-44F3B7A5F812}"/>
              </a:ext>
            </a:extLst>
          </p:cNvPr>
          <p:cNvSpPr>
            <a:spLocks noGrp="1"/>
          </p:cNvSpPr>
          <p:nvPr>
            <p:ph type="body" sz="quarter" idx="16" hasCustomPrompt="1"/>
          </p:nvPr>
        </p:nvSpPr>
        <p:spPr>
          <a:xfrm>
            <a:off x="346336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4" name="Text Placeholder 5">
            <a:extLst>
              <a:ext uri="{FF2B5EF4-FFF2-40B4-BE49-F238E27FC236}">
                <a16:creationId xmlns:a16="http://schemas.microsoft.com/office/drawing/2014/main" id="{3B9CA0C3-53DB-8E4F-858E-1A422104E830}"/>
              </a:ext>
            </a:extLst>
          </p:cNvPr>
          <p:cNvSpPr>
            <a:spLocks noGrp="1"/>
          </p:cNvSpPr>
          <p:nvPr>
            <p:ph type="body" sz="quarter" idx="18" hasCustomPrompt="1"/>
          </p:nvPr>
        </p:nvSpPr>
        <p:spPr>
          <a:xfrm>
            <a:off x="5376000" y="1370821"/>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5" name="Text Placeholder 5">
            <a:extLst>
              <a:ext uri="{FF2B5EF4-FFF2-40B4-BE49-F238E27FC236}">
                <a16:creationId xmlns:a16="http://schemas.microsoft.com/office/drawing/2014/main" id="{04A3EE8C-2B3B-264F-948B-266BD34D2E24}"/>
              </a:ext>
            </a:extLst>
          </p:cNvPr>
          <p:cNvSpPr>
            <a:spLocks noGrp="1"/>
          </p:cNvSpPr>
          <p:nvPr>
            <p:ph type="body" sz="quarter" idx="19" hasCustomPrompt="1"/>
          </p:nvPr>
        </p:nvSpPr>
        <p:spPr>
          <a:xfrm>
            <a:off x="736014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6" name="Text Placeholder 5">
            <a:extLst>
              <a:ext uri="{FF2B5EF4-FFF2-40B4-BE49-F238E27FC236}">
                <a16:creationId xmlns:a16="http://schemas.microsoft.com/office/drawing/2014/main" id="{D7B21A9B-7DAA-9E4E-A637-3A7EA6BC5EFE}"/>
              </a:ext>
            </a:extLst>
          </p:cNvPr>
          <p:cNvSpPr>
            <a:spLocks noGrp="1"/>
          </p:cNvSpPr>
          <p:nvPr>
            <p:ph type="body" sz="quarter" idx="20" hasCustomPrompt="1"/>
          </p:nvPr>
        </p:nvSpPr>
        <p:spPr>
          <a:xfrm>
            <a:off x="393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7" name="Text Placeholder 5">
            <a:extLst>
              <a:ext uri="{FF2B5EF4-FFF2-40B4-BE49-F238E27FC236}">
                <a16:creationId xmlns:a16="http://schemas.microsoft.com/office/drawing/2014/main" id="{20026FD8-8273-934E-9430-EE2DFC1F74B7}"/>
              </a:ext>
            </a:extLst>
          </p:cNvPr>
          <p:cNvSpPr>
            <a:spLocks noGrp="1"/>
          </p:cNvSpPr>
          <p:nvPr>
            <p:ph type="body" sz="quarter" idx="21" hasCustomPrompt="1"/>
          </p:nvPr>
        </p:nvSpPr>
        <p:spPr>
          <a:xfrm>
            <a:off x="681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00089353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5" name="Picture 14">
            <a:extLst>
              <a:ext uri="{FF2B5EF4-FFF2-40B4-BE49-F238E27FC236}">
                <a16:creationId xmlns:a16="http://schemas.microsoft.com/office/drawing/2014/main" id="{63EF7C21-F423-8143-8593-F0B3E5DC0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50374875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33868177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46" name="Picture 45"/>
          <p:cNvPicPr>
            <a:picLocks/>
          </p:cNvPicPr>
          <p:nvPr/>
        </p:nvPicPr>
        <p:blipFill rotWithShape="1">
          <a:blip r:embed="rId2" cstate="screen">
            <a:extLst>
              <a:ext uri="{28A0092B-C50C-407E-A947-70E740481C1C}">
                <a14:useLocalDpi xmlns:a14="http://schemas.microsoft.com/office/drawing/2010/main"/>
              </a:ext>
            </a:extLst>
          </a:blip>
          <a:srcRect t="-1245"/>
          <a:stretch/>
        </p:blipFill>
        <p:spPr>
          <a:xfrm>
            <a:off x="9036848" y="2330245"/>
            <a:ext cx="2697952" cy="3462587"/>
          </a:xfrm>
          <a:prstGeom prst="rect">
            <a:avLst/>
          </a:prstGeom>
        </p:spPr>
      </p:pic>
      <p:sp>
        <p:nvSpPr>
          <p:cNvPr id="2" name="Title 1"/>
          <p:cNvSpPr>
            <a:spLocks noGrp="1"/>
          </p:cNvSpPr>
          <p:nvPr>
            <p:ph type="title" hasCustomPrompt="1"/>
          </p:nvPr>
        </p:nvSpPr>
        <p:spPr>
          <a:xfrm>
            <a:off x="472943" y="446598"/>
            <a:ext cx="11277600" cy="968474"/>
          </a:xfrm>
        </p:spPr>
        <p:txBody>
          <a:bodyPr/>
          <a:lstStyle>
            <a:lvl1pPr>
              <a:lnSpc>
                <a:spcPct val="100000"/>
              </a:lnSpc>
              <a:defRPr/>
            </a:lvl1pPr>
          </a:lstStyle>
          <a:p>
            <a:r>
              <a:rPr lang="en-US" dirty="0"/>
              <a:t>Suggested title: Our values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2232" y="2379004"/>
            <a:ext cx="2695945" cy="341588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080" y="2336281"/>
            <a:ext cx="2699019" cy="3472408"/>
          </a:xfrm>
          <a:prstGeom prst="rect">
            <a:avLst/>
          </a:prstGeom>
        </p:spPr>
      </p:pic>
      <p:pic>
        <p:nvPicPr>
          <p:cNvPr id="4" name="Picture 3">
            <a:extLst>
              <a:ext uri="{FF2B5EF4-FFF2-40B4-BE49-F238E27FC236}">
                <a16:creationId xmlns:a16="http://schemas.microsoft.com/office/drawing/2014/main" id="{01838CAD-A927-7D44-9B04-19BB0D95EC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719" r="26063"/>
          <a:stretch/>
        </p:blipFill>
        <p:spPr>
          <a:xfrm>
            <a:off x="3301392" y="2376946"/>
            <a:ext cx="2699491" cy="3410538"/>
          </a:xfrm>
          <a:prstGeom prst="rect">
            <a:avLst/>
          </a:prstGeom>
        </p:spPr>
      </p:pic>
      <p:sp>
        <p:nvSpPr>
          <p:cNvPr id="12" name="Rectangle 11">
            <a:extLst>
              <a:ext uri="{FF2B5EF4-FFF2-40B4-BE49-F238E27FC236}">
                <a16:creationId xmlns:a16="http://schemas.microsoft.com/office/drawing/2014/main" id="{B0970586-B235-0B4C-8965-052406E8533B}"/>
              </a:ext>
            </a:extLst>
          </p:cNvPr>
          <p:cNvSpPr>
            <a:spLocks/>
          </p:cNvSpPr>
          <p:nvPr userDrawn="1"/>
        </p:nvSpPr>
        <p:spPr>
          <a:xfrm>
            <a:off x="9036846" y="1752531"/>
            <a:ext cx="2698977" cy="62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Safety</a:t>
            </a:r>
          </a:p>
        </p:txBody>
      </p:sp>
      <p:sp>
        <p:nvSpPr>
          <p:cNvPr id="13" name="Rectangle 12">
            <a:extLst>
              <a:ext uri="{FF2B5EF4-FFF2-40B4-BE49-F238E27FC236}">
                <a16:creationId xmlns:a16="http://schemas.microsoft.com/office/drawing/2014/main" id="{B883A5B3-2562-9D44-9A2D-609B578D4970}"/>
              </a:ext>
            </a:extLst>
          </p:cNvPr>
          <p:cNvSpPr/>
          <p:nvPr userDrawn="1"/>
        </p:nvSpPr>
        <p:spPr>
          <a:xfrm>
            <a:off x="6162232" y="1752530"/>
            <a:ext cx="2700000" cy="62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Respect</a:t>
            </a:r>
          </a:p>
        </p:txBody>
      </p:sp>
      <p:sp>
        <p:nvSpPr>
          <p:cNvPr id="14" name="Rectangle 13">
            <a:extLst>
              <a:ext uri="{FF2B5EF4-FFF2-40B4-BE49-F238E27FC236}">
                <a16:creationId xmlns:a16="http://schemas.microsoft.com/office/drawing/2014/main" id="{C3EBB0E2-ED02-6948-9D0D-19C2D0417C97}"/>
              </a:ext>
            </a:extLst>
          </p:cNvPr>
          <p:cNvSpPr/>
          <p:nvPr userDrawn="1"/>
        </p:nvSpPr>
        <p:spPr>
          <a:xfrm>
            <a:off x="3297337" y="1752529"/>
            <a:ext cx="2703546" cy="624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Leadership</a:t>
            </a:r>
          </a:p>
        </p:txBody>
      </p:sp>
      <p:sp>
        <p:nvSpPr>
          <p:cNvPr id="15" name="Rectangle 14">
            <a:extLst>
              <a:ext uri="{FF2B5EF4-FFF2-40B4-BE49-F238E27FC236}">
                <a16:creationId xmlns:a16="http://schemas.microsoft.com/office/drawing/2014/main" id="{D5DFDC1D-0E6E-294D-92C3-A8B8C022A9BE}"/>
              </a:ext>
            </a:extLst>
          </p:cNvPr>
          <p:cNvSpPr/>
          <p:nvPr userDrawn="1"/>
        </p:nvSpPr>
        <p:spPr>
          <a:xfrm>
            <a:off x="444589" y="1752528"/>
            <a:ext cx="2700000" cy="581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Integrity</a:t>
            </a:r>
          </a:p>
        </p:txBody>
      </p:sp>
      <p:sp>
        <p:nvSpPr>
          <p:cNvPr id="1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62374570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Strategic goals</a:t>
            </a:r>
          </a:p>
        </p:txBody>
      </p:sp>
      <p:sp>
        <p:nvSpPr>
          <p:cNvPr id="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49387828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p:txBody>
          <a:bodyPr/>
          <a:lstStyle>
            <a:lvl1pPr>
              <a:lnSpc>
                <a:spcPct val="100000"/>
              </a:lnSpc>
              <a:defRPr/>
            </a:lvl1pPr>
          </a:lstStyle>
          <a:p>
            <a:r>
              <a:rPr lang="en-US" dirty="0"/>
              <a:t>Suggested title: Our guiding principles</a:t>
            </a:r>
          </a:p>
        </p:txBody>
      </p:sp>
      <p:sp>
        <p:nvSpPr>
          <p:cNvPr id="1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8168115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0649095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93149721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70461688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91978360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Right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66053699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4" name="Slide Number Placeholder 3"/>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1134268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8" Type="http://schemas.openxmlformats.org/officeDocument/2006/relationships/slideLayout" Target="../slideLayouts/slideLayout53.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theme" Target="../theme/theme2.xml"/><Relationship Id="rId20" Type="http://schemas.openxmlformats.org/officeDocument/2006/relationships/slideLayout" Target="../slideLayouts/slideLayout65.xml"/><Relationship Id="rId41"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EF9DE-B2ED-44A5-93CA-236808786ED4}"/>
              </a:ext>
            </a:extLst>
          </p:cNvPr>
          <p:cNvSpPr>
            <a:spLocks noGrp="1"/>
          </p:cNvSpPr>
          <p:nvPr>
            <p:ph type="title"/>
          </p:nvPr>
        </p:nvSpPr>
        <p:spPr>
          <a:xfrm>
            <a:off x="457200" y="469392"/>
            <a:ext cx="11277600" cy="96847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F5CECD05-2B64-4C0A-B244-E7625063457E}"/>
              </a:ext>
            </a:extLst>
          </p:cNvPr>
          <p:cNvSpPr>
            <a:spLocks noGrp="1"/>
          </p:cNvSpPr>
          <p:nvPr>
            <p:ph type="ftr" sz="quarter" idx="3"/>
          </p:nvPr>
        </p:nvSpPr>
        <p:spPr>
          <a:xfrm>
            <a:off x="547199" y="6483601"/>
            <a:ext cx="4117669" cy="212399"/>
          </a:xfrm>
          <a:prstGeom prst="rect">
            <a:avLst/>
          </a:prstGeom>
        </p:spPr>
        <p:txBody>
          <a:bodyPr vert="horz" lIns="0" tIns="0" rIns="0" bIns="0" rtlCol="0" anchor="t" anchorCtr="0">
            <a:noAutofit/>
          </a:bodyPr>
          <a:lstStyle>
            <a:lvl1pPr algn="l">
              <a:defRPr sz="1000">
                <a:solidFill>
                  <a:schemeClr val="tx1"/>
                </a:solidFill>
              </a:defRPr>
            </a:lvl1pPr>
          </a:lstStyle>
          <a:p>
            <a:r>
              <a:rPr lang="en-GB" dirty="0"/>
              <a:t>www.hs2.org.uk</a:t>
            </a:r>
          </a:p>
        </p:txBody>
      </p:sp>
      <p:sp>
        <p:nvSpPr>
          <p:cNvPr id="4" name="Slide Number Placeholder 3"/>
          <p:cNvSpPr>
            <a:spLocks noGrp="1"/>
          </p:cNvSpPr>
          <p:nvPr>
            <p:ph type="sldNum" sz="quarter" idx="4"/>
          </p:nvPr>
        </p:nvSpPr>
        <p:spPr>
          <a:xfrm>
            <a:off x="10901779" y="6483601"/>
            <a:ext cx="744984" cy="212399"/>
          </a:xfrm>
          <a:prstGeom prst="rect">
            <a:avLst/>
          </a:prstGeom>
        </p:spPr>
        <p:txBody>
          <a:bodyPr vert="horz" lIns="91440" tIns="45720" rIns="91440" bIns="45720" rtlCol="0" anchor="ctr"/>
          <a:lstStyle>
            <a:lvl1pPr algn="r">
              <a:defRPr sz="1200">
                <a:solidFill>
                  <a:schemeClr val="tx1">
                    <a:tint val="75000"/>
                  </a:schemeClr>
                </a:solidFill>
              </a:defRPr>
            </a:lvl1pPr>
          </a:lstStyle>
          <a:p>
            <a:fld id="{3DDFAA72-5DC3-4587-87F2-53D3D6F24F13}" type="slidenum">
              <a:rPr lang="en-GB" smtClean="0"/>
              <a:t>‹#›</a:t>
            </a:fld>
            <a:endParaRPr lang="en-GB" dirty="0"/>
          </a:p>
        </p:txBody>
      </p:sp>
      <p:pic>
        <p:nvPicPr>
          <p:cNvPr id="8" name="Picture 7">
            <a:extLst>
              <a:ext uri="{FF2B5EF4-FFF2-40B4-BE49-F238E27FC236}">
                <a16:creationId xmlns:a16="http://schemas.microsoft.com/office/drawing/2014/main" id="{40FB4A1C-1029-47C9-A055-1BDAA9E96A5D}"/>
              </a:ext>
            </a:extLst>
          </p:cNvPr>
          <p:cNvPicPr>
            <a:picLocks noChangeAspect="1"/>
          </p:cNvPicPr>
          <p:nvPr userDrawn="1"/>
        </p:nvPicPr>
        <p:blipFill>
          <a:blip r:embed="rId47">
            <a:extLst>
              <a:ext uri="{28A0092B-C50C-407E-A947-70E740481C1C}">
                <a14:useLocalDpi xmlns:a14="http://schemas.microsoft.com/office/drawing/2010/main" val="0"/>
              </a:ext>
            </a:extLst>
          </a:blip>
          <a:srcRect/>
          <a:stretch/>
        </p:blipFill>
        <p:spPr>
          <a:xfrm>
            <a:off x="-1" y="0"/>
            <a:ext cx="12192000" cy="1866900"/>
          </a:xfrm>
          <a:prstGeom prst="rect">
            <a:avLst/>
          </a:prstGeom>
        </p:spPr>
      </p:pic>
      <p:sp>
        <p:nvSpPr>
          <p:cNvPr id="7" name="TextBox 6">
            <a:extLst>
              <a:ext uri="{FF2B5EF4-FFF2-40B4-BE49-F238E27FC236}">
                <a16:creationId xmlns:a16="http://schemas.microsoft.com/office/drawing/2014/main" id="{AB434E78-2A3C-E840-BF39-B604C1417291}"/>
              </a:ext>
            </a:extLst>
          </p:cNvPr>
          <p:cNvSpPr txBox="1"/>
          <p:nvPr userDrawn="1"/>
        </p:nvSpPr>
        <p:spPr>
          <a:xfrm>
            <a:off x="2551685" y="1423698"/>
            <a:ext cx="7940233" cy="335666"/>
          </a:xfrm>
          <a:prstGeom prst="rect">
            <a:avLst/>
          </a:prstGeom>
          <a:noFill/>
        </p:spPr>
        <p:txBody>
          <a:bodyPr wrap="square" lIns="0" tIns="0" rIns="0" bIns="0" rtlCol="0" anchor="ctr">
            <a:noAutofit/>
          </a:bodyPr>
          <a:lstStyle/>
          <a:p>
            <a:pPr algn="l"/>
            <a:r>
              <a:rPr lang="en-US" sz="2600" b="0" i="0" baseline="0" dirty="0">
                <a:solidFill>
                  <a:schemeClr val="bg1"/>
                </a:solidFill>
                <a:latin typeface="+mn-lt"/>
                <a:ea typeface="Open Sans Condensed Light" panose="020B0306030504020204" pitchFamily="34" charset="0"/>
                <a:cs typeface="Open Sans Condensed Light" panose="020B0306030504020204" pitchFamily="34" charset="0"/>
              </a:rPr>
              <a:t>MODULE 2 – </a:t>
            </a:r>
            <a:r>
              <a:rPr lang="en-US" sz="2600" b="1" i="0" baseline="0" dirty="0">
                <a:solidFill>
                  <a:schemeClr val="bg1"/>
                </a:solidFill>
                <a:latin typeface="+mn-lt"/>
                <a:ea typeface="Open Sans Condensed Light" panose="020B0306030504020204" pitchFamily="34" charset="0"/>
                <a:cs typeface="Open Sans Condensed Light" panose="020B0306030504020204" pitchFamily="34" charset="0"/>
              </a:rPr>
              <a:t>DESIGN FOR EVERYBODY</a:t>
            </a:r>
          </a:p>
        </p:txBody>
      </p:sp>
    </p:spTree>
    <p:extLst>
      <p:ext uri="{BB962C8B-B14F-4D97-AF65-F5344CB8AC3E}">
        <p14:creationId xmlns:p14="http://schemas.microsoft.com/office/powerpoint/2010/main" val="726639503"/>
      </p:ext>
    </p:extLst>
  </p:cSld>
  <p:clrMap bg1="lt1" tx1="dk1" bg2="lt2" tx2="dk2" accent1="accent1" accent2="accent2" accent3="accent3" accent4="accent4" accent5="accent5" accent6="accent6" hlink="hlink" folHlink="folHlink"/>
  <p:sldLayoutIdLst>
    <p:sldLayoutId id="2147483708" r:id="rId1"/>
    <p:sldLayoutId id="2147483737" r:id="rId2"/>
    <p:sldLayoutId id="2147483741" r:id="rId3"/>
    <p:sldLayoutId id="2147483739" r:id="rId4"/>
    <p:sldLayoutId id="2147483731" r:id="rId5"/>
    <p:sldLayoutId id="2147483722" r:id="rId6"/>
    <p:sldLayoutId id="2147483724" r:id="rId7"/>
    <p:sldLayoutId id="2147483723" r:id="rId8"/>
    <p:sldLayoutId id="2147483824" r:id="rId9"/>
    <p:sldLayoutId id="2147483726" r:id="rId10"/>
    <p:sldLayoutId id="2147483727" r:id="rId11"/>
    <p:sldLayoutId id="2147483825" r:id="rId12"/>
    <p:sldLayoutId id="2147483780" r:id="rId13"/>
    <p:sldLayoutId id="2147483795" r:id="rId14"/>
    <p:sldLayoutId id="2147483826" r:id="rId15"/>
    <p:sldLayoutId id="2147483806" r:id="rId16"/>
    <p:sldLayoutId id="2147483812" r:id="rId17"/>
    <p:sldLayoutId id="2147483818" r:id="rId18"/>
    <p:sldLayoutId id="2147483811" r:id="rId19"/>
    <p:sldLayoutId id="2147483814" r:id="rId20"/>
    <p:sldLayoutId id="2147483827" r:id="rId21"/>
    <p:sldLayoutId id="2147483828" r:id="rId22"/>
    <p:sldLayoutId id="2147483819" r:id="rId23"/>
    <p:sldLayoutId id="2147483820" r:id="rId24"/>
    <p:sldLayoutId id="2147483709" r:id="rId25"/>
    <p:sldLayoutId id="2147483815" r:id="rId26"/>
    <p:sldLayoutId id="2147483823" r:id="rId27"/>
    <p:sldLayoutId id="2147483816" r:id="rId28"/>
    <p:sldLayoutId id="2147483728" r:id="rId29"/>
    <p:sldLayoutId id="2147483808" r:id="rId30"/>
    <p:sldLayoutId id="2147483829" r:id="rId31"/>
    <p:sldLayoutId id="2147483796" r:id="rId32"/>
    <p:sldLayoutId id="2147483810" r:id="rId33"/>
    <p:sldLayoutId id="2147483803" r:id="rId34"/>
    <p:sldLayoutId id="2147483807" r:id="rId35"/>
    <p:sldLayoutId id="2147483740" r:id="rId36"/>
    <p:sldLayoutId id="2147483813" r:id="rId37"/>
    <p:sldLayoutId id="2147483801" r:id="rId38"/>
    <p:sldLayoutId id="2147483794" r:id="rId39"/>
    <p:sldLayoutId id="2147483793" r:id="rId40"/>
    <p:sldLayoutId id="2147483821" r:id="rId41"/>
    <p:sldLayoutId id="2147483822" r:id="rId42"/>
    <p:sldLayoutId id="2147483817" r:id="rId43"/>
    <p:sldLayoutId id="2147483831" r:id="rId44"/>
    <p:sldLayoutId id="2147483830" r:id="rId45"/>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24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EF9DE-B2ED-44A5-93CA-236808786ED4}"/>
              </a:ext>
            </a:extLst>
          </p:cNvPr>
          <p:cNvSpPr>
            <a:spLocks noGrp="1"/>
          </p:cNvSpPr>
          <p:nvPr>
            <p:ph type="title"/>
          </p:nvPr>
        </p:nvSpPr>
        <p:spPr>
          <a:xfrm>
            <a:off x="457200" y="469392"/>
            <a:ext cx="11277600" cy="96847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4168982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59" r:id="rId26"/>
    <p:sldLayoutId id="2147483860" r:id="rId27"/>
    <p:sldLayoutId id="2147483861" r:id="rId28"/>
    <p:sldLayoutId id="2147483862" r:id="rId29"/>
    <p:sldLayoutId id="2147483863" r:id="rId30"/>
    <p:sldLayoutId id="2147483864" r:id="rId31"/>
    <p:sldLayoutId id="2147483865" r:id="rId32"/>
    <p:sldLayoutId id="2147483866" r:id="rId33"/>
    <p:sldLayoutId id="2147483867" r:id="rId34"/>
    <p:sldLayoutId id="2147483868" r:id="rId35"/>
    <p:sldLayoutId id="2147483869" r:id="rId36"/>
    <p:sldLayoutId id="2147483870" r:id="rId37"/>
    <p:sldLayoutId id="2147483871" r:id="rId38"/>
    <p:sldLayoutId id="2147483872" r:id="rId39"/>
    <p:sldLayoutId id="2147483873" r:id="rId40"/>
    <p:sldLayoutId id="2147483874" r:id="rId41"/>
    <p:sldLayoutId id="2147483875" r:id="rId42"/>
    <p:sldLayoutId id="2147483876" r:id="rId43"/>
    <p:sldLayoutId id="2147483877" r:id="rId44"/>
    <p:sldLayoutId id="2147483878" r:id="rId45"/>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11">
          <p15:clr>
            <a:srgbClr val="F26B43"/>
          </p15:clr>
        </p15:guide>
        <p15:guide id="2" pos="3840">
          <p15:clr>
            <a:srgbClr val="F26B43"/>
          </p15:clr>
        </p15:guide>
        <p15:guide id="3" pos="6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4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33200" y="2264400"/>
            <a:ext cx="11277600" cy="842963"/>
          </a:xfrm>
        </p:spPr>
        <p:txBody>
          <a:bodyPr/>
          <a:lstStyle/>
          <a:p>
            <a:r>
              <a:rPr lang="en-US" sz="3000" dirty="0">
                <a:latin typeface="+mj-lt"/>
              </a:rPr>
              <a:t>Design for Everybody</a:t>
            </a:r>
            <a:br>
              <a:rPr lang="en-US" sz="3000" dirty="0">
                <a:latin typeface="+mj-lt"/>
              </a:rPr>
            </a:br>
            <a:br>
              <a:rPr lang="en-US" sz="3000" dirty="0">
                <a:latin typeface="+mj-lt"/>
              </a:rPr>
            </a:br>
            <a:endParaRPr lang="en-US" sz="3000" dirty="0">
              <a:latin typeface="+mj-l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9876" t="61793" r="3408" b="1899"/>
          <a:stretch/>
        </p:blipFill>
        <p:spPr>
          <a:xfrm>
            <a:off x="457201" y="2948473"/>
            <a:ext cx="11277600" cy="3452328"/>
          </a:xfrm>
          <a:prstGeom prst="rect">
            <a:avLst/>
          </a:prstGeom>
        </p:spPr>
      </p:pic>
    </p:spTree>
    <p:extLst>
      <p:ext uri="{BB962C8B-B14F-4D97-AF65-F5344CB8AC3E}">
        <p14:creationId xmlns:p14="http://schemas.microsoft.com/office/powerpoint/2010/main" val="12865870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9200" y="2264400"/>
            <a:ext cx="10726258" cy="3195747"/>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Learning Objectives </a:t>
            </a:r>
            <a:endParaRPr lang="en-GB" sz="2000" dirty="0">
              <a:solidFill>
                <a:schemeClr val="accent4"/>
              </a:solidFill>
              <a:latin typeface="Arial" panose="020B0604020202020204" pitchFamily="34" charset="0"/>
              <a:cs typeface="Arial" panose="020B0604020202020204" pitchFamily="34" charset="0"/>
            </a:endParaRPr>
          </a:p>
          <a:p>
            <a:pPr>
              <a:spcAft>
                <a:spcPts val="600"/>
              </a:spcAft>
            </a:pPr>
            <a:r>
              <a:rPr lang="en-GB" sz="2000" b="1" dirty="0">
                <a:solidFill>
                  <a:schemeClr val="accent4"/>
                </a:solidFill>
                <a:latin typeface="Arial" panose="020B0604020202020204" pitchFamily="34" charset="0"/>
                <a:cs typeface="Arial" panose="020B0604020202020204" pitchFamily="34" charset="0"/>
              </a:rPr>
              <a:t>In this lesson you will learn to:</a:t>
            </a:r>
            <a:endParaRPr lang="en-GB" sz="2000" b="1" dirty="0">
              <a:solidFill>
                <a:srgbClr val="FF0000"/>
              </a:solidFill>
              <a:latin typeface="Arial" panose="020B0604020202020204" pitchFamily="34" charset="0"/>
              <a:cs typeface="Arial" panose="020B0604020202020204" pitchFamily="34" charset="0"/>
            </a:endParaRPr>
          </a:p>
          <a:p>
            <a:pPr marL="342900" lvl="0" indent="-342900">
              <a:spcAft>
                <a:spcPts val="600"/>
              </a:spcAft>
              <a:buClr>
                <a:srgbClr val="F1873E"/>
              </a:buClr>
              <a:buFont typeface="Arial"/>
              <a:buChar char="•"/>
            </a:pPr>
            <a:r>
              <a:rPr lang="en-US" sz="2000" dirty="0">
                <a:solidFill>
                  <a:schemeClr val="accent4"/>
                </a:solidFill>
                <a:latin typeface="Arial" panose="020B0604020202020204" pitchFamily="34" charset="0"/>
                <a:cs typeface="Arial" panose="020B0604020202020204" pitchFamily="34" charset="0"/>
              </a:rPr>
              <a:t>Describe how customer experience designers work to create an inclusive customer experience for all users;</a:t>
            </a:r>
          </a:p>
          <a:p>
            <a:pPr marL="342900" lvl="0" indent="-342900">
              <a:spcAft>
                <a:spcPts val="600"/>
              </a:spcAft>
              <a:buClr>
                <a:srgbClr val="F1873E"/>
              </a:buClr>
              <a:buFont typeface="Arial"/>
              <a:buChar char="•"/>
            </a:pPr>
            <a:r>
              <a:rPr lang="en-US" sz="2000" dirty="0">
                <a:solidFill>
                  <a:schemeClr val="accent4"/>
                </a:solidFill>
                <a:latin typeface="Arial" panose="020B0604020202020204" pitchFamily="34" charset="0"/>
                <a:cs typeface="Arial" panose="020B0604020202020204" pitchFamily="34" charset="0"/>
              </a:rPr>
              <a:t>E</a:t>
            </a:r>
            <a:r>
              <a:rPr lang="en-GB" sz="2000" dirty="0" err="1">
                <a:solidFill>
                  <a:schemeClr val="accent4"/>
                </a:solidFill>
                <a:latin typeface="Arial" panose="020B0604020202020204" pitchFamily="34" charset="0"/>
                <a:cs typeface="Arial" panose="020B0604020202020204" pitchFamily="34" charset="0"/>
              </a:rPr>
              <a:t>xplain</a:t>
            </a:r>
            <a:r>
              <a:rPr lang="en-GB" sz="2000" dirty="0">
                <a:solidFill>
                  <a:schemeClr val="accent4"/>
                </a:solidFill>
                <a:latin typeface="Arial" panose="020B0604020202020204" pitchFamily="34" charset="0"/>
                <a:cs typeface="Arial" panose="020B0604020202020204" pitchFamily="34" charset="0"/>
              </a:rPr>
              <a:t> what is meant by Universal Design;</a:t>
            </a:r>
          </a:p>
          <a:p>
            <a:pPr marL="342900" lvl="0" indent="-342900">
              <a:spcAft>
                <a:spcPts val="1500"/>
              </a:spcAft>
              <a:buClr>
                <a:srgbClr val="F1873E"/>
              </a:buClr>
              <a:buFont typeface="Arial"/>
              <a:buChar char="•"/>
            </a:pPr>
            <a:r>
              <a:rPr lang="en-GB" sz="2000" dirty="0">
                <a:solidFill>
                  <a:schemeClr val="accent4"/>
                </a:solidFill>
                <a:latin typeface="Arial" panose="020B0604020202020204" pitchFamily="34" charset="0"/>
                <a:cs typeface="Arial" panose="020B0604020202020204" pitchFamily="34" charset="0"/>
              </a:rPr>
              <a:t>Understand how to write a detailed design specification.</a:t>
            </a:r>
          </a:p>
          <a:p>
            <a:pPr lvl="0"/>
            <a:r>
              <a:rPr lang="en-GB" sz="2000" dirty="0">
                <a:solidFill>
                  <a:schemeClr val="accent4"/>
                </a:solidFill>
                <a:latin typeface="Arial" panose="020B0604020202020204" pitchFamily="34" charset="0"/>
                <a:cs typeface="Arial" panose="020B0604020202020204" pitchFamily="34" charset="0"/>
              </a:rPr>
              <a:t>You will focus on the essential skills of </a:t>
            </a:r>
            <a:r>
              <a:rPr lang="en-GB" sz="2000" b="1" dirty="0">
                <a:solidFill>
                  <a:schemeClr val="accent4"/>
                </a:solidFill>
                <a:latin typeface="Arial" panose="020B0604020202020204" pitchFamily="34" charset="0"/>
                <a:cs typeface="Arial" panose="020B0604020202020204" pitchFamily="34" charset="0"/>
              </a:rPr>
              <a:t>problem solving </a:t>
            </a:r>
            <a:r>
              <a:rPr lang="en-GB" sz="2000" dirty="0">
                <a:solidFill>
                  <a:schemeClr val="accent4"/>
                </a:solidFill>
                <a:latin typeface="Arial" panose="020B0604020202020204" pitchFamily="34" charset="0"/>
                <a:cs typeface="Arial" panose="020B0604020202020204" pitchFamily="34" charset="0"/>
              </a:rPr>
              <a:t>and </a:t>
            </a:r>
            <a:r>
              <a:rPr lang="en-GB" sz="2000" b="1" dirty="0">
                <a:solidFill>
                  <a:schemeClr val="accent4"/>
                </a:solidFill>
                <a:latin typeface="Arial" panose="020B0604020202020204" pitchFamily="34" charset="0"/>
                <a:cs typeface="Arial" panose="020B0604020202020204" pitchFamily="34" charset="0"/>
              </a:rPr>
              <a:t>creativity</a:t>
            </a:r>
            <a:r>
              <a:rPr lang="en-GB" sz="2000" dirty="0">
                <a:solidFill>
                  <a:schemeClr val="accent4"/>
                </a:solidFill>
                <a:latin typeface="Arial" panose="020B0604020202020204" pitchFamily="34" charset="0"/>
                <a:cs typeface="Arial" panose="020B0604020202020204" pitchFamily="34" charset="0"/>
              </a:rPr>
              <a:t>.</a:t>
            </a:r>
            <a:endParaRPr lang="en-GB"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0888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1" y="2264400"/>
            <a:ext cx="10665600" cy="5940088"/>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Universal Design</a:t>
            </a:r>
            <a:endParaRPr lang="en-GB" sz="2000" dirty="0">
              <a:solidFill>
                <a:schemeClr val="accent4"/>
              </a:solidFill>
              <a:latin typeface="Arial" panose="020B0604020202020204" pitchFamily="34" charset="0"/>
              <a:cs typeface="Arial" panose="020B0604020202020204" pitchFamily="34" charset="0"/>
            </a:endParaRPr>
          </a:p>
          <a:p>
            <a:pPr>
              <a:spcAft>
                <a:spcPts val="1500"/>
              </a:spcAft>
            </a:pPr>
            <a:r>
              <a:rPr lang="en-GB" sz="2000" dirty="0">
                <a:solidFill>
                  <a:schemeClr val="accent4"/>
                </a:solidFill>
                <a:latin typeface="Arial" panose="020B0604020202020204" pitchFamily="34" charset="0"/>
                <a:cs typeface="Arial" panose="020B0604020202020204" pitchFamily="34" charset="0"/>
              </a:rPr>
              <a:t>The design of products and spaces must be universal and inclusive. This means that the design should meet the needs of everyone, including people of all ages and people with disabilities. </a:t>
            </a:r>
          </a:p>
          <a:p>
            <a:pPr>
              <a:spcAft>
                <a:spcPts val="1500"/>
              </a:spcAft>
            </a:pPr>
            <a:r>
              <a:rPr lang="en-US" sz="2000" dirty="0">
                <a:solidFill>
                  <a:schemeClr val="accent4"/>
                </a:solidFill>
                <a:latin typeface="Arial" panose="020B0604020202020204" pitchFamily="34" charset="0"/>
                <a:cs typeface="Arial" panose="020B0604020202020204" pitchFamily="34" charset="0"/>
              </a:rPr>
              <a:t>Customer Experience Designers must have a good understanding of the needs of all customers when designing. The best way to do this is to include people of all ages and disabilities in the design process. </a:t>
            </a:r>
          </a:p>
          <a:p>
            <a:pPr>
              <a:spcAft>
                <a:spcPts val="200"/>
              </a:spcAft>
            </a:pPr>
            <a:r>
              <a:rPr lang="en-US" sz="2000" b="1" dirty="0">
                <a:solidFill>
                  <a:schemeClr val="accent4"/>
                </a:solidFill>
                <a:latin typeface="Arial" panose="020B0604020202020204" pitchFamily="34" charset="0"/>
                <a:cs typeface="Arial" panose="020B0604020202020204" pitchFamily="34" charset="0"/>
              </a:rPr>
              <a:t>Complete Challenge 1: Waiting Room Specification</a:t>
            </a:r>
          </a:p>
          <a:p>
            <a:pPr>
              <a:spcAft>
                <a:spcPts val="1000"/>
              </a:spcAft>
            </a:pPr>
            <a:r>
              <a:rPr lang="en-GB" sz="2000" dirty="0">
                <a:solidFill>
                  <a:schemeClr val="accent4"/>
                </a:solidFill>
                <a:latin typeface="Arial" panose="020B0604020202020204" pitchFamily="34" charset="0"/>
                <a:cs typeface="Arial" panose="020B0604020202020204" pitchFamily="34" charset="0"/>
              </a:rPr>
              <a:t>Read the experiences of the railway customers and write a twelve-point specification for a waiting area in a new HS2 station. You must ensure that it meets the needs of all customers.</a:t>
            </a:r>
          </a:p>
          <a:p>
            <a:endParaRPr lang="en-US" sz="2000" b="1"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0102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10370131" cy="5811847"/>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Product Analysis</a:t>
            </a:r>
            <a:endParaRPr lang="en-GB" sz="2000" dirty="0">
              <a:solidFill>
                <a:schemeClr val="accent4"/>
              </a:solidFill>
              <a:latin typeface="Arial" panose="020B0604020202020204" pitchFamily="34" charset="0"/>
              <a:cs typeface="Arial" panose="020B0604020202020204" pitchFamily="34" charset="0"/>
            </a:endParaRPr>
          </a:p>
          <a:p>
            <a:pPr>
              <a:spcAft>
                <a:spcPts val="600"/>
              </a:spcAft>
            </a:pPr>
            <a:r>
              <a:rPr lang="en-GB" sz="1700" dirty="0">
                <a:solidFill>
                  <a:schemeClr val="accent4"/>
                </a:solidFill>
                <a:latin typeface="Arial" panose="020B0604020202020204" pitchFamily="34" charset="0"/>
                <a:cs typeface="Arial" panose="020B0604020202020204" pitchFamily="34" charset="0"/>
              </a:rPr>
              <a:t>Universally designed products are products that aim to be easy to use for all people. This includes people:</a:t>
            </a:r>
          </a:p>
          <a:p>
            <a:pPr marL="342900" indent="-342900">
              <a:spcAft>
                <a:spcPts val="600"/>
              </a:spcAft>
              <a:buClr>
                <a:srgbClr val="F1873E"/>
              </a:buClr>
              <a:buFont typeface="Arial"/>
              <a:buChar char="•"/>
            </a:pPr>
            <a:r>
              <a:rPr lang="en-US" sz="1700" dirty="0">
                <a:solidFill>
                  <a:schemeClr val="accent4"/>
                </a:solidFill>
                <a:latin typeface="Arial" panose="020B0604020202020204" pitchFamily="34" charset="0"/>
                <a:cs typeface="Arial" panose="020B0604020202020204" pitchFamily="34" charset="0"/>
              </a:rPr>
              <a:t>O</a:t>
            </a:r>
            <a:r>
              <a:rPr lang="en-GB" sz="1700" dirty="0">
                <a:solidFill>
                  <a:schemeClr val="accent4"/>
                </a:solidFill>
                <a:latin typeface="Arial" panose="020B0604020202020204" pitchFamily="34" charset="0"/>
                <a:cs typeface="Arial" panose="020B0604020202020204" pitchFamily="34" charset="0"/>
              </a:rPr>
              <a:t>f all body shapes and sizes;</a:t>
            </a:r>
          </a:p>
          <a:p>
            <a:pPr marL="342900" indent="-342900">
              <a:spcAft>
                <a:spcPts val="600"/>
              </a:spcAft>
              <a:buClr>
                <a:srgbClr val="F1873E"/>
              </a:buClr>
              <a:buFont typeface="Arial"/>
              <a:buChar char="•"/>
            </a:pPr>
            <a:r>
              <a:rPr lang="en-GB" sz="1700" dirty="0">
                <a:solidFill>
                  <a:schemeClr val="accent4"/>
                </a:solidFill>
                <a:latin typeface="Arial" panose="020B0604020202020204" pitchFamily="34" charset="0"/>
                <a:cs typeface="Arial" panose="020B0604020202020204" pitchFamily="34" charset="0"/>
              </a:rPr>
              <a:t>People of all ages;</a:t>
            </a:r>
          </a:p>
          <a:p>
            <a:pPr marL="342900" indent="-342900">
              <a:spcAft>
                <a:spcPts val="400"/>
              </a:spcAft>
              <a:buClr>
                <a:srgbClr val="F1873E"/>
              </a:buClr>
              <a:buFont typeface="Arial"/>
              <a:buChar char="•"/>
            </a:pPr>
            <a:r>
              <a:rPr lang="en-GB" sz="1700" dirty="0">
                <a:solidFill>
                  <a:schemeClr val="accent4"/>
                </a:solidFill>
                <a:latin typeface="Arial" panose="020B0604020202020204" pitchFamily="34" charset="0"/>
                <a:cs typeface="Arial" panose="020B0604020202020204" pitchFamily="34" charset="0"/>
              </a:rPr>
              <a:t>People with disabilities, including hearing impairment, visual impairment, mobility impairment, physical disabilities and learning disabilities.</a:t>
            </a:r>
          </a:p>
          <a:p>
            <a:pPr>
              <a:spcBef>
                <a:spcPts val="2000"/>
              </a:spcBef>
              <a:spcAft>
                <a:spcPts val="600"/>
              </a:spcAft>
            </a:pPr>
            <a:r>
              <a:rPr lang="en-US" sz="1700" b="1" dirty="0">
                <a:solidFill>
                  <a:schemeClr val="accent4"/>
                </a:solidFill>
                <a:latin typeface="Arial" panose="020B0604020202020204" pitchFamily="34" charset="0"/>
                <a:cs typeface="Arial" panose="020B0604020202020204" pitchFamily="34" charset="0"/>
              </a:rPr>
              <a:t>Complete </a:t>
            </a:r>
            <a:r>
              <a:rPr lang="en-GB" sz="1700" b="1" dirty="0">
                <a:solidFill>
                  <a:schemeClr val="accent4"/>
                </a:solidFill>
                <a:latin typeface="Arial" panose="020B0604020202020204" pitchFamily="34" charset="0"/>
                <a:cs typeface="Arial" panose="020B0604020202020204" pitchFamily="34" charset="0"/>
              </a:rPr>
              <a:t>Challenge 2: Product Analysis</a:t>
            </a:r>
          </a:p>
          <a:p>
            <a:pPr>
              <a:spcAft>
                <a:spcPts val="600"/>
              </a:spcAft>
            </a:pPr>
            <a:r>
              <a:rPr lang="en-GB" sz="1700" dirty="0">
                <a:solidFill>
                  <a:schemeClr val="accent4"/>
                </a:solidFill>
                <a:latin typeface="Arial" panose="020B0604020202020204" pitchFamily="34" charset="0"/>
                <a:cs typeface="Arial" panose="020B0604020202020204" pitchFamily="34" charset="0"/>
              </a:rPr>
              <a:t>Choose a product from your school environment and sketch it in the space provided. It could be an item of furniture, a tool, or a fixture or fitting. You should include:</a:t>
            </a:r>
          </a:p>
          <a:p>
            <a:pPr marL="342900" lvl="0" indent="-342900">
              <a:spcAft>
                <a:spcPts val="600"/>
              </a:spcAft>
              <a:buClr>
                <a:srgbClr val="F1873E"/>
              </a:buClr>
              <a:buFont typeface="Arial"/>
              <a:buChar char="•"/>
            </a:pPr>
            <a:r>
              <a:rPr lang="en-GB" sz="1700" dirty="0">
                <a:solidFill>
                  <a:schemeClr val="accent4"/>
                </a:solidFill>
                <a:latin typeface="Arial" panose="020B0604020202020204" pitchFamily="34" charset="0"/>
                <a:cs typeface="Arial" panose="020B0604020202020204" pitchFamily="34" charset="0"/>
              </a:rPr>
              <a:t>Product dimensions;</a:t>
            </a:r>
          </a:p>
          <a:p>
            <a:pPr marL="342900" lvl="0" indent="-342900">
              <a:spcAft>
                <a:spcPts val="600"/>
              </a:spcAft>
              <a:buClr>
                <a:srgbClr val="F1873E"/>
              </a:buClr>
              <a:buFont typeface="Arial"/>
              <a:buChar char="•"/>
            </a:pPr>
            <a:r>
              <a:rPr lang="en-GB" sz="1700" dirty="0">
                <a:solidFill>
                  <a:schemeClr val="accent4"/>
                </a:solidFill>
                <a:latin typeface="Arial" panose="020B0604020202020204" pitchFamily="34" charset="0"/>
                <a:cs typeface="Arial" panose="020B0604020202020204" pitchFamily="34" charset="0"/>
              </a:rPr>
              <a:t>Annotations evaluating its features and whether they would or would not qualify as a universal design.</a:t>
            </a:r>
          </a:p>
          <a:p>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1492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9200" y="2264400"/>
            <a:ext cx="10726258" cy="2272417"/>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Plenary</a:t>
            </a:r>
            <a:endParaRPr lang="en-GB" sz="2000" dirty="0">
              <a:solidFill>
                <a:schemeClr val="accent4"/>
              </a:solidFill>
              <a:latin typeface="Arial" panose="020B0604020202020204" pitchFamily="34" charset="0"/>
              <a:cs typeface="Arial" panose="020B0604020202020204" pitchFamily="34" charset="0"/>
            </a:endParaRPr>
          </a:p>
          <a:p>
            <a:pPr marL="342900" lvl="0" indent="-342900">
              <a:spcAft>
                <a:spcPts val="600"/>
              </a:spcAft>
              <a:buClr>
                <a:srgbClr val="F1873E"/>
              </a:buClr>
              <a:buFont typeface="Arial"/>
              <a:buChar char="•"/>
            </a:pPr>
            <a:r>
              <a:rPr lang="en-GB" sz="2000" dirty="0">
                <a:solidFill>
                  <a:schemeClr val="accent4"/>
                </a:solidFill>
                <a:latin typeface="Arial" panose="020B0604020202020204" pitchFamily="34" charset="0"/>
                <a:cs typeface="Arial" panose="020B0604020202020204" pitchFamily="34" charset="0"/>
              </a:rPr>
              <a:t>Why is it important that a design meets the needs of all customers?</a:t>
            </a:r>
          </a:p>
          <a:p>
            <a:pPr marL="342900" lvl="0" indent="-342900">
              <a:spcAft>
                <a:spcPts val="600"/>
              </a:spcAft>
              <a:buClr>
                <a:srgbClr val="F1873E"/>
              </a:buClr>
              <a:buFont typeface="Arial"/>
              <a:buChar char="•"/>
            </a:pPr>
            <a:r>
              <a:rPr lang="en-GB" sz="2000" dirty="0">
                <a:solidFill>
                  <a:schemeClr val="accent4"/>
                </a:solidFill>
                <a:latin typeface="Arial" panose="020B0604020202020204" pitchFamily="34" charset="0"/>
                <a:cs typeface="Arial" panose="020B0604020202020204" pitchFamily="34" charset="0"/>
              </a:rPr>
              <a:t>How can we make sure that a design meets the needs of all customers?</a:t>
            </a:r>
          </a:p>
          <a:p>
            <a:pPr marL="342900" lvl="0" indent="-342900">
              <a:spcAft>
                <a:spcPts val="600"/>
              </a:spcAft>
              <a:buClr>
                <a:srgbClr val="F1873E"/>
              </a:buClr>
              <a:buFont typeface="Arial"/>
              <a:buChar char="•"/>
            </a:pPr>
            <a:r>
              <a:rPr lang="en-GB" sz="2000" dirty="0">
                <a:solidFill>
                  <a:schemeClr val="accent4"/>
                </a:solidFill>
                <a:latin typeface="Arial" panose="020B0604020202020204" pitchFamily="34" charset="0"/>
                <a:cs typeface="Arial" panose="020B0604020202020204" pitchFamily="34" charset="0"/>
              </a:rPr>
              <a:t>Why is customer experience design important?</a:t>
            </a:r>
          </a:p>
          <a:p>
            <a:pPr marL="342900" lvl="0" indent="-342900">
              <a:spcAft>
                <a:spcPts val="600"/>
              </a:spcAft>
              <a:buClr>
                <a:srgbClr val="F1873E"/>
              </a:buClr>
              <a:buFont typeface="Arial"/>
              <a:buChar char="•"/>
            </a:pPr>
            <a:r>
              <a:rPr lang="en-GB" sz="2000" dirty="0">
                <a:solidFill>
                  <a:schemeClr val="accent4"/>
                </a:solidFill>
                <a:latin typeface="Arial" panose="020B0604020202020204" pitchFamily="34" charset="0"/>
                <a:cs typeface="Arial" panose="020B0604020202020204" pitchFamily="34" charset="0"/>
              </a:rPr>
              <a:t>What makes a good design specification?</a:t>
            </a:r>
          </a:p>
        </p:txBody>
      </p:sp>
    </p:spTree>
    <p:extLst>
      <p:ext uri="{BB962C8B-B14F-4D97-AF65-F5344CB8AC3E}">
        <p14:creationId xmlns:p14="http://schemas.microsoft.com/office/powerpoint/2010/main" val="3104960568"/>
      </p:ext>
    </p:extLst>
  </p:cSld>
  <p:clrMapOvr>
    <a:masterClrMapping/>
  </p:clrMapOvr>
  <p:transition>
    <p:fade/>
  </p:transition>
</p:sld>
</file>

<file path=ppt/theme/theme1.xml><?xml version="1.0" encoding="utf-8"?>
<a:theme xmlns:a="http://schemas.openxmlformats.org/drawingml/2006/main" name="1_HS2 PPT Theme">
  <a:themeElements>
    <a:clrScheme name="HS2">
      <a:dk1>
        <a:srgbClr val="1D3673"/>
      </a:dk1>
      <a:lt1>
        <a:srgbClr val="FFFFFF"/>
      </a:lt1>
      <a:dk2>
        <a:srgbClr val="45AA3A"/>
      </a:dk2>
      <a:lt2>
        <a:srgbClr val="BB579B"/>
      </a:lt2>
      <a:accent1>
        <a:srgbClr val="F49114"/>
      </a:accent1>
      <a:accent2>
        <a:srgbClr val="5EB9F4"/>
      </a:accent2>
      <a:accent3>
        <a:srgbClr val="E53241"/>
      </a:accent3>
      <a:accent4>
        <a:srgbClr val="4C4D4C"/>
      </a:accent4>
      <a:accent5>
        <a:srgbClr val="000000"/>
      </a:accent5>
      <a:accent6>
        <a:srgbClr val="AAAAA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CS911a HS2 PowerPoint template v180618.potx" id="{A560FED6-B53F-47FD-A22F-B22EA86E6456}" vid="{03739F20-4011-44B8-94CF-3CE9F7504783}"/>
    </a:ext>
  </a:extLst>
</a:theme>
</file>

<file path=ppt/theme/theme2.xml><?xml version="1.0" encoding="utf-8"?>
<a:theme xmlns:a="http://schemas.openxmlformats.org/drawingml/2006/main" name="2_HS2 PPT Theme">
  <a:themeElements>
    <a:clrScheme name="Custom 4">
      <a:dk1>
        <a:srgbClr val="084A7F"/>
      </a:dk1>
      <a:lt1>
        <a:srgbClr val="FFFFFF"/>
      </a:lt1>
      <a:dk2>
        <a:srgbClr val="45AA3A"/>
      </a:dk2>
      <a:lt2>
        <a:srgbClr val="BB579B"/>
      </a:lt2>
      <a:accent1>
        <a:srgbClr val="F49114"/>
      </a:accent1>
      <a:accent2>
        <a:srgbClr val="5EB9F4"/>
      </a:accent2>
      <a:accent3>
        <a:srgbClr val="DF1D49"/>
      </a:accent3>
      <a:accent4>
        <a:srgbClr val="4C4D4C"/>
      </a:accent4>
      <a:accent5>
        <a:srgbClr val="000000"/>
      </a:accent5>
      <a:accent6>
        <a:srgbClr val="AAAAAA"/>
      </a:accent6>
      <a:hlink>
        <a:srgbClr val="0563C1"/>
      </a:hlink>
      <a:folHlink>
        <a:srgbClr val="954F72"/>
      </a:folHlink>
    </a:clrScheme>
    <a:fontScheme name="HS2 font theme">
      <a:majorFont>
        <a:latin typeface="Mad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CS911a HS2 PowerPoint template v180618.potx" id="{A560FED6-B53F-47FD-A22F-B22EA86E6456}" vid="{03739F20-4011-44B8-94CF-3CE9F75047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34F4AE69C21E498F9B1184519BB9AF" ma:contentTypeVersion="7" ma:contentTypeDescription="Create a new document." ma:contentTypeScope="" ma:versionID="90f8df66770fe6f7e47c2c0dfc3322a4">
  <xsd:schema xmlns:xsd="http://www.w3.org/2001/XMLSchema" xmlns:xs="http://www.w3.org/2001/XMLSchema" xmlns:p="http://schemas.microsoft.com/office/2006/metadata/properties" xmlns:ns2="78264dbd-4967-4750-8535-388aca79f18f" targetNamespace="http://schemas.microsoft.com/office/2006/metadata/properties" ma:root="true" ma:fieldsID="973ad8a9932ccf4182786832a2480b3d" ns2:_="">
    <xsd:import namespace="78264dbd-4967-4750-8535-388aca79f1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64dbd-4967-4750-8535-388aca79f1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4F44B3-AA9D-448D-964A-3AD013732D27}">
  <ds:schemaRefs>
    <ds:schemaRef ds:uri="http://schemas.microsoft.com/sharepoint/v3/contenttype/forms"/>
  </ds:schemaRefs>
</ds:datastoreItem>
</file>

<file path=customXml/itemProps2.xml><?xml version="1.0" encoding="utf-8"?>
<ds:datastoreItem xmlns:ds="http://schemas.openxmlformats.org/officeDocument/2006/customXml" ds:itemID="{01694F21-62B4-480D-A9E2-F3B119896079}"/>
</file>

<file path=customXml/itemProps3.xml><?xml version="1.0" encoding="utf-8"?>
<ds:datastoreItem xmlns:ds="http://schemas.openxmlformats.org/officeDocument/2006/customXml" ds:itemID="{730C6D69-63D8-4CDD-BDEA-D11DC3D72483}">
  <ds:schemaRefs>
    <ds:schemaRef ds:uri="http://schemas.openxmlformats.org/package/2006/metadata/core-properties"/>
    <ds:schemaRef ds:uri="http://purl.org/dc/terms/"/>
    <ds:schemaRef ds:uri="eb175991-0729-417d-a489-291c56284f20"/>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 Template</Template>
  <TotalTime>9298</TotalTime>
  <Words>704</Words>
  <Application>Microsoft Office PowerPoint</Application>
  <PresentationFormat>Widescreen</PresentationFormat>
  <Paragraphs>63</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Fira Sans</vt:lpstr>
      <vt:lpstr>Mada</vt:lpstr>
      <vt:lpstr>Open Sans</vt:lpstr>
      <vt:lpstr>Open Sans Semibold</vt:lpstr>
      <vt:lpstr>1_HS2 PPT Theme</vt:lpstr>
      <vt:lpstr>2_HS2 PPT Theme</vt:lpstr>
      <vt:lpstr>Design for Everybody  </vt:lpstr>
      <vt:lpstr>PowerPoint Presentation</vt:lpstr>
      <vt:lpstr>PowerPoint Presentation</vt:lpstr>
      <vt:lpstr>PowerPoint Presentation</vt:lpstr>
      <vt:lpstr>PowerPoint Presentation</vt:lpstr>
    </vt:vector>
  </TitlesOfParts>
  <Manager/>
  <Company>High Speed Two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Richard Winter</dc:creator>
  <cp:keywords/>
  <dc:description/>
  <cp:lastModifiedBy>Ashley McAllister</cp:lastModifiedBy>
  <cp:revision>320</cp:revision>
  <cp:lastPrinted>2020-11-17T11:17:57Z</cp:lastPrinted>
  <dcterms:created xsi:type="dcterms:W3CDTF">2018-06-19T10:55:36Z</dcterms:created>
  <dcterms:modified xsi:type="dcterms:W3CDTF">2020-11-25T10:06:52Z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0x0101007934F4AE69C21E498F9B1184519BB9AF</vt:lpwstr>
  </property>
</Properties>
</file>