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833" r:id="rId5"/>
  </p:sldMasterIdLst>
  <p:notesMasterIdLst>
    <p:notesMasterId r:id="rId15"/>
  </p:notesMasterIdLst>
  <p:handoutMasterIdLst>
    <p:handoutMasterId r:id="rId16"/>
  </p:handoutMasterIdLst>
  <p:sldIdLst>
    <p:sldId id="420" r:id="rId6"/>
    <p:sldId id="384" r:id="rId7"/>
    <p:sldId id="418" r:id="rId8"/>
    <p:sldId id="419" r:id="rId9"/>
    <p:sldId id="415" r:id="rId10"/>
    <p:sldId id="422" r:id="rId11"/>
    <p:sldId id="417" r:id="rId12"/>
    <p:sldId id="414" r:id="rId13"/>
    <p:sldId id="424" r:id="rId14"/>
  </p:sldIdLst>
  <p:sldSz cx="12192000" cy="6858000"/>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24">
          <p15:clr>
            <a:srgbClr val="A4A3A4"/>
          </p15:clr>
        </p15:guide>
        <p15:guide id="2" pos="214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k Tame" initials="" lastIdx="27" clrIdx="0"/>
  <p:cmAuthor id="1" name="Alannah Moore" initials="AM" lastIdx="8" clrIdx="1">
    <p:extLst>
      <p:ext uri="{19B8F6BF-5375-455C-9EA6-DF929625EA0E}">
        <p15:presenceInfo xmlns:p15="http://schemas.microsoft.com/office/powerpoint/2012/main" userId="S-1-5-21-3395633391-1056876279-2190228709-10185" providerId="AD"/>
      </p:ext>
    </p:extLst>
  </p:cmAuthor>
  <p:cmAuthor id="2" name="Maxine Marynicz" initials="MM" lastIdx="2" clrIdx="2">
    <p:extLst>
      <p:ext uri="{19B8F6BF-5375-455C-9EA6-DF929625EA0E}">
        <p15:presenceInfo xmlns:p15="http://schemas.microsoft.com/office/powerpoint/2012/main" userId="S-1-5-21-3395633391-1056876279-2190228709-17630" providerId="AD"/>
      </p:ext>
    </p:extLst>
  </p:cmAuthor>
  <p:cmAuthor id="3" name="Ashley McAllister" initials="AM" lastIdx="1" clrIdx="3">
    <p:extLst>
      <p:ext uri="{19B8F6BF-5375-455C-9EA6-DF929625EA0E}">
        <p15:presenceInfo xmlns:p15="http://schemas.microsoft.com/office/powerpoint/2012/main" userId="S::ashley.mcallister@zincmedia.com::7c5f43a0-b3ac-421c-93ea-9498a439d896" providerId="AD"/>
      </p:ext>
    </p:extLst>
  </p:cmAuthor>
  <p:cmAuthor id="4" name="Lynda Taylor" initials="LT" lastIdx="9" clrIdx="4">
    <p:extLst>
      <p:ext uri="{19B8F6BF-5375-455C-9EA6-DF929625EA0E}">
        <p15:presenceInfo xmlns:p15="http://schemas.microsoft.com/office/powerpoint/2012/main" userId="S::LyndaT@zincmedia.com::556c8458-860a-4557-afa7-07162d7bb6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4C4C"/>
    <a:srgbClr val="3C96C8"/>
    <a:srgbClr val="014A80"/>
    <a:srgbClr val="014A81"/>
    <a:srgbClr val="5FB9F5"/>
    <a:srgbClr val="9943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4F339D-0459-4D69-8024-DB45AEC02FB7}" v="22" dt="2020-01-09T11:03:13.5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2" autoAdjust="0"/>
    <p:restoredTop sz="59456" autoAdjust="0"/>
  </p:normalViewPr>
  <p:slideViewPr>
    <p:cSldViewPr snapToGrid="0">
      <p:cViewPr varScale="1">
        <p:scale>
          <a:sx n="69" d="100"/>
          <a:sy n="69" d="100"/>
        </p:scale>
        <p:origin x="1488" y="176"/>
      </p:cViewPr>
      <p:guideLst>
        <p:guide orient="horz" pos="2137"/>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330"/>
    </p:cViewPr>
  </p:sorterViewPr>
  <p:notesViewPr>
    <p:cSldViewPr snapToGrid="0">
      <p:cViewPr varScale="1">
        <p:scale>
          <a:sx n="63" d="100"/>
          <a:sy n="63" d="100"/>
        </p:scale>
        <p:origin x="2676" y="72"/>
      </p:cViewPr>
      <p:guideLst>
        <p:guide orient="horz" pos="3124"/>
        <p:guide pos="214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63032" y="0"/>
            <a:ext cx="2955290" cy="497658"/>
          </a:xfrm>
          <a:prstGeom prst="rect">
            <a:avLst/>
          </a:prstGeom>
        </p:spPr>
        <p:txBody>
          <a:bodyPr vert="horz" lIns="91440" tIns="45720" rIns="91440" bIns="45720" rtlCol="0"/>
          <a:lstStyle>
            <a:lvl1pPr algn="r">
              <a:defRPr sz="1200"/>
            </a:lvl1pPr>
          </a:lstStyle>
          <a:p>
            <a:fld id="{742ACDF9-4F45-4109-853B-A37C0C97C5EC}" type="datetimeFigureOut">
              <a:rPr lang="en-GB" smtClean="0"/>
              <a:t>15/12/2020</a:t>
            </a:fld>
            <a:endParaRPr lang="en-GB" dirty="0"/>
          </a:p>
        </p:txBody>
      </p:sp>
      <p:sp>
        <p:nvSpPr>
          <p:cNvPr id="4" name="Footer Placeholder 3"/>
          <p:cNvSpPr>
            <a:spLocks noGrp="1"/>
          </p:cNvSpPr>
          <p:nvPr>
            <p:ph type="ftr" sz="quarter" idx="2"/>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63032" y="9421044"/>
            <a:ext cx="2955290" cy="497656"/>
          </a:xfrm>
          <a:prstGeom prst="rect">
            <a:avLst/>
          </a:prstGeom>
        </p:spPr>
        <p:txBody>
          <a:bodyPr vert="horz" lIns="91440" tIns="45720" rIns="91440" bIns="45720" rtlCol="0" anchor="b"/>
          <a:lstStyle>
            <a:lvl1pPr algn="r">
              <a:defRPr sz="1200"/>
            </a:lvl1pPr>
          </a:lstStyle>
          <a:p>
            <a:fld id="{9209A2A3-375C-41D2-B2CA-0E9F49BC0D0C}" type="slidenum">
              <a:rPr lang="en-GB" smtClean="0"/>
              <a:t>‹#›</a:t>
            </a:fld>
            <a:endParaRPr lang="en-GB" dirty="0"/>
          </a:p>
        </p:txBody>
      </p:sp>
    </p:spTree>
    <p:extLst>
      <p:ext uri="{BB962C8B-B14F-4D97-AF65-F5344CB8AC3E}">
        <p14:creationId xmlns:p14="http://schemas.microsoft.com/office/powerpoint/2010/main" val="2261235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58FD1BCE-2196-4369-8FA8-A36E2593F3F9}" type="datetimeFigureOut">
              <a:rPr lang="en-GB" smtClean="0"/>
              <a:t>15/12/2020</a:t>
            </a:fld>
            <a:endParaRPr lang="en-GB" dirty="0"/>
          </a:p>
        </p:txBody>
      </p:sp>
      <p:sp>
        <p:nvSpPr>
          <p:cNvPr id="4" name="Slide Image Placeholder 3"/>
          <p:cNvSpPr>
            <a:spLocks noGrp="1" noRot="1" noChangeAspect="1"/>
          </p:cNvSpPr>
          <p:nvPr>
            <p:ph type="sldImg" idx="2"/>
          </p:nvPr>
        </p:nvSpPr>
        <p:spPr>
          <a:xfrm>
            <a:off x="434975" y="1239838"/>
            <a:ext cx="5949950" cy="334803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5D9F5426-27A5-4531-AEAF-F216ECB52FC1}" type="slidenum">
              <a:rPr lang="en-GB" smtClean="0"/>
              <a:t>‹#›</a:t>
            </a:fld>
            <a:endParaRPr lang="en-GB" dirty="0"/>
          </a:p>
        </p:txBody>
      </p:sp>
    </p:spTree>
    <p:extLst>
      <p:ext uri="{BB962C8B-B14F-4D97-AF65-F5344CB8AC3E}">
        <p14:creationId xmlns:p14="http://schemas.microsoft.com/office/powerpoint/2010/main" val="1339084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b="0" dirty="0"/>
              <a:t>This slide</a:t>
            </a:r>
            <a:r>
              <a:rPr lang="en-US" b="0" baseline="0" dirty="0"/>
              <a:t> introduces the Tunnel Structures Challenge activity. </a:t>
            </a:r>
          </a:p>
          <a:p>
            <a:r>
              <a:rPr lang="en-US" b="0" baseline="0" dirty="0"/>
              <a:t>Ask the students some starter discussion questions:</a:t>
            </a:r>
          </a:p>
          <a:p>
            <a:pPr marL="171450" indent="-171450">
              <a:buFont typeface="Arial"/>
              <a:buChar char="•"/>
            </a:pPr>
            <a:r>
              <a:rPr lang="en-US" b="0" baseline="0" dirty="0"/>
              <a:t>What is a tunnel?</a:t>
            </a:r>
          </a:p>
          <a:p>
            <a:pPr marL="171450" indent="-171450">
              <a:buFont typeface="Arial"/>
              <a:buChar char="•"/>
            </a:pPr>
            <a:r>
              <a:rPr lang="en-US" b="0" baseline="0" dirty="0"/>
              <a:t>Where have you seen one?</a:t>
            </a:r>
          </a:p>
          <a:p>
            <a:pPr marL="171450" indent="-171450">
              <a:buFont typeface="Arial"/>
              <a:buChar char="•"/>
            </a:pPr>
            <a:r>
              <a:rPr lang="en-US" b="0" baseline="0" dirty="0"/>
              <a:t>Why do we need tunnels?</a:t>
            </a:r>
          </a:p>
        </p:txBody>
      </p:sp>
      <p:sp>
        <p:nvSpPr>
          <p:cNvPr id="4" name="Slide Number Placeholder 3"/>
          <p:cNvSpPr>
            <a:spLocks noGrp="1"/>
          </p:cNvSpPr>
          <p:nvPr>
            <p:ph type="sldNum" sz="quarter" idx="10"/>
          </p:nvPr>
        </p:nvSpPr>
        <p:spPr/>
        <p:txBody>
          <a:bodyPr/>
          <a:lstStyle/>
          <a:p>
            <a:fld id="{5D9F5426-27A5-4531-AEAF-F216ECB52FC1}" type="slidenum">
              <a:rPr lang="en-GB" smtClean="0"/>
              <a:t>1</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a:t>
            </a:r>
            <a:r>
              <a:rPr lang="en-US" baseline="0" dirty="0"/>
              <a:t> objectives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Introduce the learning objectives</a:t>
            </a:r>
            <a:r>
              <a:rPr lang="en-US" b="0" baseline="0" dirty="0"/>
              <a:t> for today’s session by reading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Ensure that your students understand the key terminology of the learning objectives.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b="0" baseline="0" dirty="0"/>
              <a:t>In addition, you may wish to define problem solving and teamwork for the purposes of this session. You could ask students what makes somebody a good team member or good at problem solving. You could ask students to rate their skills of problem solving and teamwork with thumbs up, thumbs down or thumbs to the side. Aim for more thumbs up by the end of the lesson.</a:t>
            </a:r>
          </a:p>
          <a:p>
            <a:endParaRPr lang="en-US" dirty="0"/>
          </a:p>
        </p:txBody>
      </p:sp>
      <p:sp>
        <p:nvSpPr>
          <p:cNvPr id="4" name="Slide Number Placeholder 3"/>
          <p:cNvSpPr>
            <a:spLocks noGrp="1"/>
          </p:cNvSpPr>
          <p:nvPr>
            <p:ph type="sldNum" sz="quarter" idx="10"/>
          </p:nvPr>
        </p:nvSpPr>
        <p:spPr/>
        <p:txBody>
          <a:bodyPr/>
          <a:lstStyle/>
          <a:p>
            <a:fld id="{5D9F5426-27A5-4531-AEAF-F216ECB52FC1}" type="slidenum">
              <a:rPr lang="en-GB" smtClean="0"/>
              <a:t>2</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Tunnels</a:t>
            </a:r>
            <a:r>
              <a:rPr lang="en-GB" baseline="0" dirty="0"/>
              <a:t> at HS2</a:t>
            </a:r>
          </a:p>
          <a:p>
            <a:r>
              <a:rPr lang="en-GB" b="0" baseline="0" dirty="0"/>
              <a:t>Use this slide to introduce tunnels. Use the facts and information on the </a:t>
            </a:r>
            <a:r>
              <a:rPr lang="en-GB" b="0" baseline="0" dirty="0" err="1"/>
              <a:t>infographic</a:t>
            </a:r>
            <a:r>
              <a:rPr lang="en-GB" b="0" baseline="0" dirty="0"/>
              <a:t> to get students thinking about why and how we build tunnels.</a:t>
            </a:r>
            <a:endParaRPr lang="en-GB" b="0" dirty="0"/>
          </a:p>
        </p:txBody>
      </p:sp>
      <p:sp>
        <p:nvSpPr>
          <p:cNvPr id="4" name="Slide Number Placeholder 3"/>
          <p:cNvSpPr>
            <a:spLocks noGrp="1"/>
          </p:cNvSpPr>
          <p:nvPr>
            <p:ph type="sldNum" sz="quarter" idx="10"/>
          </p:nvPr>
        </p:nvSpPr>
        <p:spPr/>
        <p:txBody>
          <a:bodyPr/>
          <a:lstStyle/>
          <a:p>
            <a:fld id="{5D9F5426-27A5-4531-AEAF-F216ECB52FC1}" type="slidenum">
              <a:rPr lang="en-GB" smtClean="0"/>
              <a:t>3</a:t>
            </a:fld>
            <a:endParaRPr lang="en-GB" dirty="0"/>
          </a:p>
        </p:txBody>
      </p:sp>
    </p:spTree>
    <p:extLst>
      <p:ext uri="{BB962C8B-B14F-4D97-AF65-F5344CB8AC3E}">
        <p14:creationId xmlns:p14="http://schemas.microsoft.com/office/powerpoint/2010/main" val="2210404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Tunnel Boring Machines</a:t>
            </a:r>
          </a:p>
          <a:p>
            <a:r>
              <a:rPr lang="en-GB" b="0" dirty="0"/>
              <a:t>HS2</a:t>
            </a:r>
            <a:r>
              <a:rPr lang="en-GB" b="0" baseline="0" dirty="0"/>
              <a:t> will use one Tunnel Boring Machine to build its 64 miles of tunnels. Tunnel Boring Machines are huge machines, around the height of a school hall, and excavate the soil by grinding it up with the front </a:t>
            </a:r>
            <a:r>
              <a:rPr lang="en-GB" b="0" baseline="0" dirty="0" err="1"/>
              <a:t>cutterhead</a:t>
            </a:r>
            <a:r>
              <a:rPr lang="en-GB" b="0" baseline="0" dirty="0"/>
              <a:t> of the machine, liquefying it and pumping it away. The machine also uses robot arms to build the tunnel as it moves forward. </a:t>
            </a:r>
          </a:p>
          <a:p>
            <a:r>
              <a:rPr lang="en-GB" b="0" baseline="0" dirty="0"/>
              <a:t>Tunnel boring machines are much safer and faster than historical tunnel building methods, as the tunnel face is not open during excavation and construction. </a:t>
            </a:r>
            <a:endParaRPr lang="en-GB" b="0" dirty="0"/>
          </a:p>
        </p:txBody>
      </p:sp>
      <p:sp>
        <p:nvSpPr>
          <p:cNvPr id="4" name="Slide Number Placeholder 3"/>
          <p:cNvSpPr>
            <a:spLocks noGrp="1"/>
          </p:cNvSpPr>
          <p:nvPr>
            <p:ph type="sldNum" sz="quarter" idx="10"/>
          </p:nvPr>
        </p:nvSpPr>
        <p:spPr/>
        <p:txBody>
          <a:bodyPr/>
          <a:lstStyle/>
          <a:p>
            <a:fld id="{5D9F5426-27A5-4531-AEAF-F216ECB52FC1}" type="slidenum">
              <a:rPr lang="en-GB" smtClean="0"/>
              <a:t>4</a:t>
            </a:fld>
            <a:endParaRPr lang="en-GB" dirty="0"/>
          </a:p>
        </p:txBody>
      </p:sp>
    </p:spTree>
    <p:extLst>
      <p:ext uri="{BB962C8B-B14F-4D97-AF65-F5344CB8AC3E}">
        <p14:creationId xmlns:p14="http://schemas.microsoft.com/office/powerpoint/2010/main" val="358365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2000"/>
              </a:spcAft>
            </a:pPr>
            <a:r>
              <a:rPr lang="en-US" sz="1200" b="1" dirty="0">
                <a:solidFill>
                  <a:schemeClr val="tx1"/>
                </a:solidFill>
                <a:latin typeface="Arial" panose="020B0604020202020204" pitchFamily="34" charset="0"/>
                <a:cs typeface="Arial" panose="020B0604020202020204" pitchFamily="34" charset="0"/>
              </a:rPr>
              <a:t>Challenge 1: Tunnel building</a:t>
            </a:r>
          </a:p>
          <a:p>
            <a:endParaRPr lang="en-US" dirty="0"/>
          </a:p>
          <a:p>
            <a:r>
              <a:rPr lang="en-US" b="0" dirty="0"/>
              <a:t>Introduce the challenge</a:t>
            </a:r>
            <a:r>
              <a:rPr lang="en-US" b="0" baseline="0" dirty="0"/>
              <a:t>. Explain to students that they will be building a tunnel just like the one on the introduction slide and will be working in groups. Show your students the examples. Explain to your students that they will be building a tunnel just like your examples. Alternatively, show students the next slide. </a:t>
            </a:r>
          </a:p>
          <a:p>
            <a:endParaRPr lang="en-US" b="0" baseline="0" dirty="0"/>
          </a:p>
          <a:p>
            <a:r>
              <a:rPr lang="en-US" b="0" baseline="0" dirty="0"/>
              <a:t>They can choose from the designs that there are instructions for or design their own, however it must survive the following tests at the end of the lesson:</a:t>
            </a:r>
          </a:p>
          <a:p>
            <a:endParaRPr lang="en-US" b="0" baseline="0" dirty="0"/>
          </a:p>
          <a:p>
            <a:pPr marL="171450" indent="-171450">
              <a:buFont typeface="Arial"/>
              <a:buChar char="•"/>
            </a:pPr>
            <a:r>
              <a:rPr lang="en-US" b="0" baseline="0" dirty="0"/>
              <a:t>It must fit on the testing poster</a:t>
            </a:r>
          </a:p>
          <a:p>
            <a:pPr marL="171450" indent="-171450">
              <a:buFont typeface="Arial"/>
              <a:buChar char="•"/>
            </a:pPr>
            <a:r>
              <a:rPr lang="en-US" b="0" baseline="0" dirty="0"/>
              <a:t>The train must fit through</a:t>
            </a:r>
          </a:p>
          <a:p>
            <a:pPr marL="171450" indent="-171450">
              <a:buFont typeface="Arial"/>
              <a:buChar char="•"/>
            </a:pPr>
            <a:r>
              <a:rPr lang="en-US" b="0" baseline="0" dirty="0"/>
              <a:t>It must survive the weighted bag being dropped on it.</a:t>
            </a:r>
          </a:p>
          <a:p>
            <a:pPr marL="0" indent="0">
              <a:buFont typeface="Arial"/>
              <a:buNone/>
            </a:pPr>
            <a:endParaRPr lang="en-US" b="0" baseline="0" dirty="0"/>
          </a:p>
          <a:p>
            <a:pPr marL="0" indent="0">
              <a:buFont typeface="Arial"/>
              <a:buNone/>
            </a:pPr>
            <a:r>
              <a:rPr lang="en-US" b="0" baseline="0" dirty="0"/>
              <a:t>Show students the testing apparatus. Alternatively show them slide 7, which shows the test process.</a:t>
            </a:r>
          </a:p>
          <a:p>
            <a:pPr marL="171450" indent="-171450">
              <a:buFont typeface="Arial"/>
              <a:buChar char="•"/>
            </a:pPr>
            <a:endParaRPr lang="en-US" b="0" baseline="0" dirty="0"/>
          </a:p>
          <a:p>
            <a:pPr marL="0" indent="0">
              <a:buFont typeface="Arial"/>
              <a:buNone/>
            </a:pPr>
            <a:r>
              <a:rPr lang="en-US" b="0" baseline="0" dirty="0"/>
              <a:t>Ask the students what they think the bag represents? It represents the weight of the earth or ground pressure. </a:t>
            </a:r>
          </a:p>
        </p:txBody>
      </p:sp>
      <p:sp>
        <p:nvSpPr>
          <p:cNvPr id="4" name="Slide Number Placeholder 3"/>
          <p:cNvSpPr>
            <a:spLocks noGrp="1"/>
          </p:cNvSpPr>
          <p:nvPr>
            <p:ph type="sldNum" sz="quarter" idx="10"/>
          </p:nvPr>
        </p:nvSpPr>
        <p:spPr/>
        <p:txBody>
          <a:bodyPr/>
          <a:lstStyle/>
          <a:p>
            <a:fld id="{5D9F5426-27A5-4531-AEAF-F216ECB52FC1}" type="slidenum">
              <a:rPr lang="en-GB" smtClean="0"/>
              <a:t>5</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Tunnel examples</a:t>
            </a:r>
          </a:p>
          <a:p>
            <a:endParaRPr lang="en-US" dirty="0"/>
          </a:p>
          <a:p>
            <a:r>
              <a:rPr lang="en-US" b="0" dirty="0"/>
              <a:t>The following</a:t>
            </a:r>
            <a:r>
              <a:rPr lang="en-US" b="0" baseline="0" dirty="0"/>
              <a:t> are examples of how students could build their tunnels using the instruction sheets. </a:t>
            </a:r>
          </a:p>
          <a:p>
            <a:r>
              <a:rPr lang="en-US" b="0" baseline="0" dirty="0"/>
              <a:t>Ask students which they think would be better.</a:t>
            </a:r>
          </a:p>
          <a:p>
            <a:r>
              <a:rPr lang="en-US" b="0" baseline="0" dirty="0"/>
              <a:t>Explain that students may use their own design instead.</a:t>
            </a:r>
            <a:endParaRPr lang="en-US" b="0" dirty="0"/>
          </a:p>
        </p:txBody>
      </p:sp>
      <p:sp>
        <p:nvSpPr>
          <p:cNvPr id="4" name="Slide Number Placeholder 3"/>
          <p:cNvSpPr>
            <a:spLocks noGrp="1"/>
          </p:cNvSpPr>
          <p:nvPr>
            <p:ph type="sldNum" sz="quarter" idx="10"/>
          </p:nvPr>
        </p:nvSpPr>
        <p:spPr/>
        <p:txBody>
          <a:bodyPr/>
          <a:lstStyle/>
          <a:p>
            <a:fld id="{5D9F5426-27A5-4531-AEAF-F216ECB52FC1}" type="slidenum">
              <a:rPr lang="en-GB" smtClean="0"/>
              <a:t>6</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Challenge</a:t>
            </a:r>
          </a:p>
          <a:p>
            <a:r>
              <a:rPr lang="en-US" b="0" dirty="0"/>
              <a:t>Collect</a:t>
            </a:r>
            <a:r>
              <a:rPr lang="en-US" b="0" baseline="0" dirty="0"/>
              <a:t> all the structures and bring them to your testing area. Alternatively test each structure on the group’s table. </a:t>
            </a:r>
          </a:p>
          <a:p>
            <a:endParaRPr lang="en-US" b="0" dirty="0"/>
          </a:p>
          <a:p>
            <a:r>
              <a:rPr lang="en-US" b="0" dirty="0"/>
              <a:t>Re</a:t>
            </a:r>
            <a:r>
              <a:rPr lang="en-US" b="0" baseline="0" dirty="0"/>
              <a:t>introduce the tests for each structure. </a:t>
            </a:r>
            <a:endParaRPr lang="en-US" b="0" dirty="0"/>
          </a:p>
          <a:p>
            <a:endParaRPr lang="en-US" b="0" baseline="0" dirty="0"/>
          </a:p>
          <a:p>
            <a:pPr marL="171450" indent="-171450">
              <a:buFont typeface="Arial"/>
              <a:buChar char="•"/>
            </a:pPr>
            <a:r>
              <a:rPr lang="en-US" b="0" baseline="0" dirty="0"/>
              <a:t>It must fit on the testing poster</a:t>
            </a:r>
          </a:p>
          <a:p>
            <a:pPr marL="171450" indent="-171450">
              <a:buFont typeface="Arial"/>
              <a:buChar char="•"/>
            </a:pPr>
            <a:r>
              <a:rPr lang="en-US" b="0" baseline="0" dirty="0"/>
              <a:t>The train must fit through</a:t>
            </a:r>
          </a:p>
          <a:p>
            <a:pPr marL="171450" indent="-171450">
              <a:buFont typeface="Arial"/>
              <a:buChar char="•"/>
            </a:pPr>
            <a:r>
              <a:rPr lang="en-US" b="0" baseline="0" dirty="0"/>
              <a:t>It must survive the weighted bag being dropped on it.</a:t>
            </a:r>
          </a:p>
          <a:p>
            <a:pPr marL="0" indent="0">
              <a:buFont typeface="Arial"/>
              <a:buNone/>
            </a:pPr>
            <a:endParaRPr lang="en-US" b="0" baseline="0" dirty="0"/>
          </a:p>
          <a:p>
            <a:pPr marL="0" indent="0">
              <a:buFont typeface="Arial"/>
              <a:buNone/>
            </a:pPr>
            <a:r>
              <a:rPr lang="en-US" b="0" baseline="0" dirty="0"/>
              <a:t>For each tunnel, ask the students to vote whether it will be a success or be crushed. Ask individual students why they think this.</a:t>
            </a:r>
          </a:p>
          <a:p>
            <a:pPr marL="0" indent="0">
              <a:buFont typeface="Arial"/>
              <a:buNone/>
            </a:pPr>
            <a:endParaRPr lang="en-US" b="0" baseline="0" dirty="0"/>
          </a:p>
          <a:p>
            <a:pPr marL="0" indent="0">
              <a:buFont typeface="Arial"/>
              <a:buNone/>
            </a:pPr>
            <a:r>
              <a:rPr lang="en-US" b="0" baseline="0" dirty="0"/>
              <a:t>Make sure that each structure gets a polite round of applause for effort. </a:t>
            </a:r>
          </a:p>
          <a:p>
            <a:pPr marL="0" indent="0">
              <a:buFont typeface="Arial"/>
              <a:buNone/>
            </a:pPr>
            <a:endParaRPr lang="en-US" b="0" baseline="0" dirty="0"/>
          </a:p>
          <a:p>
            <a:pPr marL="0" indent="0">
              <a:buFont typeface="Arial"/>
              <a:buNone/>
            </a:pPr>
            <a:r>
              <a:rPr lang="en-US" b="0" baseline="0" dirty="0"/>
              <a:t>You could optionally introduce the Essential skill here of </a:t>
            </a:r>
            <a:r>
              <a:rPr lang="en-US" b="1" baseline="0" dirty="0"/>
              <a:t>staying positive. </a:t>
            </a:r>
          </a:p>
        </p:txBody>
      </p:sp>
      <p:sp>
        <p:nvSpPr>
          <p:cNvPr id="4" name="Slide Number Placeholder 3"/>
          <p:cNvSpPr>
            <a:spLocks noGrp="1"/>
          </p:cNvSpPr>
          <p:nvPr>
            <p:ph type="sldNum" sz="quarter" idx="10"/>
          </p:nvPr>
        </p:nvSpPr>
        <p:spPr/>
        <p:txBody>
          <a:bodyPr/>
          <a:lstStyle/>
          <a:p>
            <a:fld id="{5D9F5426-27A5-4531-AEAF-F216ECB52FC1}" type="slidenum">
              <a:rPr lang="en-GB" smtClean="0"/>
              <a:t>7</a:t>
            </a:fld>
            <a:endParaRPr lang="en-GB" dirty="0"/>
          </a:p>
        </p:txBody>
      </p:sp>
    </p:spTree>
    <p:extLst>
      <p:ext uri="{BB962C8B-B14F-4D97-AF65-F5344CB8AC3E}">
        <p14:creationId xmlns:p14="http://schemas.microsoft.com/office/powerpoint/2010/main" val="807529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a:t>
            </a:r>
          </a:p>
          <a:p>
            <a:r>
              <a:rPr lang="en-GB" b="0" dirty="0"/>
              <a:t>Use these questions to review the learning and</a:t>
            </a:r>
            <a:r>
              <a:rPr lang="en-US" b="0" baseline="0" dirty="0"/>
              <a:t> return to the objectives set at the beginning of the lesson. This also provides students with a chance to show off what they have learned and to share ideas and skills.</a:t>
            </a:r>
          </a:p>
          <a:p>
            <a:endParaRPr lang="en-US" b="0" baseline="0" dirty="0"/>
          </a:p>
          <a:p>
            <a:r>
              <a:rPr lang="en-US" b="0" baseline="0" dirty="0"/>
              <a:t>Use the final question to introduce a careers element to the activity. The aim is to relate the skills from today’s session to a career. Explain how Construction Workers who build real life tunnels need to use teamwork and that the Civil Engineers must use problem solving.</a:t>
            </a:r>
          </a:p>
          <a:p>
            <a:endParaRPr lang="en-US" b="0" baseline="0" dirty="0"/>
          </a:p>
          <a:p>
            <a:r>
              <a:rPr lang="en-US" b="0" baseline="0" dirty="0"/>
              <a:t>Additionally, ask students to re-assess their </a:t>
            </a:r>
            <a:r>
              <a:rPr lang="en-US" b="1" baseline="0" dirty="0"/>
              <a:t>teamwork</a:t>
            </a:r>
            <a:r>
              <a:rPr lang="en-US" b="0" baseline="0" dirty="0"/>
              <a:t> or </a:t>
            </a:r>
            <a:r>
              <a:rPr lang="en-US" b="1" baseline="0" dirty="0"/>
              <a:t>problem solving </a:t>
            </a:r>
            <a:r>
              <a:rPr lang="en-US" b="0" baseline="0" dirty="0"/>
              <a:t>with thumbs up, thumbs down or thumbs to the side. Hopefully, you have more thumbs up!</a:t>
            </a:r>
          </a:p>
        </p:txBody>
      </p:sp>
      <p:sp>
        <p:nvSpPr>
          <p:cNvPr id="4" name="Slide Number Placeholder 3"/>
          <p:cNvSpPr>
            <a:spLocks noGrp="1"/>
          </p:cNvSpPr>
          <p:nvPr>
            <p:ph type="sldNum" sz="quarter" idx="10"/>
          </p:nvPr>
        </p:nvSpPr>
        <p:spPr/>
        <p:txBody>
          <a:bodyPr/>
          <a:lstStyle/>
          <a:p>
            <a:fld id="{5D9F5426-27A5-4531-AEAF-F216ECB52FC1}" type="slidenum">
              <a:rPr lang="en-GB" smtClean="0"/>
              <a:t>8</a:t>
            </a:fld>
            <a:endParaRPr lang="en-GB" dirty="0"/>
          </a:p>
        </p:txBody>
      </p:sp>
    </p:spTree>
    <p:extLst>
      <p:ext uri="{BB962C8B-B14F-4D97-AF65-F5344CB8AC3E}">
        <p14:creationId xmlns:p14="http://schemas.microsoft.com/office/powerpoint/2010/main" val="3062048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Careers</a:t>
            </a:r>
            <a:r>
              <a:rPr lang="en-US" baseline="0" dirty="0"/>
              <a:t> link: Construction</a:t>
            </a:r>
          </a:p>
          <a:p>
            <a:r>
              <a:rPr lang="en-GB" b="0" baseline="0" dirty="0"/>
              <a:t>Explain to the students that if they enjoyed today’s activity, then they should think about a career in Construction as a Construction Plant Operator. Construction Plant Operators at HS2 are the people who build the tunnels, bridges and stations, using heavy machinery.</a:t>
            </a:r>
          </a:p>
        </p:txBody>
      </p:sp>
      <p:sp>
        <p:nvSpPr>
          <p:cNvPr id="4" name="Slide Number Placeholder 3"/>
          <p:cNvSpPr>
            <a:spLocks noGrp="1"/>
          </p:cNvSpPr>
          <p:nvPr>
            <p:ph type="sldNum" sz="quarter" idx="10"/>
          </p:nvPr>
        </p:nvSpPr>
        <p:spPr/>
        <p:txBody>
          <a:bodyPr/>
          <a:lstStyle/>
          <a:p>
            <a:fld id="{5D9F5426-27A5-4531-AEAF-F216ECB52FC1}" type="slidenum">
              <a:rPr lang="en-GB" smtClean="0"/>
              <a:t>9</a:t>
            </a:fld>
            <a:endParaRPr lang="en-GB" dirty="0"/>
          </a:p>
        </p:txBody>
      </p:sp>
    </p:spTree>
    <p:extLst>
      <p:ext uri="{BB962C8B-B14F-4D97-AF65-F5344CB8AC3E}">
        <p14:creationId xmlns:p14="http://schemas.microsoft.com/office/powerpoint/2010/main" val="306204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g"/><Relationship Id="rId4" Type="http://schemas.openxmlformats.org/officeDocument/2006/relationships/image" Target="../media/image9.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5.jpeg"/><Relationship Id="rId4" Type="http://schemas.openxmlformats.org/officeDocument/2006/relationships/image" Target="../media/image14.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HS2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293506"/>
            <a:ext cx="10494169" cy="846113"/>
          </a:xfrm>
          <a:prstGeom prst="rect">
            <a:avLst/>
          </a:prstGeom>
        </p:spPr>
        <p:txBody>
          <a:bodyPr anchor="t"/>
          <a:lstStyle>
            <a:lvl1pPr algn="l">
              <a:defRPr sz="5400"/>
            </a:lvl1pPr>
          </a:lstStyle>
          <a:p>
            <a:r>
              <a:rPr lang="en-US" dirty="0"/>
              <a:t>Click to add title</a:t>
            </a:r>
            <a:endParaRPr lang="en-GB" dirty="0"/>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139619"/>
            <a:ext cx="10494169" cy="899888"/>
          </a:xfrm>
          <a:prstGeom prst="rect">
            <a:avLst/>
          </a:prstGeom>
        </p:spPr>
        <p:txBody>
          <a:bodyPr/>
          <a:lstStyle>
            <a:lvl1pPr marL="0" indent="0" algn="l">
              <a:buNone/>
              <a:defRPr sz="22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4" name="Footer Placeholder 3"/>
          <p:cNvSpPr>
            <a:spLocks noGrp="1"/>
          </p:cNvSpPr>
          <p:nvPr>
            <p:ph type="ftr" sz="quarter" idx="10"/>
          </p:nvPr>
        </p:nvSpPr>
        <p:spPr>
          <a:xfrm>
            <a:off x="547199" y="6483601"/>
            <a:ext cx="4117669" cy="212399"/>
          </a:xfrm>
          <a:prstGeom prst="rect">
            <a:avLst/>
          </a:prstGeom>
        </p:spPr>
        <p:txBody>
          <a:bodyPr/>
          <a:lstStyle/>
          <a:p>
            <a:r>
              <a:rPr lang="en-GB" dirty="0"/>
              <a:t>www.hs2.org.uk</a:t>
            </a:r>
          </a:p>
        </p:txBody>
      </p:sp>
      <p:sp>
        <p:nvSpPr>
          <p:cNvPr id="5" name="Slide Number Placeholder 4"/>
          <p:cNvSpPr>
            <a:spLocks noGrp="1"/>
          </p:cNvSpPr>
          <p:nvPr>
            <p:ph type="sldNum" sz="quarter" idx="11"/>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prstGeom prst="rect">
            <a:avLst/>
          </a:prstGeo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a:prstGeom prst="rect">
            <a:avLst/>
          </a:prstGeo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a:prstGeom prst="rect">
            <a:avLst/>
          </a:prstGeo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prstGeom prst="rect">
            <a:avLst/>
          </a:prstGeo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66993186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a:prstGeom prst="rect">
            <a:avLst/>
          </a:prstGeo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a:prstGeom prst="rect">
            <a:avLst/>
          </a:prstGeo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a:prstGeom prst="rect">
            <a:avLst/>
          </a:prstGeo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a:prstGeom prst="rect">
            <a:avLst/>
          </a:prstGeo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a:prstGeom prst="rect">
            <a:avLst/>
          </a:prstGeo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a:prstGeom prst="rect">
            <a:avLst/>
          </a:prstGeo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2287503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a:prstGeom prst="rect">
            <a:avLst/>
          </a:prstGeo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a:prstGeom prst="rect">
            <a:avLst/>
          </a:prstGeo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a:prstGeom prst="rect">
            <a:avLst/>
          </a:prstGeo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22445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a:prstGeom prst="rect">
            <a:avLst/>
          </a:prstGeo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a:prstGeom prst="rect">
            <a:avLst/>
          </a:prstGeo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a:prstGeom prst="rect">
            <a:avLst/>
          </a:prstGeo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a:prstGeom prst="rect">
            <a:avLst/>
          </a:prstGeo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4924956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a:prstGeom prst="rect">
            <a:avLst/>
          </a:prstGeo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a:prstGeom prst="rect">
            <a:avLst/>
          </a:prstGeo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520132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a:prstGeom prst="rect">
            <a:avLst/>
          </a:prstGeo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a:prstGeom prst="rect">
            <a:avLst/>
          </a:prstGeo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a:prstGeom prst="rect">
            <a:avLst/>
          </a:prstGeo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06505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a:prstGeom prst="rect">
            <a:avLst/>
          </a:prstGeo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a:prstGeom prst="rect">
            <a:avLst/>
          </a:prstGeo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a:prstGeom prst="rect">
            <a:avLst/>
          </a:prstGeo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a:prstGeom prst="rect">
            <a:avLst/>
          </a:prstGeo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328930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a:prstGeom prst="rect">
            <a:avLst/>
          </a:prstGeo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a:prstGeom prst="rect">
            <a:avLst/>
          </a:prstGeo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a:prstGeom prst="rect">
            <a:avLst/>
          </a:prstGeo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a:prstGeom prst="rect">
            <a:avLst/>
          </a:prstGeo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a:prstGeom prst="rect">
            <a:avLst/>
          </a:prstGeo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a:prstGeom prst="rect">
            <a:avLst/>
          </a:prstGeo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a:prstGeom prst="rect">
            <a:avLst/>
          </a:prstGeo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a:prstGeom prst="rect">
            <a:avLst/>
          </a:prstGeo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prstGeom prst="rect">
            <a:avLst/>
          </a:prstGeo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87279351"/>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008175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a:prstGeom prst="rect">
            <a:avLst/>
          </a:prstGeom>
        </p:spPr>
        <p:txBody>
          <a:bodyPr/>
          <a:lstStyle/>
          <a:p>
            <a:r>
              <a:rPr lang="en-US" dirty="0"/>
              <a:t>Click icon to add picture</a:t>
            </a:r>
          </a:p>
        </p:txBody>
      </p:sp>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46161856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prstGeom prst="rect">
            <a:avLst/>
          </a:prstGeo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a:prstGeom prst="rect">
            <a:avLst/>
          </a:prstGeo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a:prstGeom prst="rect">
            <a:avLst/>
          </a:prstGeo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a:prstGeom prst="rect">
            <a:avLst/>
          </a:prstGeo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prstGeom prst="rect">
            <a:avLst/>
          </a:prstGeo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prstGeom prst="rect">
            <a:avLst/>
          </a:prstGeo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prstGeom prst="rect">
            <a:avLst/>
          </a:prstGeo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a:prstGeom prst="rect">
            <a:avLst/>
          </a:prstGeo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920394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a:prstGeom prst="rect">
            <a:avLst/>
          </a:prstGeo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4413465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a:prstGeom prst="rect">
            <a:avLst/>
          </a:prstGeo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a:prstGeom prst="rect">
            <a:avLst/>
          </a:prstGeo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9809357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prstGeom prst="rect">
            <a:avLst/>
          </a:prstGeo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prstGeom prst="rect">
            <a:avLst/>
          </a:prstGeo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prstGeom prst="rect">
            <a:avLst/>
          </a:prstGeo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a:prstGeom prst="rect">
            <a:avLst/>
          </a:prstGeo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D10FE7-9ABC-724B-AB6E-7A133D4CF6FE}"/>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6" name="Text Placeholder 6">
            <a:extLst>
              <a:ext uri="{FF2B5EF4-FFF2-40B4-BE49-F238E27FC236}">
                <a16:creationId xmlns:a16="http://schemas.microsoft.com/office/drawing/2014/main" id="{96E293E5-F86A-634D-82EB-20B0E15EC64E}"/>
              </a:ext>
            </a:extLst>
          </p:cNvPr>
          <p:cNvSpPr>
            <a:spLocks noGrp="1"/>
          </p:cNvSpPr>
          <p:nvPr>
            <p:ph type="body" sz="quarter" idx="13" hasCustomPrompt="1"/>
          </p:nvPr>
        </p:nvSpPr>
        <p:spPr>
          <a:xfrm>
            <a:off x="457200" y="1400401"/>
            <a:ext cx="8697074" cy="505530"/>
          </a:xfrm>
          <a:prstGeom prst="rect">
            <a:avLst/>
          </a:prstGeom>
        </p:spPr>
        <p:txBody>
          <a:bodyPr/>
          <a:lstStyle>
            <a:lvl1pPr>
              <a:lnSpc>
                <a:spcPct val="100000"/>
              </a:lnSpc>
              <a:defRPr sz="1800" b="1">
                <a:solidFill>
                  <a:schemeClr val="bg2"/>
                </a:solidFill>
              </a:defRPr>
            </a:lvl1pPr>
          </a:lstStyle>
          <a:p>
            <a:pPr lvl="0"/>
            <a:r>
              <a:rPr lang="en-US" dirty="0"/>
              <a:t>Sub-heading</a:t>
            </a:r>
          </a:p>
        </p:txBody>
      </p:sp>
      <p:sp>
        <p:nvSpPr>
          <p:cNvPr id="7" name="Content Placeholder 2">
            <a:extLst>
              <a:ext uri="{FF2B5EF4-FFF2-40B4-BE49-F238E27FC236}">
                <a16:creationId xmlns:a16="http://schemas.microsoft.com/office/drawing/2014/main" id="{C7B39B37-1F05-354F-A66C-15BA6F940ADC}"/>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prstGeom prst="rect">
            <a:avLst/>
          </a:prstGeo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prstGeom prst="rect">
            <a:avLst/>
          </a:prstGeo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prstGeom prst="rect">
            <a:avLst/>
          </a:prstGeo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prstGeom prst="rect">
            <a:avLst/>
          </a:prstGeo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5251037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prstGeom prst="rect">
            <a:avLst/>
          </a:prstGeo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prstGeom prst="rect">
            <a:avLst/>
          </a:prstGeo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prstGeom prst="rect">
            <a:avLst/>
          </a:prstGeo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prstGeom prst="rect">
            <a:avLst/>
          </a:prstGeo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prstGeom prst="rect">
            <a:avLst/>
          </a:prstGeo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a:prstGeom prst="rect">
            <a:avLst/>
          </a:prstGeo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1308460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a:prstGeom prst="rect">
            <a:avLst/>
          </a:prstGeo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a:prstGeom prst="rect">
            <a:avLst/>
          </a:prstGeo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a:prstGeom prst="rect">
            <a:avLst/>
          </a:prstGeo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6049875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a:prstGeom prst="rect">
            <a:avLst/>
          </a:prstGeo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11277600" cy="943200"/>
          </a:xfrm>
          <a:prstGeom prst="rect">
            <a:avLst/>
          </a:prstGeom>
        </p:spPr>
        <p:txBody>
          <a:bodyPr/>
          <a:lstStyle>
            <a:lvl1pPr>
              <a:lnSpc>
                <a:spcPct val="100000"/>
              </a:lnSpc>
              <a:defRPr/>
            </a:lvl1pPr>
          </a:lstStyle>
          <a:p>
            <a:r>
              <a:rPr lang="en-US" dirty="0"/>
              <a:t>Title</a:t>
            </a:r>
            <a:endParaRPr lang="en-GB" dirty="0"/>
          </a:p>
        </p:txBody>
      </p:sp>
      <p:sp>
        <p:nvSpPr>
          <p:cNvPr id="9"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427035"/>
            <a:ext cx="8697074" cy="505530"/>
          </a:xfrm>
          <a:prstGeom prst="rect">
            <a:avLst/>
          </a:prstGeom>
        </p:spPr>
        <p:txBody>
          <a:bodyPr/>
          <a:lstStyle>
            <a:lvl1pPr>
              <a:lnSpc>
                <a:spcPct val="100000"/>
              </a:lnSpc>
              <a:defRPr sz="1800" b="1">
                <a:solidFill>
                  <a:schemeClr val="tx2"/>
                </a:solidFill>
              </a:defRPr>
            </a:lvl1pPr>
          </a:lstStyle>
          <a:p>
            <a:pPr lvl="0"/>
            <a:r>
              <a:rPr lang="en-US" dirty="0"/>
              <a:t>Sub-heading</a:t>
            </a:r>
          </a:p>
        </p:txBody>
      </p:sp>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2111876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a:prstGeom prst="rect">
            <a:avLst/>
          </a:prstGeo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17965830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277600" cy="968474"/>
          </a:xfrm>
          <a:prstGeom prst="rect">
            <a:avLst/>
          </a:prstGeom>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9620442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a:prstGeom prst="rect">
            <a:avLst/>
          </a:prstGeo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1011294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a:prstGeom prst="rect">
            <a:avLst/>
          </a:prstGeo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8015201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a:prstGeom prst="rect">
            <a:avLst/>
          </a:prstGeo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a:prstGeom prst="rect">
            <a:avLst/>
          </a:prstGeo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1527787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HS2 Title">
    <p:spTree>
      <p:nvGrpSpPr>
        <p:cNvPr id="1" name=""/>
        <p:cNvGrpSpPr/>
        <p:nvPr/>
      </p:nvGrpSpPr>
      <p:grpSpPr>
        <a:xfrm>
          <a:off x="0" y="0"/>
          <a:ext cx="0" cy="0"/>
          <a:chOff x="0" y="0"/>
          <a:chExt cx="0" cy="0"/>
        </a:xfrm>
      </p:grpSpPr>
      <p:pic>
        <p:nvPicPr>
          <p:cNvPr id="1026" name="Picture 2" descr="C:\Users\gemma.blackman\AppData\Local\Microsoft\Windows\Temporary Internet Files\Content.Outlook\BP02L1TK\HS2 PPTDarkBlue_FrontScreen.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33" y="0"/>
            <a:ext cx="1217173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id="{BF232B6E-E58E-AC40-8827-33A19A15C0B1}"/>
              </a:ext>
            </a:extLst>
          </p:cNvPr>
          <p:cNvSpPr txBox="1"/>
          <p:nvPr userDrawn="1"/>
        </p:nvSpPr>
        <p:spPr>
          <a:xfrm>
            <a:off x="3119179" y="6331428"/>
            <a:ext cx="8837624" cy="526572"/>
          </a:xfrm>
          <a:prstGeom prst="rect">
            <a:avLst/>
          </a:prstGeom>
          <a:noFill/>
        </p:spPr>
        <p:txBody>
          <a:bodyPr wrap="square" lIns="0" tIns="0" rIns="0" bIns="0" rtlCol="0">
            <a:noAutofit/>
          </a:bodyPr>
          <a:lstStyle/>
          <a:p>
            <a:pPr algn="r"/>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ENGINEERS WORKSHOP</a:t>
            </a:r>
            <a:endPar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1030404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E5684D44-EF23-CC46-8BBE-F649F4E5DBA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05474126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urple sub-heading">
    <p:spTree>
      <p:nvGrpSpPr>
        <p:cNvPr id="1" name=""/>
        <p:cNvGrpSpPr/>
        <p:nvPr/>
      </p:nvGrpSpPr>
      <p:grpSpPr>
        <a:xfrm>
          <a:off x="0" y="0"/>
          <a:ext cx="0" cy="0"/>
          <a:chOff x="0" y="0"/>
          <a:chExt cx="0" cy="0"/>
        </a:xfrm>
      </p:grpSpPr>
      <p:pic>
        <p:nvPicPr>
          <p:cNvPr id="4"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95CFABD-E41D-694B-AE86-B7ABC04971FE}"/>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36912026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green sub-heading">
    <p:spTree>
      <p:nvGrpSpPr>
        <p:cNvPr id="1" name=""/>
        <p:cNvGrpSpPr/>
        <p:nvPr/>
      </p:nvGrpSpPr>
      <p:grpSpPr>
        <a:xfrm>
          <a:off x="0" y="0"/>
          <a:ext cx="0" cy="0"/>
          <a:chOff x="0" y="0"/>
          <a:chExt cx="0" cy="0"/>
        </a:xfrm>
      </p:grpSpPr>
      <p:pic>
        <p:nvPicPr>
          <p:cNvPr id="11"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a:extLst>
              <a:ext uri="{FF2B5EF4-FFF2-40B4-BE49-F238E27FC236}">
                <a16:creationId xmlns:a16="http://schemas.microsoft.com/office/drawing/2014/main" id="{F4E436B6-F6A6-1846-8109-62EAABBE2F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15" name="Content Placeholder 2">
            <a:extLst>
              <a:ext uri="{FF2B5EF4-FFF2-40B4-BE49-F238E27FC236}">
                <a16:creationId xmlns:a16="http://schemas.microsoft.com/office/drawing/2014/main" id="{C4415C16-BAD5-9A4D-B8E3-EF78A4FEBE7D}"/>
              </a:ext>
            </a:extLst>
          </p:cNvPr>
          <p:cNvSpPr>
            <a:spLocks noGrp="1"/>
          </p:cNvSpPr>
          <p:nvPr>
            <p:ph idx="1"/>
          </p:nvPr>
        </p:nvSpPr>
        <p:spPr>
          <a:xfrm>
            <a:off x="457200" y="2085654"/>
            <a:ext cx="11277600" cy="405829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2" name="TextBox 11">
            <a:extLst>
              <a:ext uri="{FF2B5EF4-FFF2-40B4-BE49-F238E27FC236}">
                <a16:creationId xmlns:a16="http://schemas.microsoft.com/office/drawing/2014/main" id="{CD037C5C-2A96-0944-838B-4C009933E229}"/>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9135249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a:prstGeom prst="rect">
            <a:avLst/>
          </a:prstGeo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ingle column short">
    <p:spTree>
      <p:nvGrpSpPr>
        <p:cNvPr id="1" name=""/>
        <p:cNvGrpSpPr/>
        <p:nvPr/>
      </p:nvGrpSpPr>
      <p:grpSpPr>
        <a:xfrm>
          <a:off x="0" y="0"/>
          <a:ext cx="0" cy="0"/>
          <a:chOff x="0" y="0"/>
          <a:chExt cx="0" cy="0"/>
        </a:xfrm>
      </p:grpSpPr>
      <p:pic>
        <p:nvPicPr>
          <p:cNvPr id="9"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542FAC5E-FF51-4048-B942-3DE7D03FCE03}"/>
              </a:ext>
            </a:extLst>
          </p:cNvPr>
          <p:cNvSpPr>
            <a:spLocks noGrp="1"/>
          </p:cNvSpPr>
          <p:nvPr>
            <p:ph type="title" hasCustomPrompt="1"/>
          </p:nvPr>
        </p:nvSpPr>
        <p:spPr>
          <a:xfrm>
            <a:off x="457200" y="457200"/>
            <a:ext cx="4350544" cy="1233488"/>
          </a:xfrm>
        </p:spPr>
        <p:txBody>
          <a:bodyPr/>
          <a:lstStyle>
            <a:lvl1pPr>
              <a:lnSpc>
                <a:spcPct val="100000"/>
              </a:lnSpc>
              <a:defRPr/>
            </a:lvl1pPr>
          </a:lstStyle>
          <a:p>
            <a:r>
              <a:rPr lang="en-US" dirty="0"/>
              <a:t>Title</a:t>
            </a:r>
            <a:endParaRPr lang="en-GB" dirty="0"/>
          </a:p>
        </p:txBody>
      </p:sp>
      <p:sp>
        <p:nvSpPr>
          <p:cNvPr id="3" name="Content Placeholder 2">
            <a:extLst>
              <a:ext uri="{FF2B5EF4-FFF2-40B4-BE49-F238E27FC236}">
                <a16:creationId xmlns:a16="http://schemas.microsoft.com/office/drawing/2014/main" id="{7EC6B012-86FA-4327-9ACE-99229DA9AF21}"/>
              </a:ext>
            </a:extLst>
          </p:cNvPr>
          <p:cNvSpPr>
            <a:spLocks noGrp="1"/>
          </p:cNvSpPr>
          <p:nvPr>
            <p:ph sz="half" idx="1"/>
          </p:nvPr>
        </p:nvSpPr>
        <p:spPr>
          <a:xfrm>
            <a:off x="457198" y="1977462"/>
            <a:ext cx="4350545" cy="4145936"/>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8" name="TextBox 7">
            <a:extLst>
              <a:ext uri="{FF2B5EF4-FFF2-40B4-BE49-F238E27FC236}">
                <a16:creationId xmlns:a16="http://schemas.microsoft.com/office/drawing/2014/main" id="{361B4260-39B9-7441-AC90-76AE426DB1B6}"/>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63466529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text pullout">
    <p:spTree>
      <p:nvGrpSpPr>
        <p:cNvPr id="1" name=""/>
        <p:cNvGrpSpPr/>
        <p:nvPr/>
      </p:nvGrpSpPr>
      <p:grpSpPr>
        <a:xfrm>
          <a:off x="0" y="0"/>
          <a:ext cx="0" cy="0"/>
          <a:chOff x="0" y="0"/>
          <a:chExt cx="0" cy="0"/>
        </a:xfrm>
      </p:grpSpPr>
      <p:pic>
        <p:nvPicPr>
          <p:cNvPr id="12" name="Picture 3" descr="C:\Users\gemma.blackman\AppData\Local\Microsoft\Windows\Temporary Internet Files\Content.Outlook\BP02L1TK\HS2 PPTBannerDarkBlue (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186944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Content Placeholder 10">
            <a:extLst>
              <a:ext uri="{FF2B5EF4-FFF2-40B4-BE49-F238E27FC236}">
                <a16:creationId xmlns:a16="http://schemas.microsoft.com/office/drawing/2014/main" id="{9EB08FFE-9DBC-479E-8FA9-48213EDC9B37}"/>
              </a:ext>
            </a:extLst>
          </p:cNvPr>
          <p:cNvSpPr>
            <a:spLocks noGrp="1"/>
          </p:cNvSpPr>
          <p:nvPr>
            <p:ph sz="quarter" idx="15"/>
          </p:nvPr>
        </p:nvSpPr>
        <p:spPr>
          <a:xfrm>
            <a:off x="457200" y="1371600"/>
            <a:ext cx="5716588" cy="3557588"/>
          </a:xfrm>
        </p:spPr>
        <p:txBody>
          <a:bodyPr/>
          <a:lstStyle>
            <a:lvl1pPr>
              <a:lnSpc>
                <a:spcPct val="100000"/>
              </a:lnSpc>
              <a:spcAft>
                <a:spcPts val="600"/>
              </a:spcAft>
              <a:defRPr sz="2200"/>
            </a:lvl1pPr>
            <a:lvl2pPr>
              <a:lnSpc>
                <a:spcPct val="100000"/>
              </a:lnSpc>
              <a:spcAft>
                <a:spcPts val="600"/>
              </a:spcAft>
              <a:buClr>
                <a:schemeClr val="bg2"/>
              </a:buClr>
              <a:defRPr sz="2200"/>
            </a:lvl2pPr>
            <a:lvl3pPr>
              <a:lnSpc>
                <a:spcPct val="100000"/>
              </a:lnSpc>
              <a:spcAft>
                <a:spcPts val="600"/>
              </a:spcAft>
              <a:buClr>
                <a:schemeClr val="bg2"/>
              </a:buClr>
              <a:defRPr sz="2200"/>
            </a:lvl3pPr>
            <a:lvl4pPr>
              <a:lnSpc>
                <a:spcPct val="100000"/>
              </a:lnSpc>
              <a:spcAft>
                <a:spcPts val="600"/>
              </a:spcAft>
              <a:buClr>
                <a:schemeClr val="bg2"/>
              </a:buClr>
              <a:defRPr sz="2200"/>
            </a:lvl4pPr>
            <a:lvl5pPr>
              <a:lnSpc>
                <a:spcPct val="100000"/>
              </a:lnSpc>
              <a:spcAft>
                <a:spcPts val="600"/>
              </a:spcAft>
              <a:buClr>
                <a:schemeClr val="bg2"/>
              </a:buClr>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a:extLst>
              <a:ext uri="{FF2B5EF4-FFF2-40B4-BE49-F238E27FC236}">
                <a16:creationId xmlns:a16="http://schemas.microsoft.com/office/drawing/2014/main" id="{BEFBD50B-600E-4750-B8D8-9C3C4CEEE9F3}"/>
              </a:ext>
            </a:extLst>
          </p:cNvPr>
          <p:cNvSpPr>
            <a:spLocks noGrp="1"/>
          </p:cNvSpPr>
          <p:nvPr>
            <p:ph type="title" hasCustomPrompt="1"/>
          </p:nvPr>
        </p:nvSpPr>
        <p:spPr>
          <a:xfrm>
            <a:off x="457200" y="457200"/>
            <a:ext cx="11277600" cy="842963"/>
          </a:xfrm>
        </p:spPr>
        <p:txBody>
          <a:bodyPr/>
          <a:lstStyle>
            <a:lvl1pPr>
              <a:lnSpc>
                <a:spcPct val="100000"/>
              </a:lnSpc>
              <a:defRPr/>
            </a:lvl1pPr>
          </a:lstStyle>
          <a:p>
            <a:r>
              <a:rPr lang="en-US" dirty="0"/>
              <a:t>Title</a:t>
            </a:r>
            <a:endParaRPr lang="en-GB" dirty="0"/>
          </a:p>
        </p:txBody>
      </p:sp>
      <p:sp>
        <p:nvSpPr>
          <p:cNvPr id="9" name="Text Placeholder 8">
            <a:extLst>
              <a:ext uri="{FF2B5EF4-FFF2-40B4-BE49-F238E27FC236}">
                <a16:creationId xmlns:a16="http://schemas.microsoft.com/office/drawing/2014/main" id="{72964537-5735-4295-9929-030B90E3625A}"/>
              </a:ext>
            </a:extLst>
          </p:cNvPr>
          <p:cNvSpPr>
            <a:spLocks noGrp="1"/>
          </p:cNvSpPr>
          <p:nvPr>
            <p:ph type="body" sz="quarter" idx="14"/>
          </p:nvPr>
        </p:nvSpPr>
        <p:spPr>
          <a:xfrm>
            <a:off x="7124400" y="1371600"/>
            <a:ext cx="4610400" cy="3557588"/>
          </a:xfrm>
        </p:spPr>
        <p:txBody>
          <a:bodyPr/>
          <a:lstStyle>
            <a:lvl1pPr>
              <a:lnSpc>
                <a:spcPct val="100000"/>
              </a:lnSpc>
              <a:spcAft>
                <a:spcPts val="600"/>
              </a:spcAft>
              <a:defRPr sz="1800"/>
            </a:lvl1pPr>
            <a:lvl2pPr>
              <a:lnSpc>
                <a:spcPct val="100000"/>
              </a:lnSpc>
              <a:spcAft>
                <a:spcPts val="600"/>
              </a:spcAft>
              <a:buClr>
                <a:schemeClr val="bg2"/>
              </a:buClr>
              <a:defRPr sz="1800"/>
            </a:lvl2pPr>
            <a:lvl3pPr>
              <a:lnSpc>
                <a:spcPct val="100000"/>
              </a:lnSpc>
              <a:spcAft>
                <a:spcPts val="600"/>
              </a:spcAft>
              <a:buClr>
                <a:schemeClr val="bg2"/>
              </a:buClr>
              <a:defRPr sz="1800"/>
            </a:lvl3pPr>
            <a:lvl4pPr>
              <a:lnSpc>
                <a:spcPct val="100000"/>
              </a:lnSpc>
              <a:spcAft>
                <a:spcPts val="600"/>
              </a:spcAft>
              <a:buClr>
                <a:schemeClr val="bg2"/>
              </a:buClr>
              <a:defRPr sz="1800"/>
            </a:lvl4pPr>
            <a:lvl5pPr>
              <a:lnSpc>
                <a:spcPct val="100000"/>
              </a:lnSpc>
              <a:spcAft>
                <a:spcPts val="600"/>
              </a:spcAft>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
        <p:nvSpPr>
          <p:cNvPr id="10" name="TextBox 9">
            <a:extLst>
              <a:ext uri="{FF2B5EF4-FFF2-40B4-BE49-F238E27FC236}">
                <a16:creationId xmlns:a16="http://schemas.microsoft.com/office/drawing/2014/main" id="{C91D52D9-51CD-C441-8775-27E550CAE0E2}"/>
              </a:ext>
            </a:extLst>
          </p:cNvPr>
          <p:cNvSpPr txBox="1"/>
          <p:nvPr userDrawn="1"/>
        </p:nvSpPr>
        <p:spPr>
          <a:xfrm>
            <a:off x="2529908" y="1452855"/>
            <a:ext cx="10160000" cy="311421"/>
          </a:xfrm>
          <a:prstGeom prst="rect">
            <a:avLst/>
          </a:prstGeom>
          <a:noFill/>
        </p:spPr>
        <p:txBody>
          <a:bodyPr wrap="square" lIns="0" tIns="0" rIns="0" bIns="0" rtlCol="0" anchor="ctr">
            <a:noAutofit/>
          </a:bodyPr>
          <a:lstStyle/>
          <a:p>
            <a:pPr algn="l"/>
            <a:r>
              <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EPIC ENGINEERING: </a:t>
            </a:r>
            <a:r>
              <a:rPr lang="en-US" sz="3000" b="1" dirty="0">
                <a:solidFill>
                  <a:schemeClr val="bg1"/>
                </a:solidFill>
                <a:latin typeface="Arial" panose="020B0604020202020204" pitchFamily="34" charset="0"/>
                <a:ea typeface="Open Sans Condensed Light" panose="020B0306030504020204" pitchFamily="34" charset="0"/>
                <a:cs typeface="Arial" panose="020B0604020202020204" pitchFamily="34" charset="0"/>
              </a:rPr>
              <a:t>JOIN THE TEAM</a:t>
            </a:r>
            <a:endParaRPr lang="en-US" sz="3000" dirty="0">
              <a:solidFill>
                <a:schemeClr val="bg1"/>
              </a:solidFill>
              <a:latin typeface="Arial" panose="020B0604020202020204" pitchFamily="34" charset="0"/>
              <a:ea typeface="Open Sans Condensed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14314617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38614312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80151875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solidFill>
            <a:schemeClr val="bg1">
              <a:lumMod val="85000"/>
            </a:schemeClr>
          </a:solidFill>
          <a:ln>
            <a:noFill/>
          </a:ln>
        </p:spPr>
        <p:txBody>
          <a:bodyPr/>
          <a:lstStyle/>
          <a:p>
            <a:r>
              <a:rPr lang="en-US" dirty="0"/>
              <a:t>Click icon to add picture</a:t>
            </a:r>
            <a:endParaRPr lang="en-GB" dirty="0"/>
          </a:p>
        </p:txBody>
      </p:sp>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8127206" y="457200"/>
            <a:ext cx="3607594" cy="1271589"/>
          </a:xfrm>
        </p:spPr>
        <p:txBody>
          <a:bodyPr/>
          <a:lstStyle>
            <a:lvl1pPr>
              <a:lnSpc>
                <a:spcPct val="100000"/>
              </a:lnSpc>
              <a:defRPr/>
            </a:lvl1pPr>
          </a:lstStyle>
          <a:p>
            <a:r>
              <a:rPr lang="en-GB" dirty="0"/>
              <a:t>T</a:t>
            </a:r>
            <a:r>
              <a:rPr lang="en-US" dirty="0" err="1"/>
              <a:t>itle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5492473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and Righ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572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807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840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840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6209074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Image and Left Sideba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930769-209D-4A5E-A54C-872BA0CD7DE2}"/>
              </a:ext>
            </a:extLst>
          </p:cNvPr>
          <p:cNvSpPr>
            <a:spLocks noGrp="1"/>
          </p:cNvSpPr>
          <p:nvPr>
            <p:ph type="pic" sz="quarter" idx="13"/>
          </p:nvPr>
        </p:nvSpPr>
        <p:spPr>
          <a:xfrm>
            <a:off x="4268400" y="457200"/>
            <a:ext cx="7466400" cy="5320800"/>
          </a:xfrm>
          <a:solidFill>
            <a:schemeClr val="bg1">
              <a:lumMod val="85000"/>
            </a:schemeClr>
          </a:solidFill>
        </p:spPr>
        <p:txBody>
          <a:bodyPr/>
          <a:lstStyle/>
          <a:p>
            <a:r>
              <a:rPr lang="en-US" dirty="0"/>
              <a:t>Click icon to add picture</a:t>
            </a:r>
            <a:endParaRPr lang="en-GB" dirty="0"/>
          </a:p>
        </p:txBody>
      </p:sp>
      <p:sp>
        <p:nvSpPr>
          <p:cNvPr id="8" name="Rectangle 7">
            <a:extLst>
              <a:ext uri="{FF2B5EF4-FFF2-40B4-BE49-F238E27FC236}">
                <a16:creationId xmlns:a16="http://schemas.microsoft.com/office/drawing/2014/main" id="{84D217F0-9454-42F7-B3C2-E127AEEF5754}"/>
              </a:ext>
            </a:extLst>
          </p:cNvPr>
          <p:cNvSpPr/>
          <p:nvPr/>
        </p:nvSpPr>
        <p:spPr>
          <a:xfrm>
            <a:off x="457200" y="457200"/>
            <a:ext cx="3657600" cy="532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8">
            <a:extLst>
              <a:ext uri="{FF2B5EF4-FFF2-40B4-BE49-F238E27FC236}">
                <a16:creationId xmlns:a16="http://schemas.microsoft.com/office/drawing/2014/main" id="{F46E2C7C-7B4E-4A21-81AB-98547A745BF6}"/>
              </a:ext>
            </a:extLst>
          </p:cNvPr>
          <p:cNvSpPr>
            <a:spLocks noGrp="1"/>
          </p:cNvSpPr>
          <p:nvPr>
            <p:ph type="title" hasCustomPrompt="1"/>
          </p:nvPr>
        </p:nvSpPr>
        <p:spPr>
          <a:xfrm>
            <a:off x="786001" y="972000"/>
            <a:ext cx="2945418" cy="833438"/>
          </a:xfrm>
        </p:spPr>
        <p:txBody>
          <a:bodyPr/>
          <a:lstStyle>
            <a:lvl1pPr>
              <a:lnSpc>
                <a:spcPct val="100000"/>
              </a:lnSpc>
              <a:defRPr>
                <a:solidFill>
                  <a:schemeClr val="bg1"/>
                </a:solidFill>
              </a:defRPr>
            </a:lvl1pPr>
          </a:lstStyle>
          <a:p>
            <a:r>
              <a:rPr lang="en-US" dirty="0"/>
              <a:t>Title</a:t>
            </a:r>
            <a:endParaRPr lang="en-GB" dirty="0"/>
          </a:p>
        </p:txBody>
      </p:sp>
      <p:sp>
        <p:nvSpPr>
          <p:cNvPr id="11" name="Text Placeholder 10">
            <a:extLst>
              <a:ext uri="{FF2B5EF4-FFF2-40B4-BE49-F238E27FC236}">
                <a16:creationId xmlns:a16="http://schemas.microsoft.com/office/drawing/2014/main" id="{AF026B8B-A5B8-4077-A7EE-25EF2EB4DE52}"/>
              </a:ext>
            </a:extLst>
          </p:cNvPr>
          <p:cNvSpPr>
            <a:spLocks noGrp="1"/>
          </p:cNvSpPr>
          <p:nvPr>
            <p:ph type="body" sz="quarter" idx="14"/>
          </p:nvPr>
        </p:nvSpPr>
        <p:spPr>
          <a:xfrm>
            <a:off x="786001" y="2134800"/>
            <a:ext cx="2945418" cy="3471863"/>
          </a:xfrm>
        </p:spPr>
        <p:txBody>
          <a:bodyPr/>
          <a:lstStyle>
            <a:lvl1pPr>
              <a:lnSpc>
                <a:spcPct val="100000"/>
              </a:lnSpc>
              <a:spcAft>
                <a:spcPts val="600"/>
              </a:spcAft>
              <a:defRPr>
                <a:solidFill>
                  <a:schemeClr val="bg1"/>
                </a:solidFill>
              </a:defRPr>
            </a:lvl1pPr>
            <a:lvl2pPr>
              <a:lnSpc>
                <a:spcPct val="100000"/>
              </a:lnSpc>
              <a:spcAft>
                <a:spcPts val="600"/>
              </a:spcAft>
              <a:defRPr>
                <a:solidFill>
                  <a:schemeClr val="bg1"/>
                </a:solidFill>
              </a:defRPr>
            </a:lvl2pPr>
            <a:lvl3pPr>
              <a:lnSpc>
                <a:spcPct val="100000"/>
              </a:lnSpc>
              <a:spcAft>
                <a:spcPts val="600"/>
              </a:spcAft>
              <a:defRPr>
                <a:solidFill>
                  <a:schemeClr val="bg1"/>
                </a:solidFill>
              </a:defRPr>
            </a:lvl3pPr>
            <a:lvl4pPr>
              <a:lnSpc>
                <a:spcPct val="100000"/>
              </a:lnSpc>
              <a:spcAft>
                <a:spcPts val="600"/>
              </a:spcAft>
              <a:defRPr>
                <a:solidFill>
                  <a:schemeClr val="bg1"/>
                </a:solidFill>
              </a:defRPr>
            </a:lvl4pPr>
            <a:lvl5pPr>
              <a:lnSpc>
                <a:spcPct val="100000"/>
              </a:lnSpc>
              <a:spcAft>
                <a:spcPts val="60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5879038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image portrait small on right">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7375616" cy="5536224"/>
          </a:xfrm>
          <a:solidFill>
            <a:schemeClr val="tx1"/>
          </a:solidFill>
          <a:ln>
            <a:noFill/>
          </a:ln>
        </p:spPr>
        <p:txBody>
          <a:bodyPr lIns="360000" tIns="360000" rIns="360000" bIns="360000"/>
          <a:lstStyle>
            <a:lvl1pPr>
              <a:lnSpc>
                <a:spcPct val="100000"/>
              </a:lnSpc>
              <a:defRPr>
                <a:solidFill>
                  <a:schemeClr val="bg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1335874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8980488" cy="2665125"/>
          </a:xfrm>
        </p:spPr>
        <p:txBody>
          <a:bodyPr/>
          <a:lstStyle>
            <a:lvl1pPr>
              <a:lnSpc>
                <a:spcPct val="100000"/>
              </a:lnSpc>
              <a:spcAft>
                <a:spcPts val="600"/>
              </a:spcAft>
              <a:defRPr sz="5000" b="1" i="0">
                <a:solidFill>
                  <a:schemeClr val="bg1"/>
                </a:solidFill>
                <a:latin typeface="+mn-lt"/>
              </a:defRPr>
            </a:lvl1pPr>
            <a:lvl2pPr marL="0" indent="0">
              <a:lnSpc>
                <a:spcPct val="100000"/>
              </a:lnSpc>
              <a:spcBef>
                <a:spcPts val="2400"/>
              </a:spcBef>
              <a:spcAft>
                <a:spcPts val="600"/>
              </a:spcAft>
              <a:buNone/>
              <a:defRPr sz="2400" b="1" i="0">
                <a:solidFill>
                  <a:schemeClr val="bg1"/>
                </a:solidFill>
                <a:latin typeface="+mn-lt"/>
              </a:defRPr>
            </a:lvl2pPr>
          </a:lstStyle>
          <a:p>
            <a:pPr lvl="0"/>
            <a:r>
              <a:rPr lang="en-US" dirty="0"/>
              <a:t>Title</a:t>
            </a:r>
          </a:p>
          <a:p>
            <a:pPr lvl="1"/>
            <a:r>
              <a:rPr lang="en-US" dirty="0"/>
              <a:t>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41082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images landscape">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4168478"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19" name="Text Placeholder 4"/>
          <p:cNvSpPr>
            <a:spLocks noGrp="1"/>
          </p:cNvSpPr>
          <p:nvPr>
            <p:ph type="body" sz="quarter" idx="15" hasCustomPrompt="1"/>
          </p:nvPr>
        </p:nvSpPr>
        <p:spPr>
          <a:xfrm>
            <a:off x="8036334" y="3036696"/>
            <a:ext cx="3663950" cy="268288"/>
          </a:xfrm>
        </p:spPr>
        <p:txBody>
          <a:bodyPr lIns="36000" tIns="0" rIns="36000" bIns="0"/>
          <a:lstStyle>
            <a:lvl1pPr>
              <a:lnSpc>
                <a:spcPct val="100000"/>
              </a:lnSpc>
              <a:defRPr sz="1400" b="1" baseline="0">
                <a:solidFill>
                  <a:schemeClr val="tx1"/>
                </a:solidFill>
              </a:defRPr>
            </a:lvl1pPr>
          </a:lstStyle>
          <a:p>
            <a:pPr lvl="0"/>
            <a:r>
              <a:rPr lang="en-US" dirty="0"/>
              <a:t>Image caption</a:t>
            </a:r>
          </a:p>
        </p:txBody>
      </p:sp>
      <p:sp>
        <p:nvSpPr>
          <p:cNvPr id="22" name="Text Placeholder 4"/>
          <p:cNvSpPr>
            <a:spLocks noGrp="1"/>
          </p:cNvSpPr>
          <p:nvPr>
            <p:ph type="body" sz="quarter" idx="17" hasCustomPrompt="1"/>
          </p:nvPr>
        </p:nvSpPr>
        <p:spPr>
          <a:xfrm>
            <a:off x="4167790"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24" name="Text Placeholder 4"/>
          <p:cNvSpPr>
            <a:spLocks noGrp="1"/>
          </p:cNvSpPr>
          <p:nvPr>
            <p:ph type="body" sz="quarter" idx="19" hasCustomPrompt="1"/>
          </p:nvPr>
        </p:nvSpPr>
        <p:spPr>
          <a:xfrm>
            <a:off x="8036334" y="6011808"/>
            <a:ext cx="3663950" cy="268288"/>
          </a:xfrm>
        </p:spPr>
        <p:txBody>
          <a:bodyPr lIns="36000" tIns="0" rIns="36000" bIns="0"/>
          <a:lstStyle>
            <a:lvl1pPr>
              <a:lnSpc>
                <a:spcPct val="100000"/>
              </a:lnSpc>
              <a:defRPr sz="1400" b="1" baseline="0">
                <a:solidFill>
                  <a:schemeClr val="tx1"/>
                </a:solidFill>
              </a:defRPr>
            </a:lvl1pPr>
          </a:lstStyle>
          <a:p>
            <a:pPr lvl="0"/>
            <a:r>
              <a:rPr lang="en-US"/>
              <a:t>Image caption</a:t>
            </a:r>
            <a:endParaRPr lang="en-US" dirty="0"/>
          </a:p>
        </p:txBody>
      </p:sp>
      <p:sp>
        <p:nvSpPr>
          <p:cNvPr id="15" name="Picture Placeholder 16"/>
          <p:cNvSpPr>
            <a:spLocks noGrp="1"/>
          </p:cNvSpPr>
          <p:nvPr>
            <p:ph type="pic" sz="quarter" idx="12"/>
          </p:nvPr>
        </p:nvSpPr>
        <p:spPr>
          <a:xfrm>
            <a:off x="4168478" y="457199"/>
            <a:ext cx="3664638" cy="2578116"/>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2578116"/>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2"/>
            <a:ext cx="3664638" cy="2578116"/>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2"/>
            <a:ext cx="3664638" cy="2578116"/>
          </a:xfrm>
        </p:spPr>
        <p:txBody>
          <a:bodyPr/>
          <a:lstStyle/>
          <a:p>
            <a:r>
              <a:rPr lang="en-US" dirty="0"/>
              <a:t>Click icon to add picture</a:t>
            </a:r>
          </a:p>
        </p:txBody>
      </p:sp>
      <p:sp>
        <p:nvSpPr>
          <p:cNvPr id="13"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848556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text pullout">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images landscape NoCaption">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8"/>
            <a:ext cx="3664638" cy="2768325"/>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8"/>
            <a:ext cx="3664638" cy="2768325"/>
          </a:xfrm>
        </p:spPr>
        <p:txBody>
          <a:bodyPr/>
          <a:lstStyle/>
          <a:p>
            <a:r>
              <a:rPr lang="en-US" dirty="0"/>
              <a:t>Click icon to add picture</a:t>
            </a:r>
          </a:p>
        </p:txBody>
      </p:sp>
      <p:sp>
        <p:nvSpPr>
          <p:cNvPr id="20" name="Picture Placeholder 16"/>
          <p:cNvSpPr>
            <a:spLocks noGrp="1"/>
          </p:cNvSpPr>
          <p:nvPr>
            <p:ph type="pic" sz="quarter" idx="16"/>
          </p:nvPr>
        </p:nvSpPr>
        <p:spPr>
          <a:xfrm>
            <a:off x="4168478" y="3433691"/>
            <a:ext cx="3664638" cy="2768325"/>
          </a:xfrm>
        </p:spPr>
        <p:txBody>
          <a:bodyPr/>
          <a:lstStyle/>
          <a:p>
            <a:r>
              <a:rPr lang="en-US" dirty="0"/>
              <a:t>Click icon to add picture</a:t>
            </a:r>
          </a:p>
        </p:txBody>
      </p:sp>
      <p:sp>
        <p:nvSpPr>
          <p:cNvPr id="23" name="Picture Placeholder 16"/>
          <p:cNvSpPr>
            <a:spLocks noGrp="1"/>
          </p:cNvSpPr>
          <p:nvPr>
            <p:ph type="pic" sz="quarter" idx="18"/>
          </p:nvPr>
        </p:nvSpPr>
        <p:spPr>
          <a:xfrm>
            <a:off x="8036334" y="3433691"/>
            <a:ext cx="3664638" cy="2768325"/>
          </a:xfrm>
        </p:spPr>
        <p:txBody>
          <a:bodyPr/>
          <a:lstStyle/>
          <a:p>
            <a:r>
              <a:rPr lang="en-US" dirty="0"/>
              <a:t>Click icon to add picture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28980869"/>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20" name="Picture Placeholder 16"/>
          <p:cNvSpPr>
            <a:spLocks noGrp="1"/>
          </p:cNvSpPr>
          <p:nvPr>
            <p:ph type="pic" sz="quarter" idx="15"/>
          </p:nvPr>
        </p:nvSpPr>
        <p:spPr>
          <a:xfrm>
            <a:off x="9037637" y="2297726"/>
            <a:ext cx="2697163" cy="3421062"/>
          </a:xfrm>
        </p:spPr>
        <p:txBody>
          <a:bodyPr/>
          <a:lstStyle/>
          <a:p>
            <a:r>
              <a:rPr lang="en-US" dirty="0"/>
              <a:t>Click icon to add picture</a:t>
            </a:r>
          </a:p>
        </p:txBody>
      </p:sp>
      <p:sp>
        <p:nvSpPr>
          <p:cNvPr id="19" name="Picture Placeholder 16"/>
          <p:cNvSpPr>
            <a:spLocks noGrp="1"/>
          </p:cNvSpPr>
          <p:nvPr>
            <p:ph type="pic" sz="quarter" idx="14"/>
          </p:nvPr>
        </p:nvSpPr>
        <p:spPr>
          <a:xfrm>
            <a:off x="6178336" y="2297726"/>
            <a:ext cx="2697163" cy="3421062"/>
          </a:xfrm>
        </p:spPr>
        <p:txBody>
          <a:bodyPr/>
          <a:lstStyle/>
          <a:p>
            <a:r>
              <a:rPr lang="en-US" dirty="0"/>
              <a:t>Click icon to add picture</a:t>
            </a:r>
          </a:p>
        </p:txBody>
      </p:sp>
      <p:sp>
        <p:nvSpPr>
          <p:cNvPr id="18" name="Picture Placeholder 16"/>
          <p:cNvSpPr>
            <a:spLocks noGrp="1"/>
          </p:cNvSpPr>
          <p:nvPr>
            <p:ph type="pic" sz="quarter" idx="13"/>
          </p:nvPr>
        </p:nvSpPr>
        <p:spPr>
          <a:xfrm>
            <a:off x="3316286" y="2297726"/>
            <a:ext cx="2697163" cy="3421062"/>
          </a:xfrm>
        </p:spPr>
        <p:txBody>
          <a:bodyPr/>
          <a:lstStyle/>
          <a:p>
            <a:r>
              <a:rPr lang="en-US" dirty="0"/>
              <a:t>Click icon to add picture</a:t>
            </a:r>
          </a:p>
        </p:txBody>
      </p:sp>
      <p:sp>
        <p:nvSpPr>
          <p:cNvPr id="17" name="Picture Placeholder 16"/>
          <p:cNvSpPr>
            <a:spLocks noGrp="1"/>
          </p:cNvSpPr>
          <p:nvPr>
            <p:ph type="pic" sz="quarter" idx="12"/>
          </p:nvPr>
        </p:nvSpPr>
        <p:spPr>
          <a:xfrm>
            <a:off x="457200" y="2298423"/>
            <a:ext cx="2697163" cy="3421062"/>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0" name="Text Placeholder 4"/>
          <p:cNvSpPr>
            <a:spLocks noGrp="1"/>
          </p:cNvSpPr>
          <p:nvPr>
            <p:ph type="body" sz="quarter" idx="17" hasCustomPrompt="1"/>
          </p:nvPr>
        </p:nvSpPr>
        <p:spPr>
          <a:xfrm>
            <a:off x="3316285" y="1875935"/>
            <a:ext cx="2697163"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1" name="Text Placeholder 4"/>
          <p:cNvSpPr>
            <a:spLocks noGrp="1"/>
          </p:cNvSpPr>
          <p:nvPr>
            <p:ph type="body" sz="quarter" idx="18" hasCustomPrompt="1"/>
          </p:nvPr>
        </p:nvSpPr>
        <p:spPr>
          <a:xfrm>
            <a:off x="6175370" y="1879653"/>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2" name="Text Placeholder 4"/>
          <p:cNvSpPr>
            <a:spLocks noGrp="1"/>
          </p:cNvSpPr>
          <p:nvPr>
            <p:ph type="body" sz="quarter" idx="19" hasCustomPrompt="1"/>
          </p:nvPr>
        </p:nvSpPr>
        <p:spPr>
          <a:xfrm>
            <a:off x="9037637" y="1875935"/>
            <a:ext cx="2697163"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4"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0834101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images portrai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7" name="Picture Placeholder 16"/>
          <p:cNvSpPr>
            <a:spLocks noGrp="1"/>
          </p:cNvSpPr>
          <p:nvPr>
            <p:ph type="pic" sz="quarter" idx="12"/>
          </p:nvPr>
        </p:nvSpPr>
        <p:spPr>
          <a:xfrm>
            <a:off x="457200" y="2298422"/>
            <a:ext cx="3502617" cy="3759477"/>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1875935"/>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298422"/>
            <a:ext cx="3502617" cy="3759477"/>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298422"/>
            <a:ext cx="3502617" cy="3759477"/>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1875935"/>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44635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images landscap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GB" dirty="0"/>
              <a:t>T</a:t>
            </a:r>
            <a:r>
              <a:rPr lang="en-US" dirty="0" err="1"/>
              <a:t>itle</a:t>
            </a:r>
            <a:endParaRPr lang="en-US" dirty="0"/>
          </a:p>
        </p:txBody>
      </p:sp>
      <p:sp>
        <p:nvSpPr>
          <p:cNvPr id="17" name="Picture Placeholder 16"/>
          <p:cNvSpPr>
            <a:spLocks noGrp="1"/>
          </p:cNvSpPr>
          <p:nvPr>
            <p:ph type="pic" sz="quarter" idx="12"/>
          </p:nvPr>
        </p:nvSpPr>
        <p:spPr>
          <a:xfrm>
            <a:off x="457200" y="2593698"/>
            <a:ext cx="3502617" cy="2254528"/>
          </a:xfrm>
        </p:spPr>
        <p:txBody>
          <a:bodyPr/>
          <a:lstStyle/>
          <a:p>
            <a:r>
              <a:rPr lang="en-US" dirty="0"/>
              <a:t>Click icon to add picture</a:t>
            </a:r>
          </a:p>
        </p:txBody>
      </p:sp>
      <p:sp>
        <p:nvSpPr>
          <p:cNvPr id="9" name="Text Placeholder 4"/>
          <p:cNvSpPr>
            <a:spLocks noGrp="1"/>
          </p:cNvSpPr>
          <p:nvPr>
            <p:ph type="body" sz="quarter" idx="16" hasCustomPrompt="1"/>
          </p:nvPr>
        </p:nvSpPr>
        <p:spPr>
          <a:xfrm>
            <a:off x="457200" y="2171210"/>
            <a:ext cx="3502617" cy="346798"/>
          </a:xfrm>
        </p:spPr>
        <p:txBody>
          <a:bodyPr lIns="36000" rIns="36000" anchor="ctr"/>
          <a:lstStyle>
            <a:lvl1pPr algn="ctr">
              <a:lnSpc>
                <a:spcPct val="100000"/>
              </a:lnSpc>
              <a:defRPr sz="1400" b="1" baseline="0">
                <a:solidFill>
                  <a:schemeClr val="tx1"/>
                </a:solidFill>
              </a:defRPr>
            </a:lvl1pPr>
          </a:lstStyle>
          <a:p>
            <a:pPr lvl="0"/>
            <a:r>
              <a:rPr lang="en-US" dirty="0"/>
              <a:t>Image caption</a:t>
            </a:r>
          </a:p>
        </p:txBody>
      </p:sp>
      <p:sp>
        <p:nvSpPr>
          <p:cNvPr id="14" name="Picture Placeholder 16">
            <a:extLst>
              <a:ext uri="{FF2B5EF4-FFF2-40B4-BE49-F238E27FC236}">
                <a16:creationId xmlns:a16="http://schemas.microsoft.com/office/drawing/2014/main" id="{816C8664-9D57-004C-8828-4995435B9D18}"/>
              </a:ext>
            </a:extLst>
          </p:cNvPr>
          <p:cNvSpPr>
            <a:spLocks noGrp="1"/>
          </p:cNvSpPr>
          <p:nvPr>
            <p:ph type="pic" sz="quarter" idx="17"/>
          </p:nvPr>
        </p:nvSpPr>
        <p:spPr>
          <a:xfrm>
            <a:off x="4344691" y="2593698"/>
            <a:ext cx="3502617" cy="2254528"/>
          </a:xfrm>
        </p:spPr>
        <p:txBody>
          <a:bodyPr/>
          <a:lstStyle/>
          <a:p>
            <a:r>
              <a:rPr lang="en-US" dirty="0"/>
              <a:t>Click icon to add picture</a:t>
            </a:r>
          </a:p>
        </p:txBody>
      </p:sp>
      <p:sp>
        <p:nvSpPr>
          <p:cNvPr id="15" name="Text Placeholder 4">
            <a:extLst>
              <a:ext uri="{FF2B5EF4-FFF2-40B4-BE49-F238E27FC236}">
                <a16:creationId xmlns:a16="http://schemas.microsoft.com/office/drawing/2014/main" id="{A7B664CB-DC96-D448-8F67-2EECACCF5845}"/>
              </a:ext>
            </a:extLst>
          </p:cNvPr>
          <p:cNvSpPr>
            <a:spLocks noGrp="1"/>
          </p:cNvSpPr>
          <p:nvPr>
            <p:ph type="body" sz="quarter" idx="18" hasCustomPrompt="1"/>
          </p:nvPr>
        </p:nvSpPr>
        <p:spPr>
          <a:xfrm>
            <a:off x="4344691"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6" name="Picture Placeholder 16">
            <a:extLst>
              <a:ext uri="{FF2B5EF4-FFF2-40B4-BE49-F238E27FC236}">
                <a16:creationId xmlns:a16="http://schemas.microsoft.com/office/drawing/2014/main" id="{961A3E26-10AE-D840-9A88-406553A0DE93}"/>
              </a:ext>
            </a:extLst>
          </p:cNvPr>
          <p:cNvSpPr>
            <a:spLocks noGrp="1"/>
          </p:cNvSpPr>
          <p:nvPr>
            <p:ph type="pic" sz="quarter" idx="19"/>
          </p:nvPr>
        </p:nvSpPr>
        <p:spPr>
          <a:xfrm>
            <a:off x="8232183" y="2593698"/>
            <a:ext cx="3502617" cy="2254528"/>
          </a:xfrm>
        </p:spPr>
        <p:txBody>
          <a:bodyPr/>
          <a:lstStyle/>
          <a:p>
            <a:r>
              <a:rPr lang="en-US" dirty="0"/>
              <a:t>Click icon to add picture</a:t>
            </a:r>
          </a:p>
        </p:txBody>
      </p:sp>
      <p:sp>
        <p:nvSpPr>
          <p:cNvPr id="21" name="Text Placeholder 4">
            <a:extLst>
              <a:ext uri="{FF2B5EF4-FFF2-40B4-BE49-F238E27FC236}">
                <a16:creationId xmlns:a16="http://schemas.microsoft.com/office/drawing/2014/main" id="{509374E9-FB6C-4B49-9868-7D7F27EC950B}"/>
              </a:ext>
            </a:extLst>
          </p:cNvPr>
          <p:cNvSpPr>
            <a:spLocks noGrp="1"/>
          </p:cNvSpPr>
          <p:nvPr>
            <p:ph type="body" sz="quarter" idx="20" hasCustomPrompt="1"/>
          </p:nvPr>
        </p:nvSpPr>
        <p:spPr>
          <a:xfrm>
            <a:off x="8232183" y="2171210"/>
            <a:ext cx="3502617" cy="346798"/>
          </a:xfrm>
        </p:spPr>
        <p:txBody>
          <a:bodyPr lIns="36000" rIns="36000" anchor="ctr"/>
          <a:lstStyle>
            <a:lvl1pPr algn="ctr">
              <a:lnSpc>
                <a:spcPct val="100000"/>
              </a:lnSpc>
              <a:defRPr sz="1400" b="1" baseline="0">
                <a:solidFill>
                  <a:schemeClr val="tx1"/>
                </a:solidFill>
              </a:defRPr>
            </a:lvl1pPr>
          </a:lstStyle>
          <a:p>
            <a:pPr lvl="0"/>
            <a:r>
              <a:rPr lang="en-US"/>
              <a:t>Image caption</a:t>
            </a:r>
            <a:endParaRPr lang="en-US"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1"/>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8681180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images landscape">
    <p:spTree>
      <p:nvGrpSpPr>
        <p:cNvPr id="1" name=""/>
        <p:cNvGrpSpPr/>
        <p:nvPr/>
      </p:nvGrpSpPr>
      <p:grpSpPr>
        <a:xfrm>
          <a:off x="0" y="0"/>
          <a:ext cx="0" cy="0"/>
          <a:chOff x="0" y="0"/>
          <a:chExt cx="0" cy="0"/>
        </a:xfrm>
      </p:grpSpPr>
      <p:sp>
        <p:nvSpPr>
          <p:cNvPr id="19" name="Picture Placeholder 16"/>
          <p:cNvSpPr>
            <a:spLocks noGrp="1"/>
          </p:cNvSpPr>
          <p:nvPr>
            <p:ph type="pic" sz="quarter" idx="14"/>
          </p:nvPr>
        </p:nvSpPr>
        <p:spPr>
          <a:xfrm>
            <a:off x="6178336" y="1875935"/>
            <a:ext cx="5556464" cy="3421062"/>
          </a:xfrm>
        </p:spPr>
        <p:txBody>
          <a:bodyPr/>
          <a:lstStyle/>
          <a:p>
            <a:r>
              <a:rPr lang="en-US" dirty="0"/>
              <a:t>Click icon to add picture</a:t>
            </a:r>
          </a:p>
        </p:txBody>
      </p:sp>
      <p:sp>
        <p:nvSpPr>
          <p:cNvPr id="11" name="Text Placeholder 4"/>
          <p:cNvSpPr>
            <a:spLocks noGrp="1"/>
          </p:cNvSpPr>
          <p:nvPr>
            <p:ph type="body" sz="quarter" idx="18" hasCustomPrompt="1"/>
          </p:nvPr>
        </p:nvSpPr>
        <p:spPr>
          <a:xfrm>
            <a:off x="6175370" y="5364261"/>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17" name="Picture Placeholder 16"/>
          <p:cNvSpPr>
            <a:spLocks noGrp="1"/>
          </p:cNvSpPr>
          <p:nvPr>
            <p:ph type="pic" sz="quarter" idx="12"/>
          </p:nvPr>
        </p:nvSpPr>
        <p:spPr>
          <a:xfrm>
            <a:off x="457200" y="1875935"/>
            <a:ext cx="5556248" cy="3421062"/>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8" name="Text Placeholder 4">
            <a:extLst>
              <a:ext uri="{FF2B5EF4-FFF2-40B4-BE49-F238E27FC236}">
                <a16:creationId xmlns:a16="http://schemas.microsoft.com/office/drawing/2014/main" id="{2A0022C7-7D4A-EE40-93C5-68D26840EEF0}"/>
              </a:ext>
            </a:extLst>
          </p:cNvPr>
          <p:cNvSpPr>
            <a:spLocks noGrp="1"/>
          </p:cNvSpPr>
          <p:nvPr>
            <p:ph type="body" sz="quarter" idx="19" hasCustomPrompt="1"/>
          </p:nvPr>
        </p:nvSpPr>
        <p:spPr>
          <a:xfrm>
            <a:off x="457200" y="5388268"/>
            <a:ext cx="5556464" cy="346798"/>
          </a:xfrm>
        </p:spPr>
        <p:txBody>
          <a:bodyPr lIns="36000" rIns="36000" anchor="ctr"/>
          <a:lstStyle>
            <a:lvl1pPr algn="l">
              <a:lnSpc>
                <a:spcPct val="100000"/>
              </a:lnSpc>
              <a:defRPr sz="20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4060167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images portrait">
    <p:spTree>
      <p:nvGrpSpPr>
        <p:cNvPr id="1" name=""/>
        <p:cNvGrpSpPr/>
        <p:nvPr/>
      </p:nvGrpSpPr>
      <p:grpSpPr>
        <a:xfrm>
          <a:off x="0" y="0"/>
          <a:ext cx="0" cy="0"/>
          <a:chOff x="0" y="0"/>
          <a:chExt cx="0" cy="0"/>
        </a:xfrm>
      </p:grpSpPr>
      <p:sp>
        <p:nvSpPr>
          <p:cNvPr id="15" name="Picture Placeholder 16"/>
          <p:cNvSpPr>
            <a:spLocks noGrp="1"/>
          </p:cNvSpPr>
          <p:nvPr>
            <p:ph type="pic" sz="quarter" idx="12"/>
          </p:nvPr>
        </p:nvSpPr>
        <p:spPr>
          <a:xfrm>
            <a:off x="4168478" y="457199"/>
            <a:ext cx="3664638" cy="5536224"/>
          </a:xfrm>
        </p:spPr>
        <p:txBody>
          <a:bodyPr/>
          <a:lstStyle/>
          <a:p>
            <a:r>
              <a:rPr lang="en-US" dirty="0"/>
              <a:t>Click icon to add picture</a:t>
            </a:r>
          </a:p>
        </p:txBody>
      </p:sp>
      <p:sp>
        <p:nvSpPr>
          <p:cNvPr id="34" name="TextBox 33">
            <a:extLst>
              <a:ext uri="{FF2B5EF4-FFF2-40B4-BE49-F238E27FC236}">
                <a16:creationId xmlns:a16="http://schemas.microsoft.com/office/drawing/2014/main" id="{974F1D84-DDEE-41A1-933C-81803DAA1FD8}"/>
              </a:ext>
            </a:extLst>
          </p:cNvPr>
          <p:cNvSpPr txBox="1"/>
          <p:nvPr userDrawn="1"/>
        </p:nvSpPr>
        <p:spPr>
          <a:xfrm>
            <a:off x="4273578" y="3304984"/>
            <a:ext cx="549831" cy="184666"/>
          </a:xfrm>
          <a:prstGeom prst="rect">
            <a:avLst/>
          </a:prstGeom>
          <a:noFill/>
        </p:spPr>
        <p:txBody>
          <a:bodyPr wrap="none" lIns="0" tIns="0" rIns="0" bIns="0" rtlCol="0">
            <a:spAutoFit/>
          </a:bodyPr>
          <a:lstStyle/>
          <a:p>
            <a:pPr algn="l"/>
            <a:r>
              <a:rPr lang="en-GB" sz="1200" dirty="0">
                <a:solidFill>
                  <a:schemeClr val="bg1"/>
                </a:solidFill>
              </a:rPr>
              <a:t>London</a:t>
            </a:r>
          </a:p>
        </p:txBody>
      </p:sp>
      <p:sp>
        <p:nvSpPr>
          <p:cNvPr id="45"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p:spPr>
        <p:txBody>
          <a:bodyPr/>
          <a:lstStyle>
            <a:lvl1pPr>
              <a:lnSpc>
                <a:spcPct val="100000"/>
              </a:lnSpc>
              <a:defRPr>
                <a:solidFill>
                  <a:schemeClr val="tx1"/>
                </a:solidFill>
              </a:defRPr>
            </a:lvl1pPr>
          </a:lstStyle>
          <a:p>
            <a:r>
              <a:rPr lang="en-US" dirty="0"/>
              <a:t>Title</a:t>
            </a:r>
            <a:endParaRPr lang="en-GB" dirty="0"/>
          </a:p>
        </p:txBody>
      </p:sp>
      <p:sp>
        <p:nvSpPr>
          <p:cNvPr id="18" name="Picture Placeholder 16"/>
          <p:cNvSpPr>
            <a:spLocks noGrp="1"/>
          </p:cNvSpPr>
          <p:nvPr>
            <p:ph type="pic" sz="quarter" idx="14"/>
          </p:nvPr>
        </p:nvSpPr>
        <p:spPr>
          <a:xfrm>
            <a:off x="8036334" y="457199"/>
            <a:ext cx="3664638" cy="5536224"/>
          </a:xfrm>
        </p:spPr>
        <p:txBody>
          <a:bodyPr/>
          <a:lstStyle/>
          <a:p>
            <a:r>
              <a:rPr lang="en-US" dirty="0"/>
              <a:t>Click icon to add picture</a:t>
            </a:r>
          </a:p>
        </p:txBody>
      </p:sp>
      <p:sp>
        <p:nvSpPr>
          <p:cNvPr id="22" name="Text Placeholder 4"/>
          <p:cNvSpPr>
            <a:spLocks noGrp="1"/>
          </p:cNvSpPr>
          <p:nvPr>
            <p:ph type="body" sz="quarter" idx="17" hasCustomPrompt="1"/>
          </p:nvPr>
        </p:nvSpPr>
        <p:spPr>
          <a:xfrm>
            <a:off x="4168866"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dirty="0"/>
              <a:t>Image caption</a:t>
            </a:r>
          </a:p>
        </p:txBody>
      </p:sp>
      <p:sp>
        <p:nvSpPr>
          <p:cNvPr id="24" name="Text Placeholder 4"/>
          <p:cNvSpPr>
            <a:spLocks noGrp="1"/>
          </p:cNvSpPr>
          <p:nvPr>
            <p:ph type="body" sz="quarter" idx="19" hasCustomPrompt="1"/>
          </p:nvPr>
        </p:nvSpPr>
        <p:spPr>
          <a:xfrm>
            <a:off x="8036722" y="6053122"/>
            <a:ext cx="3663950" cy="268288"/>
          </a:xfrm>
        </p:spPr>
        <p:txBody>
          <a:bodyPr lIns="36000" rIns="36000" anchor="ctr"/>
          <a:lstStyle>
            <a:lvl1pPr>
              <a:lnSpc>
                <a:spcPct val="100000"/>
              </a:lnSpc>
              <a:defRPr sz="1400" b="1" baseline="0">
                <a:solidFill>
                  <a:schemeClr val="tx1"/>
                </a:solidFill>
                <a:latin typeface="+mn-lt"/>
                <a:ea typeface="Open Sans Semibold" panose="020B0706030804020204" pitchFamily="34" charset="0"/>
                <a:cs typeface="Open Sans Semibold" panose="020B0706030804020204" pitchFamily="34" charset="0"/>
              </a:defRPr>
            </a:lvl1pPr>
          </a:lstStyle>
          <a:p>
            <a:pPr lvl="0"/>
            <a:r>
              <a:rPr lang="en-US"/>
              <a:t>Image caption</a:t>
            </a:r>
            <a:endParaRPr lang="en-US"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5532193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x images landscape">
    <p:spTree>
      <p:nvGrpSpPr>
        <p:cNvPr id="1" name=""/>
        <p:cNvGrpSpPr/>
        <p:nvPr/>
      </p:nvGrpSpPr>
      <p:grpSpPr>
        <a:xfrm>
          <a:off x="0" y="0"/>
          <a:ext cx="0" cy="0"/>
          <a:chOff x="0" y="0"/>
          <a:chExt cx="0" cy="0"/>
        </a:xfrm>
      </p:grpSpPr>
      <p:sp>
        <p:nvSpPr>
          <p:cNvPr id="14" name="Picture Placeholder 2"/>
          <p:cNvSpPr>
            <a:spLocks noGrp="1"/>
          </p:cNvSpPr>
          <p:nvPr>
            <p:ph type="pic" sz="quarter" idx="21"/>
          </p:nvPr>
        </p:nvSpPr>
        <p:spPr>
          <a:xfrm>
            <a:off x="4403195" y="1796508"/>
            <a:ext cx="3385609" cy="1963737"/>
          </a:xfrm>
        </p:spPr>
        <p:txBody>
          <a:bodyPr/>
          <a:lstStyle>
            <a:lvl1pPr>
              <a:defRPr/>
            </a:lvl1pPr>
          </a:lstStyle>
          <a:p>
            <a:r>
              <a:rPr lang="en-US" dirty="0"/>
              <a:t>Click icon to add picture</a:t>
            </a:r>
            <a:endParaRPr lang="en-GB" dirty="0"/>
          </a:p>
        </p:txBody>
      </p:sp>
      <p:sp>
        <p:nvSpPr>
          <p:cNvPr id="13" name="Picture Placeholder 2"/>
          <p:cNvSpPr>
            <a:spLocks noGrp="1"/>
          </p:cNvSpPr>
          <p:nvPr>
            <p:ph type="pic" sz="quarter" idx="20"/>
          </p:nvPr>
        </p:nvSpPr>
        <p:spPr>
          <a:xfrm>
            <a:off x="457200" y="4119733"/>
            <a:ext cx="3385609" cy="1963737"/>
          </a:xfrm>
        </p:spPr>
        <p:txBody>
          <a:bodyPr/>
          <a:lstStyle>
            <a:lvl1pPr>
              <a:defRPr/>
            </a:lvl1pPr>
          </a:lstStyle>
          <a:p>
            <a:r>
              <a:rPr lang="en-US" dirty="0"/>
              <a:t>Click icon to add picture</a:t>
            </a:r>
            <a:endParaRPr lang="en-GB" dirty="0"/>
          </a:p>
        </p:txBody>
      </p:sp>
      <p:sp>
        <p:nvSpPr>
          <p:cNvPr id="3" name="Picture Placeholder 2"/>
          <p:cNvSpPr>
            <a:spLocks noGrp="1"/>
          </p:cNvSpPr>
          <p:nvPr>
            <p:ph type="pic" sz="quarter" idx="19"/>
          </p:nvPr>
        </p:nvSpPr>
        <p:spPr>
          <a:xfrm>
            <a:off x="457200" y="1800525"/>
            <a:ext cx="3385609"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8" name="Picture Placeholder 2"/>
          <p:cNvSpPr>
            <a:spLocks noGrp="1"/>
          </p:cNvSpPr>
          <p:nvPr>
            <p:ph type="pic" sz="quarter" idx="22"/>
          </p:nvPr>
        </p:nvSpPr>
        <p:spPr>
          <a:xfrm>
            <a:off x="8349191" y="1800523"/>
            <a:ext cx="3385609" cy="1963737"/>
          </a:xfrm>
        </p:spPr>
        <p:txBody>
          <a:bodyPr/>
          <a:lstStyle>
            <a:lvl1pPr>
              <a:defRPr/>
            </a:lvl1pPr>
          </a:lstStyle>
          <a:p>
            <a:r>
              <a:rPr lang="en-US" dirty="0"/>
              <a:t>Click icon to add picture</a:t>
            </a:r>
            <a:endParaRPr lang="en-GB" dirty="0"/>
          </a:p>
        </p:txBody>
      </p:sp>
      <p:sp>
        <p:nvSpPr>
          <p:cNvPr id="19" name="Picture Placeholder 2"/>
          <p:cNvSpPr>
            <a:spLocks noGrp="1"/>
          </p:cNvSpPr>
          <p:nvPr>
            <p:ph type="pic" sz="quarter" idx="23"/>
          </p:nvPr>
        </p:nvSpPr>
        <p:spPr>
          <a:xfrm>
            <a:off x="4403195" y="4118886"/>
            <a:ext cx="3385609"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24"/>
          </p:nvPr>
        </p:nvSpPr>
        <p:spPr>
          <a:xfrm>
            <a:off x="8349190" y="4118887"/>
            <a:ext cx="3385609" cy="1963737"/>
          </a:xfrm>
        </p:spPr>
        <p:txBody>
          <a:bodyPr/>
          <a:lstStyle>
            <a:lvl1pPr>
              <a:defRPr/>
            </a:lvl1pPr>
          </a:lstStyle>
          <a:p>
            <a:r>
              <a:rPr lang="en-US" dirty="0"/>
              <a:t>Click icon to add picture</a:t>
            </a:r>
            <a:endParaRPr lang="en-GB" dirty="0"/>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2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91792818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ight images square">
    <p:spTree>
      <p:nvGrpSpPr>
        <p:cNvPr id="1" name=""/>
        <p:cNvGrpSpPr/>
        <p:nvPr/>
      </p:nvGrpSpPr>
      <p:grpSpPr>
        <a:xfrm>
          <a:off x="0" y="0"/>
          <a:ext cx="0" cy="0"/>
          <a:chOff x="0" y="0"/>
          <a:chExt cx="0" cy="0"/>
        </a:xfrm>
      </p:grpSpPr>
      <p:sp>
        <p:nvSpPr>
          <p:cNvPr id="3" name="Picture Placeholder 2"/>
          <p:cNvSpPr>
            <a:spLocks noGrp="1"/>
          </p:cNvSpPr>
          <p:nvPr>
            <p:ph type="pic" sz="quarter" idx="19"/>
          </p:nvPr>
        </p:nvSpPr>
        <p:spPr>
          <a:xfrm>
            <a:off x="699727" y="1599451"/>
            <a:ext cx="2126202" cy="1963737"/>
          </a:xfrm>
        </p:spPr>
        <p:txBody>
          <a:bodyPr/>
          <a:lstStyle>
            <a:lvl1pPr>
              <a:defRPr/>
            </a:lvl1pPr>
          </a:lstStyle>
          <a:p>
            <a:r>
              <a:rPr lang="en-US" dirty="0"/>
              <a:t>Click icon to add picture</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1" name="Picture Placeholder 2"/>
          <p:cNvSpPr>
            <a:spLocks noGrp="1"/>
          </p:cNvSpPr>
          <p:nvPr>
            <p:ph type="pic" sz="quarter" idx="27"/>
          </p:nvPr>
        </p:nvSpPr>
        <p:spPr>
          <a:xfrm>
            <a:off x="699727" y="3967576"/>
            <a:ext cx="2126202" cy="1963737"/>
          </a:xfrm>
        </p:spPr>
        <p:txBody>
          <a:bodyPr/>
          <a:lstStyle>
            <a:lvl1pPr>
              <a:defRPr/>
            </a:lvl1pPr>
          </a:lstStyle>
          <a:p>
            <a:r>
              <a:rPr lang="en-US" dirty="0"/>
              <a:t>Click icon to add picture</a:t>
            </a:r>
            <a:endParaRPr lang="en-GB" dirty="0"/>
          </a:p>
        </p:txBody>
      </p:sp>
      <p:sp>
        <p:nvSpPr>
          <p:cNvPr id="17" name="Text Placeholder 3"/>
          <p:cNvSpPr>
            <a:spLocks noGrp="1"/>
          </p:cNvSpPr>
          <p:nvPr>
            <p:ph type="body" sz="quarter" idx="31" hasCustomPrompt="1"/>
          </p:nvPr>
        </p:nvSpPr>
        <p:spPr>
          <a:xfrm>
            <a:off x="699727"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1" name="Text Placeholder 3"/>
          <p:cNvSpPr>
            <a:spLocks noGrp="1"/>
          </p:cNvSpPr>
          <p:nvPr>
            <p:ph type="body" sz="quarter" idx="32" hasCustomPrompt="1"/>
          </p:nvPr>
        </p:nvSpPr>
        <p:spPr>
          <a:xfrm>
            <a:off x="699727"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19" name="Picture Placeholder 2"/>
          <p:cNvSpPr>
            <a:spLocks noGrp="1"/>
          </p:cNvSpPr>
          <p:nvPr>
            <p:ph type="pic" sz="quarter" idx="33"/>
          </p:nvPr>
        </p:nvSpPr>
        <p:spPr>
          <a:xfrm>
            <a:off x="3577572" y="1599451"/>
            <a:ext cx="2126202" cy="1963737"/>
          </a:xfrm>
        </p:spPr>
        <p:txBody>
          <a:bodyPr/>
          <a:lstStyle>
            <a:lvl1pPr>
              <a:defRPr/>
            </a:lvl1pPr>
          </a:lstStyle>
          <a:p>
            <a:r>
              <a:rPr lang="en-US" dirty="0"/>
              <a:t>Click icon to add picture</a:t>
            </a:r>
            <a:endParaRPr lang="en-GB" dirty="0"/>
          </a:p>
        </p:txBody>
      </p:sp>
      <p:sp>
        <p:nvSpPr>
          <p:cNvPr id="20" name="Picture Placeholder 2"/>
          <p:cNvSpPr>
            <a:spLocks noGrp="1"/>
          </p:cNvSpPr>
          <p:nvPr>
            <p:ph type="pic" sz="quarter" idx="34"/>
          </p:nvPr>
        </p:nvSpPr>
        <p:spPr>
          <a:xfrm>
            <a:off x="3577572" y="3967576"/>
            <a:ext cx="2126202" cy="1963737"/>
          </a:xfrm>
        </p:spPr>
        <p:txBody>
          <a:bodyPr/>
          <a:lstStyle>
            <a:lvl1pPr>
              <a:defRPr/>
            </a:lvl1pPr>
          </a:lstStyle>
          <a:p>
            <a:r>
              <a:rPr lang="en-US" dirty="0"/>
              <a:t>Click icon to add picture</a:t>
            </a:r>
            <a:endParaRPr lang="en-GB" dirty="0"/>
          </a:p>
        </p:txBody>
      </p:sp>
      <p:sp>
        <p:nvSpPr>
          <p:cNvPr id="27" name="Text Placeholder 3"/>
          <p:cNvSpPr>
            <a:spLocks noGrp="1"/>
          </p:cNvSpPr>
          <p:nvPr>
            <p:ph type="body" sz="quarter" idx="35" hasCustomPrompt="1"/>
          </p:nvPr>
        </p:nvSpPr>
        <p:spPr>
          <a:xfrm>
            <a:off x="3577572" y="3561179"/>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8" name="Text Placeholder 3"/>
          <p:cNvSpPr>
            <a:spLocks noGrp="1"/>
          </p:cNvSpPr>
          <p:nvPr>
            <p:ph type="body" sz="quarter" idx="36" hasCustomPrompt="1"/>
          </p:nvPr>
        </p:nvSpPr>
        <p:spPr>
          <a:xfrm>
            <a:off x="3577572" y="5943027"/>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9" name="Picture Placeholder 2"/>
          <p:cNvSpPr>
            <a:spLocks noGrp="1"/>
          </p:cNvSpPr>
          <p:nvPr>
            <p:ph type="pic" sz="quarter" idx="37"/>
          </p:nvPr>
        </p:nvSpPr>
        <p:spPr>
          <a:xfrm>
            <a:off x="6455417" y="1597442"/>
            <a:ext cx="2126202" cy="1963737"/>
          </a:xfrm>
        </p:spPr>
        <p:txBody>
          <a:bodyPr/>
          <a:lstStyle>
            <a:lvl1pPr>
              <a:defRPr/>
            </a:lvl1pPr>
          </a:lstStyle>
          <a:p>
            <a:r>
              <a:rPr lang="en-US" dirty="0"/>
              <a:t>Click icon to add picture</a:t>
            </a:r>
            <a:endParaRPr lang="en-GB" dirty="0"/>
          </a:p>
        </p:txBody>
      </p:sp>
      <p:sp>
        <p:nvSpPr>
          <p:cNvPr id="30" name="Picture Placeholder 2"/>
          <p:cNvSpPr>
            <a:spLocks noGrp="1"/>
          </p:cNvSpPr>
          <p:nvPr>
            <p:ph type="pic" sz="quarter" idx="38"/>
          </p:nvPr>
        </p:nvSpPr>
        <p:spPr>
          <a:xfrm>
            <a:off x="6455417" y="3965567"/>
            <a:ext cx="2126202" cy="1963737"/>
          </a:xfrm>
        </p:spPr>
        <p:txBody>
          <a:bodyPr/>
          <a:lstStyle>
            <a:lvl1pPr>
              <a:defRPr/>
            </a:lvl1pPr>
          </a:lstStyle>
          <a:p>
            <a:r>
              <a:rPr lang="en-US" dirty="0"/>
              <a:t>Click icon to add picture</a:t>
            </a:r>
            <a:endParaRPr lang="en-GB" dirty="0"/>
          </a:p>
        </p:txBody>
      </p:sp>
      <p:sp>
        <p:nvSpPr>
          <p:cNvPr id="31" name="Text Placeholder 3"/>
          <p:cNvSpPr>
            <a:spLocks noGrp="1"/>
          </p:cNvSpPr>
          <p:nvPr>
            <p:ph type="body" sz="quarter" idx="39" hasCustomPrompt="1"/>
          </p:nvPr>
        </p:nvSpPr>
        <p:spPr>
          <a:xfrm>
            <a:off x="6455417"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2" name="Text Placeholder 3"/>
          <p:cNvSpPr>
            <a:spLocks noGrp="1"/>
          </p:cNvSpPr>
          <p:nvPr>
            <p:ph type="body" sz="quarter" idx="40" hasCustomPrompt="1"/>
          </p:nvPr>
        </p:nvSpPr>
        <p:spPr>
          <a:xfrm>
            <a:off x="6455417"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3" name="Picture Placeholder 2"/>
          <p:cNvSpPr>
            <a:spLocks noGrp="1"/>
          </p:cNvSpPr>
          <p:nvPr>
            <p:ph type="pic" sz="quarter" idx="41"/>
          </p:nvPr>
        </p:nvSpPr>
        <p:spPr>
          <a:xfrm>
            <a:off x="9333262" y="1597442"/>
            <a:ext cx="2126202" cy="1963737"/>
          </a:xfrm>
        </p:spPr>
        <p:txBody>
          <a:bodyPr/>
          <a:lstStyle>
            <a:lvl1pPr>
              <a:defRPr/>
            </a:lvl1pPr>
          </a:lstStyle>
          <a:p>
            <a:r>
              <a:rPr lang="en-US" dirty="0"/>
              <a:t>Click icon to add picture</a:t>
            </a:r>
            <a:endParaRPr lang="en-GB" dirty="0"/>
          </a:p>
        </p:txBody>
      </p:sp>
      <p:sp>
        <p:nvSpPr>
          <p:cNvPr id="34" name="Picture Placeholder 2"/>
          <p:cNvSpPr>
            <a:spLocks noGrp="1"/>
          </p:cNvSpPr>
          <p:nvPr>
            <p:ph type="pic" sz="quarter" idx="42"/>
          </p:nvPr>
        </p:nvSpPr>
        <p:spPr>
          <a:xfrm>
            <a:off x="9333262" y="3965567"/>
            <a:ext cx="2126202" cy="1963737"/>
          </a:xfrm>
        </p:spPr>
        <p:txBody>
          <a:bodyPr/>
          <a:lstStyle>
            <a:lvl1pPr>
              <a:defRPr/>
            </a:lvl1pPr>
          </a:lstStyle>
          <a:p>
            <a:r>
              <a:rPr lang="en-US" dirty="0"/>
              <a:t>Click icon to add picture</a:t>
            </a:r>
            <a:endParaRPr lang="en-GB" dirty="0"/>
          </a:p>
        </p:txBody>
      </p:sp>
      <p:sp>
        <p:nvSpPr>
          <p:cNvPr id="35" name="Text Placeholder 3"/>
          <p:cNvSpPr>
            <a:spLocks noGrp="1"/>
          </p:cNvSpPr>
          <p:nvPr>
            <p:ph type="body" sz="quarter" idx="43" hasCustomPrompt="1"/>
          </p:nvPr>
        </p:nvSpPr>
        <p:spPr>
          <a:xfrm>
            <a:off x="9333262" y="3559170"/>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36" name="Text Placeholder 3"/>
          <p:cNvSpPr>
            <a:spLocks noGrp="1"/>
          </p:cNvSpPr>
          <p:nvPr>
            <p:ph type="body" sz="quarter" idx="44" hasCustomPrompt="1"/>
          </p:nvPr>
        </p:nvSpPr>
        <p:spPr>
          <a:xfrm>
            <a:off x="9333262" y="5941018"/>
            <a:ext cx="2126202" cy="293086"/>
          </a:xfrm>
          <a:noFill/>
        </p:spPr>
        <p:txBody>
          <a:bodyPr/>
          <a:lstStyle>
            <a:lvl1pPr>
              <a:lnSpc>
                <a:spcPct val="100000"/>
              </a:lnSpc>
              <a:defRPr sz="16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Text</a:t>
            </a:r>
            <a:endParaRPr lang="en-GB" dirty="0"/>
          </a:p>
        </p:txBody>
      </p:sp>
      <p:sp>
        <p:nvSpPr>
          <p:cNvPr id="2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45"/>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96561928"/>
      </p:ext>
    </p:extLst>
  </p:cSld>
  <p:clrMapOvr>
    <a:masterClrMapping/>
  </p:clrMapOvr>
  <p:transition>
    <p:fade/>
  </p:transition>
  <p:extLst>
    <p:ext uri="{DCECCB84-F9BA-43D5-87BE-67443E8EF086}">
      <p15:sldGuideLst xmlns:p15="http://schemas.microsoft.com/office/powerpoint/2012/main">
        <p15:guide id="1" orient="horz" pos="100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7" name="Picture Placeholder 16"/>
          <p:cNvSpPr>
            <a:spLocks noGrp="1"/>
          </p:cNvSpPr>
          <p:nvPr>
            <p:ph type="pic" sz="quarter" idx="12"/>
          </p:nvPr>
        </p:nvSpPr>
        <p:spPr>
          <a:xfrm>
            <a:off x="457200" y="1609234"/>
            <a:ext cx="11277600" cy="4543915"/>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06459088"/>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7" name="Picture Placeholder 16"/>
          <p:cNvSpPr>
            <a:spLocks noGrp="1"/>
          </p:cNvSpPr>
          <p:nvPr>
            <p:ph type="pic" sz="quarter" idx="12"/>
          </p:nvPr>
        </p:nvSpPr>
        <p:spPr>
          <a:xfrm>
            <a:off x="-104775" y="-74295"/>
            <a:ext cx="12296775" cy="7067549"/>
          </a:xfrm>
        </p:spPr>
        <p:txBody>
          <a:bodyPr/>
          <a:lstStyle/>
          <a:p>
            <a:r>
              <a:rPr lang="en-US" dirty="0"/>
              <a:t>Click icon to add picture</a:t>
            </a:r>
          </a:p>
        </p:txBody>
      </p:sp>
      <p:sp>
        <p:nvSpPr>
          <p:cNvPr id="2" name="Title 1"/>
          <p:cNvSpPr>
            <a:spLocks noGrp="1"/>
          </p:cNvSpPr>
          <p:nvPr>
            <p:ph type="title" hasCustomPrompt="1"/>
          </p:nvPr>
        </p:nvSpPr>
        <p:spPr/>
        <p:txBody>
          <a:bodyPr/>
          <a:lstStyle>
            <a:lvl1pPr>
              <a:lnSpc>
                <a:spcPct val="100000"/>
              </a:lnSpc>
              <a:defRPr>
                <a:solidFill>
                  <a:schemeClr val="bg1"/>
                </a:solidFill>
                <a:effectLst>
                  <a:outerShdw blurRad="63500" sx="102000" sy="102000" algn="ctr" rotWithShape="0">
                    <a:prstClr val="black">
                      <a:alpha val="40000"/>
                    </a:prstClr>
                  </a:outerShdw>
                </a:effectLst>
              </a:defRPr>
            </a:lvl1pPr>
          </a:lstStyle>
          <a:p>
            <a:r>
              <a:rPr lang="en-US" dirty="0"/>
              <a:t>Title</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694427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1406069"/>
            <a:ext cx="11277600" cy="2880000"/>
          </a:xfrm>
          <a:prstGeom prst="rect">
            <a:avLst/>
          </a:prstGeom>
        </p:spPr>
        <p:txBody>
          <a:bodyPr/>
          <a:lstStyle>
            <a:lvl1pPr>
              <a:lnSpc>
                <a:spcPct val="100000"/>
              </a:lnSpc>
              <a:defRPr sz="4000" b="1">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”Quote here - use purple text from palette to highlight specific words/phrases.”</a:t>
            </a:r>
          </a:p>
        </p:txBody>
      </p:sp>
      <p:sp>
        <p:nvSpPr>
          <p:cNvPr id="2" name="TextBox 1"/>
          <p:cNvSpPr txBox="1"/>
          <p:nvPr userDrawn="1"/>
        </p:nvSpPr>
        <p:spPr>
          <a:xfrm>
            <a:off x="8386354" y="6374674"/>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6" name="TextBox 5"/>
          <p:cNvSpPr txBox="1"/>
          <p:nvPr userDrawn="1"/>
        </p:nvSpPr>
        <p:spPr>
          <a:xfrm>
            <a:off x="2409825" y="6410325"/>
            <a:ext cx="914400" cy="91440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 name="Text Placeholder 7">
            <a:extLst>
              <a:ext uri="{FF2B5EF4-FFF2-40B4-BE49-F238E27FC236}">
                <a16:creationId xmlns:a16="http://schemas.microsoft.com/office/drawing/2014/main" id="{8B4A6BDB-F2D8-7B41-9F83-779E9FB47EA1}"/>
              </a:ext>
            </a:extLst>
          </p:cNvPr>
          <p:cNvSpPr>
            <a:spLocks noGrp="1"/>
          </p:cNvSpPr>
          <p:nvPr>
            <p:ph type="body" sz="quarter" idx="14" hasCustomPrompt="1"/>
          </p:nvPr>
        </p:nvSpPr>
        <p:spPr>
          <a:xfrm>
            <a:off x="7269933" y="4548404"/>
            <a:ext cx="4464867" cy="553143"/>
          </a:xfrm>
          <a:prstGeom prst="rect">
            <a:avLst/>
          </a:prstGeom>
        </p:spPr>
        <p:txBody>
          <a:bodyPr anchor="ctr"/>
          <a:lstStyle>
            <a:lvl1pPr algn="r">
              <a:lnSpc>
                <a:spcPct val="100000"/>
              </a:lnSpc>
              <a:defRPr sz="3600" b="1" i="0">
                <a:ln>
                  <a:noFill/>
                </a:ln>
                <a:solidFill>
                  <a:schemeClr val="tx1"/>
                </a:solidFill>
                <a:latin typeface="+mn-lt"/>
              </a:defRPr>
            </a:lvl1pPr>
            <a:lvl2pPr marL="0" indent="0">
              <a:buNone/>
              <a:defRPr/>
            </a:lvl2pPr>
          </a:lstStyle>
          <a:p>
            <a:pPr lvl="0"/>
            <a:r>
              <a:rPr lang="en-US" dirty="0"/>
              <a:t>Name of contact</a:t>
            </a:r>
          </a:p>
        </p:txBody>
      </p:sp>
      <p:sp>
        <p:nvSpPr>
          <p:cNvPr id="9" name="Text Placeholder 7">
            <a:extLst>
              <a:ext uri="{FF2B5EF4-FFF2-40B4-BE49-F238E27FC236}">
                <a16:creationId xmlns:a16="http://schemas.microsoft.com/office/drawing/2014/main" id="{3B5E7D28-58DB-D84C-BB55-7B09C62C94D4}"/>
              </a:ext>
            </a:extLst>
          </p:cNvPr>
          <p:cNvSpPr>
            <a:spLocks noGrp="1"/>
          </p:cNvSpPr>
          <p:nvPr>
            <p:ph type="body" sz="quarter" idx="15" hasCustomPrompt="1"/>
          </p:nvPr>
        </p:nvSpPr>
        <p:spPr>
          <a:xfrm>
            <a:off x="7269933" y="5219626"/>
            <a:ext cx="4464867" cy="561975"/>
          </a:xfrm>
          <a:prstGeom prst="rect">
            <a:avLst/>
          </a:prstGeom>
        </p:spPr>
        <p:txBody>
          <a:bodyPr/>
          <a:lstStyle>
            <a:lvl1pPr algn="r">
              <a:lnSpc>
                <a:spcPct val="100000"/>
              </a:lnSpc>
              <a:defRPr sz="2800">
                <a:ln>
                  <a:noFill/>
                </a:ln>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buNone/>
              <a:defRPr/>
            </a:lvl2pPr>
          </a:lstStyle>
          <a:p>
            <a:pPr lvl="0"/>
            <a:r>
              <a:rPr lang="en-US" dirty="0"/>
              <a:t>Job title</a:t>
            </a:r>
          </a:p>
        </p:txBody>
      </p:sp>
      <p:sp>
        <p:nvSpPr>
          <p:cNvPr id="11"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6"/>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3" name="SmartArt Placeholder 62">
            <a:extLst>
              <a:ext uri="{FF2B5EF4-FFF2-40B4-BE49-F238E27FC236}">
                <a16:creationId xmlns:a16="http://schemas.microsoft.com/office/drawing/2014/main" id="{212B6F16-E0D2-814A-83CF-F2D9F7713856}"/>
              </a:ext>
            </a:extLst>
          </p:cNvPr>
          <p:cNvSpPr>
            <a:spLocks noGrp="1"/>
          </p:cNvSpPr>
          <p:nvPr>
            <p:ph type="dgm" sz="quarter" idx="37" hasCustomPrompt="1"/>
          </p:nvPr>
        </p:nvSpPr>
        <p:spPr>
          <a:xfrm>
            <a:off x="547715" y="1670050"/>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p:txBody>
          <a:bodyPr/>
          <a:lstStyle>
            <a:lvl1pPr>
              <a:lnSpc>
                <a:spcPct val="100000"/>
              </a:lnSpc>
              <a:defRPr/>
            </a:lvl1pPr>
          </a:lstStyle>
          <a:p>
            <a:r>
              <a:rPr lang="en-US" dirty="0"/>
              <a:t>Suggested title: Agenda</a:t>
            </a:r>
            <a:endParaRPr lang="en-GB" dirty="0"/>
          </a:p>
        </p:txBody>
      </p:sp>
      <p:sp>
        <p:nvSpPr>
          <p:cNvPr id="14" name="Text Placeholder 13">
            <a:extLst>
              <a:ext uri="{FF2B5EF4-FFF2-40B4-BE49-F238E27FC236}">
                <a16:creationId xmlns:a16="http://schemas.microsoft.com/office/drawing/2014/main" id="{B8FC3DC0-8351-9A4C-B707-70EAD96EB4D3}"/>
              </a:ext>
            </a:extLst>
          </p:cNvPr>
          <p:cNvSpPr>
            <a:spLocks noGrp="1"/>
          </p:cNvSpPr>
          <p:nvPr>
            <p:ph type="body" sz="quarter" idx="13" hasCustomPrompt="1"/>
          </p:nvPr>
        </p:nvSpPr>
        <p:spPr>
          <a:xfrm>
            <a:off x="547225" y="166958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5" name="Text Placeholder 13">
            <a:extLst>
              <a:ext uri="{FF2B5EF4-FFF2-40B4-BE49-F238E27FC236}">
                <a16:creationId xmlns:a16="http://schemas.microsoft.com/office/drawing/2014/main" id="{6CEFFB62-FD42-1145-B8B7-C7CF7F73891A}"/>
              </a:ext>
            </a:extLst>
          </p:cNvPr>
          <p:cNvSpPr>
            <a:spLocks noGrp="1"/>
          </p:cNvSpPr>
          <p:nvPr>
            <p:ph type="body" sz="quarter" idx="14" hasCustomPrompt="1"/>
          </p:nvPr>
        </p:nvSpPr>
        <p:spPr>
          <a:xfrm>
            <a:off x="1883848" y="166958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202675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7" name="Text Placeholder 13">
            <a:extLst>
              <a:ext uri="{FF2B5EF4-FFF2-40B4-BE49-F238E27FC236}">
                <a16:creationId xmlns:a16="http://schemas.microsoft.com/office/drawing/2014/main" id="{C4901FF4-BEDE-AC46-8C8F-C4BDCCF2470A}"/>
              </a:ext>
            </a:extLst>
          </p:cNvPr>
          <p:cNvSpPr>
            <a:spLocks noGrp="1"/>
          </p:cNvSpPr>
          <p:nvPr>
            <p:ph type="body" sz="quarter" idx="16" hasCustomPrompt="1"/>
          </p:nvPr>
        </p:nvSpPr>
        <p:spPr>
          <a:xfrm>
            <a:off x="1883848" y="202675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4" name="SmartArt Placeholder 62">
            <a:extLst>
              <a:ext uri="{FF2B5EF4-FFF2-40B4-BE49-F238E27FC236}">
                <a16:creationId xmlns:a16="http://schemas.microsoft.com/office/drawing/2014/main" id="{148F0C48-0919-6940-93FB-00E0D97D285D}"/>
              </a:ext>
            </a:extLst>
          </p:cNvPr>
          <p:cNvSpPr>
            <a:spLocks noGrp="1"/>
          </p:cNvSpPr>
          <p:nvPr>
            <p:ph type="dgm" sz="quarter" idx="38" hasCustomPrompt="1"/>
          </p:nvPr>
        </p:nvSpPr>
        <p:spPr>
          <a:xfrm>
            <a:off x="547715" y="238417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65" name="Text Placeholder 13">
            <a:extLst>
              <a:ext uri="{FF2B5EF4-FFF2-40B4-BE49-F238E27FC236}">
                <a16:creationId xmlns:a16="http://schemas.microsoft.com/office/drawing/2014/main" id="{FE44350B-B402-C542-BC2A-F5F9E3814A3E}"/>
              </a:ext>
            </a:extLst>
          </p:cNvPr>
          <p:cNvSpPr>
            <a:spLocks noGrp="1"/>
          </p:cNvSpPr>
          <p:nvPr>
            <p:ph type="body" sz="quarter" idx="39" hasCustomPrompt="1"/>
          </p:nvPr>
        </p:nvSpPr>
        <p:spPr>
          <a:xfrm>
            <a:off x="547225" y="238371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6" name="Text Placeholder 13">
            <a:extLst>
              <a:ext uri="{FF2B5EF4-FFF2-40B4-BE49-F238E27FC236}">
                <a16:creationId xmlns:a16="http://schemas.microsoft.com/office/drawing/2014/main" id="{74124C0B-5C31-F946-848A-0F0EB71D954D}"/>
              </a:ext>
            </a:extLst>
          </p:cNvPr>
          <p:cNvSpPr>
            <a:spLocks noGrp="1"/>
          </p:cNvSpPr>
          <p:nvPr>
            <p:ph type="body" sz="quarter" idx="40" hasCustomPrompt="1"/>
          </p:nvPr>
        </p:nvSpPr>
        <p:spPr>
          <a:xfrm>
            <a:off x="1883848" y="238371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7" name="Text Placeholder 13">
            <a:extLst>
              <a:ext uri="{FF2B5EF4-FFF2-40B4-BE49-F238E27FC236}">
                <a16:creationId xmlns:a16="http://schemas.microsoft.com/office/drawing/2014/main" id="{9D7A714D-D166-A34F-8574-B7CEB3744314}"/>
              </a:ext>
            </a:extLst>
          </p:cNvPr>
          <p:cNvSpPr>
            <a:spLocks noGrp="1"/>
          </p:cNvSpPr>
          <p:nvPr>
            <p:ph type="body" sz="quarter" idx="41" hasCustomPrompt="1"/>
          </p:nvPr>
        </p:nvSpPr>
        <p:spPr>
          <a:xfrm>
            <a:off x="547225" y="274087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68" name="Text Placeholder 13">
            <a:extLst>
              <a:ext uri="{FF2B5EF4-FFF2-40B4-BE49-F238E27FC236}">
                <a16:creationId xmlns:a16="http://schemas.microsoft.com/office/drawing/2014/main" id="{179D8575-2EE8-1E4E-A510-2033EDDAE14F}"/>
              </a:ext>
            </a:extLst>
          </p:cNvPr>
          <p:cNvSpPr>
            <a:spLocks noGrp="1"/>
          </p:cNvSpPr>
          <p:nvPr>
            <p:ph type="body" sz="quarter" idx="42" hasCustomPrompt="1"/>
          </p:nvPr>
        </p:nvSpPr>
        <p:spPr>
          <a:xfrm>
            <a:off x="1883848" y="274087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69" name="SmartArt Placeholder 62">
            <a:extLst>
              <a:ext uri="{FF2B5EF4-FFF2-40B4-BE49-F238E27FC236}">
                <a16:creationId xmlns:a16="http://schemas.microsoft.com/office/drawing/2014/main" id="{ECBC3B98-2CA6-EB41-82EC-D1811410A4F3}"/>
              </a:ext>
            </a:extLst>
          </p:cNvPr>
          <p:cNvSpPr>
            <a:spLocks noGrp="1"/>
          </p:cNvSpPr>
          <p:nvPr>
            <p:ph type="dgm" sz="quarter" idx="43" hasCustomPrompt="1"/>
          </p:nvPr>
        </p:nvSpPr>
        <p:spPr>
          <a:xfrm>
            <a:off x="547715" y="3097086"/>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0" name="Text Placeholder 13">
            <a:extLst>
              <a:ext uri="{FF2B5EF4-FFF2-40B4-BE49-F238E27FC236}">
                <a16:creationId xmlns:a16="http://schemas.microsoft.com/office/drawing/2014/main" id="{010F887A-E638-5348-8238-A1D2A06D2894}"/>
              </a:ext>
            </a:extLst>
          </p:cNvPr>
          <p:cNvSpPr>
            <a:spLocks noGrp="1"/>
          </p:cNvSpPr>
          <p:nvPr>
            <p:ph type="body" sz="quarter" idx="44" hasCustomPrompt="1"/>
          </p:nvPr>
        </p:nvSpPr>
        <p:spPr>
          <a:xfrm>
            <a:off x="547225" y="309662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1" name="Text Placeholder 13">
            <a:extLst>
              <a:ext uri="{FF2B5EF4-FFF2-40B4-BE49-F238E27FC236}">
                <a16:creationId xmlns:a16="http://schemas.microsoft.com/office/drawing/2014/main" id="{629194BB-D13A-B94D-8E7C-C5C9FE796F94}"/>
              </a:ext>
            </a:extLst>
          </p:cNvPr>
          <p:cNvSpPr>
            <a:spLocks noGrp="1"/>
          </p:cNvSpPr>
          <p:nvPr>
            <p:ph type="body" sz="quarter" idx="45" hasCustomPrompt="1"/>
          </p:nvPr>
        </p:nvSpPr>
        <p:spPr>
          <a:xfrm>
            <a:off x="1883848" y="309662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2" name="Text Placeholder 13">
            <a:extLst>
              <a:ext uri="{FF2B5EF4-FFF2-40B4-BE49-F238E27FC236}">
                <a16:creationId xmlns:a16="http://schemas.microsoft.com/office/drawing/2014/main" id="{F366BE82-873B-9140-A152-7B1C9A0A3A1D}"/>
              </a:ext>
            </a:extLst>
          </p:cNvPr>
          <p:cNvSpPr>
            <a:spLocks noGrp="1"/>
          </p:cNvSpPr>
          <p:nvPr>
            <p:ph type="body" sz="quarter" idx="46" hasCustomPrompt="1"/>
          </p:nvPr>
        </p:nvSpPr>
        <p:spPr>
          <a:xfrm>
            <a:off x="547225" y="345378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3" name="Text Placeholder 13">
            <a:extLst>
              <a:ext uri="{FF2B5EF4-FFF2-40B4-BE49-F238E27FC236}">
                <a16:creationId xmlns:a16="http://schemas.microsoft.com/office/drawing/2014/main" id="{A72AFFCA-3971-0C4F-ACBB-930BECC76257}"/>
              </a:ext>
            </a:extLst>
          </p:cNvPr>
          <p:cNvSpPr>
            <a:spLocks noGrp="1"/>
          </p:cNvSpPr>
          <p:nvPr>
            <p:ph type="body" sz="quarter" idx="47" hasCustomPrompt="1"/>
          </p:nvPr>
        </p:nvSpPr>
        <p:spPr>
          <a:xfrm>
            <a:off x="1883848" y="345378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4" name="SmartArt Placeholder 62">
            <a:extLst>
              <a:ext uri="{FF2B5EF4-FFF2-40B4-BE49-F238E27FC236}">
                <a16:creationId xmlns:a16="http://schemas.microsoft.com/office/drawing/2014/main" id="{2FAB2B70-F52A-1D44-8643-9B2F4F58D6A0}"/>
              </a:ext>
            </a:extLst>
          </p:cNvPr>
          <p:cNvSpPr>
            <a:spLocks noGrp="1"/>
          </p:cNvSpPr>
          <p:nvPr>
            <p:ph type="dgm" sz="quarter" idx="48" hasCustomPrompt="1"/>
          </p:nvPr>
        </p:nvSpPr>
        <p:spPr>
          <a:xfrm>
            <a:off x="547715" y="38112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75" name="Text Placeholder 13">
            <a:extLst>
              <a:ext uri="{FF2B5EF4-FFF2-40B4-BE49-F238E27FC236}">
                <a16:creationId xmlns:a16="http://schemas.microsoft.com/office/drawing/2014/main" id="{7EFD8762-810B-7E44-9080-EDA7BD134462}"/>
              </a:ext>
            </a:extLst>
          </p:cNvPr>
          <p:cNvSpPr>
            <a:spLocks noGrp="1"/>
          </p:cNvSpPr>
          <p:nvPr>
            <p:ph type="body" sz="quarter" idx="49" hasCustomPrompt="1"/>
          </p:nvPr>
        </p:nvSpPr>
        <p:spPr>
          <a:xfrm>
            <a:off x="547225" y="38107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6" name="Text Placeholder 13">
            <a:extLst>
              <a:ext uri="{FF2B5EF4-FFF2-40B4-BE49-F238E27FC236}">
                <a16:creationId xmlns:a16="http://schemas.microsoft.com/office/drawing/2014/main" id="{9A9953FB-B942-2349-BEBB-B54FCA37AFA7}"/>
              </a:ext>
            </a:extLst>
          </p:cNvPr>
          <p:cNvSpPr>
            <a:spLocks noGrp="1"/>
          </p:cNvSpPr>
          <p:nvPr>
            <p:ph type="body" sz="quarter" idx="50" hasCustomPrompt="1"/>
          </p:nvPr>
        </p:nvSpPr>
        <p:spPr>
          <a:xfrm>
            <a:off x="1883848" y="38107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7" name="Text Placeholder 13">
            <a:extLst>
              <a:ext uri="{FF2B5EF4-FFF2-40B4-BE49-F238E27FC236}">
                <a16:creationId xmlns:a16="http://schemas.microsoft.com/office/drawing/2014/main" id="{E8DF94C7-0B49-A849-B8BD-B96CF93625B0}"/>
              </a:ext>
            </a:extLst>
          </p:cNvPr>
          <p:cNvSpPr>
            <a:spLocks noGrp="1"/>
          </p:cNvSpPr>
          <p:nvPr>
            <p:ph type="body" sz="quarter" idx="51" hasCustomPrompt="1"/>
          </p:nvPr>
        </p:nvSpPr>
        <p:spPr>
          <a:xfrm>
            <a:off x="547225" y="41679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78" name="Text Placeholder 13">
            <a:extLst>
              <a:ext uri="{FF2B5EF4-FFF2-40B4-BE49-F238E27FC236}">
                <a16:creationId xmlns:a16="http://schemas.microsoft.com/office/drawing/2014/main" id="{E3AA9170-4408-454B-927E-8C53391B10A4}"/>
              </a:ext>
            </a:extLst>
          </p:cNvPr>
          <p:cNvSpPr>
            <a:spLocks noGrp="1"/>
          </p:cNvSpPr>
          <p:nvPr>
            <p:ph type="body" sz="quarter" idx="52" hasCustomPrompt="1"/>
          </p:nvPr>
        </p:nvSpPr>
        <p:spPr>
          <a:xfrm>
            <a:off x="1883848" y="41679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79" name="SmartArt Placeholder 62">
            <a:extLst>
              <a:ext uri="{FF2B5EF4-FFF2-40B4-BE49-F238E27FC236}">
                <a16:creationId xmlns:a16="http://schemas.microsoft.com/office/drawing/2014/main" id="{5A12EE5E-A6BF-E64F-9E52-3DD1CF6528E2}"/>
              </a:ext>
            </a:extLst>
          </p:cNvPr>
          <p:cNvSpPr>
            <a:spLocks noGrp="1"/>
          </p:cNvSpPr>
          <p:nvPr>
            <p:ph type="dgm" sz="quarter" idx="53" hasCustomPrompt="1"/>
          </p:nvPr>
        </p:nvSpPr>
        <p:spPr>
          <a:xfrm>
            <a:off x="547689" y="4536385"/>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0" name="Text Placeholder 13">
            <a:extLst>
              <a:ext uri="{FF2B5EF4-FFF2-40B4-BE49-F238E27FC236}">
                <a16:creationId xmlns:a16="http://schemas.microsoft.com/office/drawing/2014/main" id="{C4E0A4DE-2EA6-7644-9A08-8B73AFF77DA3}"/>
              </a:ext>
            </a:extLst>
          </p:cNvPr>
          <p:cNvSpPr>
            <a:spLocks noGrp="1"/>
          </p:cNvSpPr>
          <p:nvPr>
            <p:ph type="body" sz="quarter" idx="54" hasCustomPrompt="1"/>
          </p:nvPr>
        </p:nvSpPr>
        <p:spPr>
          <a:xfrm>
            <a:off x="547199" y="453592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1" name="Text Placeholder 13">
            <a:extLst>
              <a:ext uri="{FF2B5EF4-FFF2-40B4-BE49-F238E27FC236}">
                <a16:creationId xmlns:a16="http://schemas.microsoft.com/office/drawing/2014/main" id="{3C8DE332-2ED6-904D-92D4-A829CDC63E49}"/>
              </a:ext>
            </a:extLst>
          </p:cNvPr>
          <p:cNvSpPr>
            <a:spLocks noGrp="1"/>
          </p:cNvSpPr>
          <p:nvPr>
            <p:ph type="body" sz="quarter" idx="55" hasCustomPrompt="1"/>
          </p:nvPr>
        </p:nvSpPr>
        <p:spPr>
          <a:xfrm>
            <a:off x="1883822" y="453592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2" name="Text Placeholder 13">
            <a:extLst>
              <a:ext uri="{FF2B5EF4-FFF2-40B4-BE49-F238E27FC236}">
                <a16:creationId xmlns:a16="http://schemas.microsoft.com/office/drawing/2014/main" id="{A90A7B0F-4839-D645-95FA-D06BFECF672C}"/>
              </a:ext>
            </a:extLst>
          </p:cNvPr>
          <p:cNvSpPr>
            <a:spLocks noGrp="1"/>
          </p:cNvSpPr>
          <p:nvPr>
            <p:ph type="body" sz="quarter" idx="56" hasCustomPrompt="1"/>
          </p:nvPr>
        </p:nvSpPr>
        <p:spPr>
          <a:xfrm>
            <a:off x="547199" y="489308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3" name="Text Placeholder 13">
            <a:extLst>
              <a:ext uri="{FF2B5EF4-FFF2-40B4-BE49-F238E27FC236}">
                <a16:creationId xmlns:a16="http://schemas.microsoft.com/office/drawing/2014/main" id="{D36F4330-851C-CF4A-94D5-5F2CE791F512}"/>
              </a:ext>
            </a:extLst>
          </p:cNvPr>
          <p:cNvSpPr>
            <a:spLocks noGrp="1"/>
          </p:cNvSpPr>
          <p:nvPr>
            <p:ph type="body" sz="quarter" idx="57" hasCustomPrompt="1"/>
          </p:nvPr>
        </p:nvSpPr>
        <p:spPr>
          <a:xfrm>
            <a:off x="1883822" y="489308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4" name="SmartArt Placeholder 62">
            <a:extLst>
              <a:ext uri="{FF2B5EF4-FFF2-40B4-BE49-F238E27FC236}">
                <a16:creationId xmlns:a16="http://schemas.microsoft.com/office/drawing/2014/main" id="{4E24CE58-86AF-0C40-8595-20C7C8155350}"/>
              </a:ext>
            </a:extLst>
          </p:cNvPr>
          <p:cNvSpPr>
            <a:spLocks noGrp="1"/>
          </p:cNvSpPr>
          <p:nvPr>
            <p:ph type="dgm" sz="quarter" idx="58" hasCustomPrompt="1"/>
          </p:nvPr>
        </p:nvSpPr>
        <p:spPr>
          <a:xfrm>
            <a:off x="547689" y="5250511"/>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85" name="Text Placeholder 13">
            <a:extLst>
              <a:ext uri="{FF2B5EF4-FFF2-40B4-BE49-F238E27FC236}">
                <a16:creationId xmlns:a16="http://schemas.microsoft.com/office/drawing/2014/main" id="{9D3EE5FC-57B2-494A-823F-F63C62CE1C1B}"/>
              </a:ext>
            </a:extLst>
          </p:cNvPr>
          <p:cNvSpPr>
            <a:spLocks noGrp="1"/>
          </p:cNvSpPr>
          <p:nvPr>
            <p:ph type="body" sz="quarter" idx="59" hasCustomPrompt="1"/>
          </p:nvPr>
        </p:nvSpPr>
        <p:spPr>
          <a:xfrm>
            <a:off x="547199" y="5250046"/>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6" name="Text Placeholder 13">
            <a:extLst>
              <a:ext uri="{FF2B5EF4-FFF2-40B4-BE49-F238E27FC236}">
                <a16:creationId xmlns:a16="http://schemas.microsoft.com/office/drawing/2014/main" id="{6F824B84-DA2A-6246-B761-6AEC93ACAC1D}"/>
              </a:ext>
            </a:extLst>
          </p:cNvPr>
          <p:cNvSpPr>
            <a:spLocks noGrp="1"/>
          </p:cNvSpPr>
          <p:nvPr>
            <p:ph type="body" sz="quarter" idx="60" hasCustomPrompt="1"/>
          </p:nvPr>
        </p:nvSpPr>
        <p:spPr>
          <a:xfrm>
            <a:off x="1883822" y="5250046"/>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7" name="Text Placeholder 13">
            <a:extLst>
              <a:ext uri="{FF2B5EF4-FFF2-40B4-BE49-F238E27FC236}">
                <a16:creationId xmlns:a16="http://schemas.microsoft.com/office/drawing/2014/main" id="{E73F10E2-3C04-634E-93DD-C701C76BE82C}"/>
              </a:ext>
            </a:extLst>
          </p:cNvPr>
          <p:cNvSpPr>
            <a:spLocks noGrp="1"/>
          </p:cNvSpPr>
          <p:nvPr>
            <p:ph type="body" sz="quarter" idx="61" hasCustomPrompt="1"/>
          </p:nvPr>
        </p:nvSpPr>
        <p:spPr>
          <a:xfrm>
            <a:off x="547199" y="560721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88" name="Text Placeholder 13">
            <a:extLst>
              <a:ext uri="{FF2B5EF4-FFF2-40B4-BE49-F238E27FC236}">
                <a16:creationId xmlns:a16="http://schemas.microsoft.com/office/drawing/2014/main" id="{77DC81B4-B14C-9B42-B8EC-9E9B363D0CAC}"/>
              </a:ext>
            </a:extLst>
          </p:cNvPr>
          <p:cNvSpPr>
            <a:spLocks noGrp="1"/>
          </p:cNvSpPr>
          <p:nvPr>
            <p:ph type="body" sz="quarter" idx="62" hasCustomPrompt="1"/>
          </p:nvPr>
        </p:nvSpPr>
        <p:spPr>
          <a:xfrm>
            <a:off x="1883822" y="560721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89" name="SmartArt Placeholder 62">
            <a:extLst>
              <a:ext uri="{FF2B5EF4-FFF2-40B4-BE49-F238E27FC236}">
                <a16:creationId xmlns:a16="http://schemas.microsoft.com/office/drawing/2014/main" id="{F4C94132-F5BD-8B46-9588-C3222863EF1B}"/>
              </a:ext>
            </a:extLst>
          </p:cNvPr>
          <p:cNvSpPr>
            <a:spLocks noGrp="1"/>
          </p:cNvSpPr>
          <p:nvPr>
            <p:ph type="dgm" sz="quarter" idx="63" hasCustomPrompt="1"/>
          </p:nvPr>
        </p:nvSpPr>
        <p:spPr>
          <a:xfrm>
            <a:off x="6392836" y="1668277"/>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0" name="Text Placeholder 13">
            <a:extLst>
              <a:ext uri="{FF2B5EF4-FFF2-40B4-BE49-F238E27FC236}">
                <a16:creationId xmlns:a16="http://schemas.microsoft.com/office/drawing/2014/main" id="{9EACC04B-AA2B-994F-B301-F5C463EF1C97}"/>
              </a:ext>
            </a:extLst>
          </p:cNvPr>
          <p:cNvSpPr>
            <a:spLocks noGrp="1"/>
          </p:cNvSpPr>
          <p:nvPr>
            <p:ph type="body" sz="quarter" idx="64" hasCustomPrompt="1"/>
          </p:nvPr>
        </p:nvSpPr>
        <p:spPr>
          <a:xfrm>
            <a:off x="6392346" y="1667812"/>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1" name="Text Placeholder 13">
            <a:extLst>
              <a:ext uri="{FF2B5EF4-FFF2-40B4-BE49-F238E27FC236}">
                <a16:creationId xmlns:a16="http://schemas.microsoft.com/office/drawing/2014/main" id="{91A12B76-C0F8-394E-9FCA-475176D61C9C}"/>
              </a:ext>
            </a:extLst>
          </p:cNvPr>
          <p:cNvSpPr>
            <a:spLocks noGrp="1"/>
          </p:cNvSpPr>
          <p:nvPr>
            <p:ph type="body" sz="quarter" idx="65" hasCustomPrompt="1"/>
          </p:nvPr>
        </p:nvSpPr>
        <p:spPr>
          <a:xfrm>
            <a:off x="7728969" y="1667812"/>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2" name="Text Placeholder 13">
            <a:extLst>
              <a:ext uri="{FF2B5EF4-FFF2-40B4-BE49-F238E27FC236}">
                <a16:creationId xmlns:a16="http://schemas.microsoft.com/office/drawing/2014/main" id="{4F793747-083E-6749-956F-3D4049986DF5}"/>
              </a:ext>
            </a:extLst>
          </p:cNvPr>
          <p:cNvSpPr>
            <a:spLocks noGrp="1"/>
          </p:cNvSpPr>
          <p:nvPr>
            <p:ph type="body" sz="quarter" idx="66" hasCustomPrompt="1"/>
          </p:nvPr>
        </p:nvSpPr>
        <p:spPr>
          <a:xfrm>
            <a:off x="6392346" y="2024979"/>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3" name="Text Placeholder 13">
            <a:extLst>
              <a:ext uri="{FF2B5EF4-FFF2-40B4-BE49-F238E27FC236}">
                <a16:creationId xmlns:a16="http://schemas.microsoft.com/office/drawing/2014/main" id="{468FC420-561D-A049-A479-B0539EDB2732}"/>
              </a:ext>
            </a:extLst>
          </p:cNvPr>
          <p:cNvSpPr>
            <a:spLocks noGrp="1"/>
          </p:cNvSpPr>
          <p:nvPr>
            <p:ph type="body" sz="quarter" idx="67" hasCustomPrompt="1"/>
          </p:nvPr>
        </p:nvSpPr>
        <p:spPr>
          <a:xfrm>
            <a:off x="7728969" y="2024979"/>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4" name="SmartArt Placeholder 62">
            <a:extLst>
              <a:ext uri="{FF2B5EF4-FFF2-40B4-BE49-F238E27FC236}">
                <a16:creationId xmlns:a16="http://schemas.microsoft.com/office/drawing/2014/main" id="{43F930A9-34E2-464A-86A6-7631CC02A513}"/>
              </a:ext>
            </a:extLst>
          </p:cNvPr>
          <p:cNvSpPr>
            <a:spLocks noGrp="1"/>
          </p:cNvSpPr>
          <p:nvPr>
            <p:ph type="dgm" sz="quarter" idx="68" hasCustomPrompt="1"/>
          </p:nvPr>
        </p:nvSpPr>
        <p:spPr>
          <a:xfrm>
            <a:off x="6392836" y="238240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95" name="Text Placeholder 13">
            <a:extLst>
              <a:ext uri="{FF2B5EF4-FFF2-40B4-BE49-F238E27FC236}">
                <a16:creationId xmlns:a16="http://schemas.microsoft.com/office/drawing/2014/main" id="{48EC371A-BEA4-E347-B435-31D68E3B2827}"/>
              </a:ext>
            </a:extLst>
          </p:cNvPr>
          <p:cNvSpPr>
            <a:spLocks noGrp="1"/>
          </p:cNvSpPr>
          <p:nvPr>
            <p:ph type="body" sz="quarter" idx="69" hasCustomPrompt="1"/>
          </p:nvPr>
        </p:nvSpPr>
        <p:spPr>
          <a:xfrm>
            <a:off x="6392346" y="238193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6" name="Text Placeholder 13">
            <a:extLst>
              <a:ext uri="{FF2B5EF4-FFF2-40B4-BE49-F238E27FC236}">
                <a16:creationId xmlns:a16="http://schemas.microsoft.com/office/drawing/2014/main" id="{0C966EDD-8DD2-EF4E-8FDF-BEBC82810A1B}"/>
              </a:ext>
            </a:extLst>
          </p:cNvPr>
          <p:cNvSpPr>
            <a:spLocks noGrp="1"/>
          </p:cNvSpPr>
          <p:nvPr>
            <p:ph type="body" sz="quarter" idx="70" hasCustomPrompt="1"/>
          </p:nvPr>
        </p:nvSpPr>
        <p:spPr>
          <a:xfrm>
            <a:off x="7728969" y="238193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7" name="Text Placeholder 13">
            <a:extLst>
              <a:ext uri="{FF2B5EF4-FFF2-40B4-BE49-F238E27FC236}">
                <a16:creationId xmlns:a16="http://schemas.microsoft.com/office/drawing/2014/main" id="{8B3297F5-1D85-C14A-B604-E06F2AE48BF6}"/>
              </a:ext>
            </a:extLst>
          </p:cNvPr>
          <p:cNvSpPr>
            <a:spLocks noGrp="1"/>
          </p:cNvSpPr>
          <p:nvPr>
            <p:ph type="body" sz="quarter" idx="71" hasCustomPrompt="1"/>
          </p:nvPr>
        </p:nvSpPr>
        <p:spPr>
          <a:xfrm>
            <a:off x="6392346" y="273910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98" name="Text Placeholder 13">
            <a:extLst>
              <a:ext uri="{FF2B5EF4-FFF2-40B4-BE49-F238E27FC236}">
                <a16:creationId xmlns:a16="http://schemas.microsoft.com/office/drawing/2014/main" id="{7CAA2403-C340-0049-A8E5-3C2D367092EF}"/>
              </a:ext>
            </a:extLst>
          </p:cNvPr>
          <p:cNvSpPr>
            <a:spLocks noGrp="1"/>
          </p:cNvSpPr>
          <p:nvPr>
            <p:ph type="body" sz="quarter" idx="72" hasCustomPrompt="1"/>
          </p:nvPr>
        </p:nvSpPr>
        <p:spPr>
          <a:xfrm>
            <a:off x="7728969" y="273910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99" name="SmartArt Placeholder 62">
            <a:extLst>
              <a:ext uri="{FF2B5EF4-FFF2-40B4-BE49-F238E27FC236}">
                <a16:creationId xmlns:a16="http://schemas.microsoft.com/office/drawing/2014/main" id="{AEF3D2FB-E031-A543-BDE7-F33EC8422DD0}"/>
              </a:ext>
            </a:extLst>
          </p:cNvPr>
          <p:cNvSpPr>
            <a:spLocks noGrp="1"/>
          </p:cNvSpPr>
          <p:nvPr>
            <p:ph type="dgm" sz="quarter" idx="73" hasCustomPrompt="1"/>
          </p:nvPr>
        </p:nvSpPr>
        <p:spPr>
          <a:xfrm>
            <a:off x="6392836" y="3095313"/>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0" name="Text Placeholder 13">
            <a:extLst>
              <a:ext uri="{FF2B5EF4-FFF2-40B4-BE49-F238E27FC236}">
                <a16:creationId xmlns:a16="http://schemas.microsoft.com/office/drawing/2014/main" id="{857CD44E-2FDB-E047-A552-8CA495C45F41}"/>
              </a:ext>
            </a:extLst>
          </p:cNvPr>
          <p:cNvSpPr>
            <a:spLocks noGrp="1"/>
          </p:cNvSpPr>
          <p:nvPr>
            <p:ph type="body" sz="quarter" idx="74" hasCustomPrompt="1"/>
          </p:nvPr>
        </p:nvSpPr>
        <p:spPr>
          <a:xfrm>
            <a:off x="6392346" y="3094848"/>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1" name="Text Placeholder 13">
            <a:extLst>
              <a:ext uri="{FF2B5EF4-FFF2-40B4-BE49-F238E27FC236}">
                <a16:creationId xmlns:a16="http://schemas.microsoft.com/office/drawing/2014/main" id="{46DE0E77-E34D-4742-AE57-A06AB4FEE444}"/>
              </a:ext>
            </a:extLst>
          </p:cNvPr>
          <p:cNvSpPr>
            <a:spLocks noGrp="1"/>
          </p:cNvSpPr>
          <p:nvPr>
            <p:ph type="body" sz="quarter" idx="75" hasCustomPrompt="1"/>
          </p:nvPr>
        </p:nvSpPr>
        <p:spPr>
          <a:xfrm>
            <a:off x="7728969" y="3094848"/>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2" name="Text Placeholder 13">
            <a:extLst>
              <a:ext uri="{FF2B5EF4-FFF2-40B4-BE49-F238E27FC236}">
                <a16:creationId xmlns:a16="http://schemas.microsoft.com/office/drawing/2014/main" id="{2707CEBD-B6A4-2041-8D36-FBB05C289133}"/>
              </a:ext>
            </a:extLst>
          </p:cNvPr>
          <p:cNvSpPr>
            <a:spLocks noGrp="1"/>
          </p:cNvSpPr>
          <p:nvPr>
            <p:ph type="body" sz="quarter" idx="76" hasCustomPrompt="1"/>
          </p:nvPr>
        </p:nvSpPr>
        <p:spPr>
          <a:xfrm>
            <a:off x="6392346" y="3452015"/>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3" name="Text Placeholder 13">
            <a:extLst>
              <a:ext uri="{FF2B5EF4-FFF2-40B4-BE49-F238E27FC236}">
                <a16:creationId xmlns:a16="http://schemas.microsoft.com/office/drawing/2014/main" id="{2E1BF832-9EDA-2A48-A7D3-B2BB6C9E55F4}"/>
              </a:ext>
            </a:extLst>
          </p:cNvPr>
          <p:cNvSpPr>
            <a:spLocks noGrp="1"/>
          </p:cNvSpPr>
          <p:nvPr>
            <p:ph type="body" sz="quarter" idx="77" hasCustomPrompt="1"/>
          </p:nvPr>
        </p:nvSpPr>
        <p:spPr>
          <a:xfrm>
            <a:off x="7728969" y="3452015"/>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4" name="SmartArt Placeholder 62">
            <a:extLst>
              <a:ext uri="{FF2B5EF4-FFF2-40B4-BE49-F238E27FC236}">
                <a16:creationId xmlns:a16="http://schemas.microsoft.com/office/drawing/2014/main" id="{16A12CE5-6E1C-B94F-AFC8-2063D73F82D9}"/>
              </a:ext>
            </a:extLst>
          </p:cNvPr>
          <p:cNvSpPr>
            <a:spLocks noGrp="1"/>
          </p:cNvSpPr>
          <p:nvPr>
            <p:ph type="dgm" sz="quarter" idx="78" hasCustomPrompt="1"/>
          </p:nvPr>
        </p:nvSpPr>
        <p:spPr>
          <a:xfrm>
            <a:off x="6392836" y="3809439"/>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05" name="Text Placeholder 13">
            <a:extLst>
              <a:ext uri="{FF2B5EF4-FFF2-40B4-BE49-F238E27FC236}">
                <a16:creationId xmlns:a16="http://schemas.microsoft.com/office/drawing/2014/main" id="{89CD92D7-39F9-3F42-AA2D-D6DD2C2CDE54}"/>
              </a:ext>
            </a:extLst>
          </p:cNvPr>
          <p:cNvSpPr>
            <a:spLocks noGrp="1"/>
          </p:cNvSpPr>
          <p:nvPr>
            <p:ph type="body" sz="quarter" idx="79" hasCustomPrompt="1"/>
          </p:nvPr>
        </p:nvSpPr>
        <p:spPr>
          <a:xfrm>
            <a:off x="6392346" y="380897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6" name="Text Placeholder 13">
            <a:extLst>
              <a:ext uri="{FF2B5EF4-FFF2-40B4-BE49-F238E27FC236}">
                <a16:creationId xmlns:a16="http://schemas.microsoft.com/office/drawing/2014/main" id="{6CAC9A07-BC03-0A4A-B842-3331895FE554}"/>
              </a:ext>
            </a:extLst>
          </p:cNvPr>
          <p:cNvSpPr>
            <a:spLocks noGrp="1"/>
          </p:cNvSpPr>
          <p:nvPr>
            <p:ph type="body" sz="quarter" idx="80" hasCustomPrompt="1"/>
          </p:nvPr>
        </p:nvSpPr>
        <p:spPr>
          <a:xfrm>
            <a:off x="7728969" y="380897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7" name="Text Placeholder 13">
            <a:extLst>
              <a:ext uri="{FF2B5EF4-FFF2-40B4-BE49-F238E27FC236}">
                <a16:creationId xmlns:a16="http://schemas.microsoft.com/office/drawing/2014/main" id="{58799F7A-9DC7-5046-9946-6F313D234992}"/>
              </a:ext>
            </a:extLst>
          </p:cNvPr>
          <p:cNvSpPr>
            <a:spLocks noGrp="1"/>
          </p:cNvSpPr>
          <p:nvPr>
            <p:ph type="body" sz="quarter" idx="81" hasCustomPrompt="1"/>
          </p:nvPr>
        </p:nvSpPr>
        <p:spPr>
          <a:xfrm>
            <a:off x="6392346" y="4166141"/>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08" name="Text Placeholder 13">
            <a:extLst>
              <a:ext uri="{FF2B5EF4-FFF2-40B4-BE49-F238E27FC236}">
                <a16:creationId xmlns:a16="http://schemas.microsoft.com/office/drawing/2014/main" id="{3AA6541C-8234-344B-AFB6-C87AE151354D}"/>
              </a:ext>
            </a:extLst>
          </p:cNvPr>
          <p:cNvSpPr>
            <a:spLocks noGrp="1"/>
          </p:cNvSpPr>
          <p:nvPr>
            <p:ph type="body" sz="quarter" idx="82" hasCustomPrompt="1"/>
          </p:nvPr>
        </p:nvSpPr>
        <p:spPr>
          <a:xfrm>
            <a:off x="7728969" y="4166141"/>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09" name="SmartArt Placeholder 62">
            <a:extLst>
              <a:ext uri="{FF2B5EF4-FFF2-40B4-BE49-F238E27FC236}">
                <a16:creationId xmlns:a16="http://schemas.microsoft.com/office/drawing/2014/main" id="{4247C634-EDAB-E54C-8783-3222C82EA6E9}"/>
              </a:ext>
            </a:extLst>
          </p:cNvPr>
          <p:cNvSpPr>
            <a:spLocks noGrp="1"/>
          </p:cNvSpPr>
          <p:nvPr>
            <p:ph type="dgm" sz="quarter" idx="83" hasCustomPrompt="1"/>
          </p:nvPr>
        </p:nvSpPr>
        <p:spPr>
          <a:xfrm>
            <a:off x="6392810" y="4534612"/>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0" name="Text Placeholder 13">
            <a:extLst>
              <a:ext uri="{FF2B5EF4-FFF2-40B4-BE49-F238E27FC236}">
                <a16:creationId xmlns:a16="http://schemas.microsoft.com/office/drawing/2014/main" id="{8F6F467F-C4AA-0447-9442-2E5651F8422D}"/>
              </a:ext>
            </a:extLst>
          </p:cNvPr>
          <p:cNvSpPr>
            <a:spLocks noGrp="1"/>
          </p:cNvSpPr>
          <p:nvPr>
            <p:ph type="body" sz="quarter" idx="84" hasCustomPrompt="1"/>
          </p:nvPr>
        </p:nvSpPr>
        <p:spPr>
          <a:xfrm>
            <a:off x="6392320" y="4534147"/>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1" name="Text Placeholder 13">
            <a:extLst>
              <a:ext uri="{FF2B5EF4-FFF2-40B4-BE49-F238E27FC236}">
                <a16:creationId xmlns:a16="http://schemas.microsoft.com/office/drawing/2014/main" id="{8EA54117-BF2A-5641-9DAB-D86EFED900C4}"/>
              </a:ext>
            </a:extLst>
          </p:cNvPr>
          <p:cNvSpPr>
            <a:spLocks noGrp="1"/>
          </p:cNvSpPr>
          <p:nvPr>
            <p:ph type="body" sz="quarter" idx="85" hasCustomPrompt="1"/>
          </p:nvPr>
        </p:nvSpPr>
        <p:spPr>
          <a:xfrm>
            <a:off x="7728943" y="4534147"/>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2" name="Text Placeholder 13">
            <a:extLst>
              <a:ext uri="{FF2B5EF4-FFF2-40B4-BE49-F238E27FC236}">
                <a16:creationId xmlns:a16="http://schemas.microsoft.com/office/drawing/2014/main" id="{F6D1CE01-8FB8-2D49-A82D-3A7F77DEE34C}"/>
              </a:ext>
            </a:extLst>
          </p:cNvPr>
          <p:cNvSpPr>
            <a:spLocks noGrp="1"/>
          </p:cNvSpPr>
          <p:nvPr>
            <p:ph type="body" sz="quarter" idx="86" hasCustomPrompt="1"/>
          </p:nvPr>
        </p:nvSpPr>
        <p:spPr>
          <a:xfrm>
            <a:off x="6392320" y="4891314"/>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3" name="Text Placeholder 13">
            <a:extLst>
              <a:ext uri="{FF2B5EF4-FFF2-40B4-BE49-F238E27FC236}">
                <a16:creationId xmlns:a16="http://schemas.microsoft.com/office/drawing/2014/main" id="{B5620BDA-BF20-F04E-A32F-FF5F4BC7BE42}"/>
              </a:ext>
            </a:extLst>
          </p:cNvPr>
          <p:cNvSpPr>
            <a:spLocks noGrp="1"/>
          </p:cNvSpPr>
          <p:nvPr>
            <p:ph type="body" sz="quarter" idx="87" hasCustomPrompt="1"/>
          </p:nvPr>
        </p:nvSpPr>
        <p:spPr>
          <a:xfrm>
            <a:off x="7728943" y="4891314"/>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4" name="SmartArt Placeholder 62">
            <a:extLst>
              <a:ext uri="{FF2B5EF4-FFF2-40B4-BE49-F238E27FC236}">
                <a16:creationId xmlns:a16="http://schemas.microsoft.com/office/drawing/2014/main" id="{B4721741-51FE-FE40-B652-63679F533AB4}"/>
              </a:ext>
            </a:extLst>
          </p:cNvPr>
          <p:cNvSpPr>
            <a:spLocks noGrp="1"/>
          </p:cNvSpPr>
          <p:nvPr>
            <p:ph type="dgm" sz="quarter" idx="88" hasCustomPrompt="1"/>
          </p:nvPr>
        </p:nvSpPr>
        <p:spPr>
          <a:xfrm>
            <a:off x="6392810" y="5248738"/>
            <a:ext cx="5260975" cy="323850"/>
          </a:xfrm>
          <a:solidFill>
            <a:schemeClr val="accent6">
              <a:lumMod val="60000"/>
              <a:lumOff val="40000"/>
            </a:schemeClr>
          </a:solidFill>
          <a:ln>
            <a:noFill/>
          </a:ln>
        </p:spPr>
        <p:txBody>
          <a:bodyPr lIns="36000" tIns="36000" rIns="36000" bIns="36000"/>
          <a:lstStyle>
            <a:lvl1pPr algn="r">
              <a:lnSpc>
                <a:spcPct val="100000"/>
              </a:lnSpc>
              <a:defRPr sz="800">
                <a:latin typeface="Open Sans" panose="020B0606030504020204" pitchFamily="34" charset="0"/>
                <a:ea typeface="Open Sans" panose="020B0606030504020204" pitchFamily="34" charset="0"/>
                <a:cs typeface="Open Sans" panose="020B0606030504020204" pitchFamily="34" charset="0"/>
              </a:defRPr>
            </a:lvl1pPr>
          </a:lstStyle>
          <a:p>
            <a:r>
              <a:rPr lang="en-GB" dirty="0"/>
              <a:t>Delete / duplicate as required</a:t>
            </a:r>
            <a:endParaRPr lang="en-US" dirty="0"/>
          </a:p>
        </p:txBody>
      </p:sp>
      <p:sp>
        <p:nvSpPr>
          <p:cNvPr id="115" name="Text Placeholder 13">
            <a:extLst>
              <a:ext uri="{FF2B5EF4-FFF2-40B4-BE49-F238E27FC236}">
                <a16:creationId xmlns:a16="http://schemas.microsoft.com/office/drawing/2014/main" id="{1C41AB08-283E-AB42-858C-A77C1A8AE9E0}"/>
              </a:ext>
            </a:extLst>
          </p:cNvPr>
          <p:cNvSpPr>
            <a:spLocks noGrp="1"/>
          </p:cNvSpPr>
          <p:nvPr>
            <p:ph type="body" sz="quarter" idx="89" hasCustomPrompt="1"/>
          </p:nvPr>
        </p:nvSpPr>
        <p:spPr>
          <a:xfrm>
            <a:off x="6392320" y="5248273"/>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6" name="Text Placeholder 13">
            <a:extLst>
              <a:ext uri="{FF2B5EF4-FFF2-40B4-BE49-F238E27FC236}">
                <a16:creationId xmlns:a16="http://schemas.microsoft.com/office/drawing/2014/main" id="{C19AE65C-AB52-F641-9C0B-46FA78506C5B}"/>
              </a:ext>
            </a:extLst>
          </p:cNvPr>
          <p:cNvSpPr>
            <a:spLocks noGrp="1"/>
          </p:cNvSpPr>
          <p:nvPr>
            <p:ph type="body" sz="quarter" idx="90" hasCustomPrompt="1"/>
          </p:nvPr>
        </p:nvSpPr>
        <p:spPr>
          <a:xfrm>
            <a:off x="7728943" y="5248273"/>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7" name="Text Placeholder 13">
            <a:extLst>
              <a:ext uri="{FF2B5EF4-FFF2-40B4-BE49-F238E27FC236}">
                <a16:creationId xmlns:a16="http://schemas.microsoft.com/office/drawing/2014/main" id="{D42F5088-27FB-F64F-BF49-930374E98F2F}"/>
              </a:ext>
            </a:extLst>
          </p:cNvPr>
          <p:cNvSpPr>
            <a:spLocks noGrp="1"/>
          </p:cNvSpPr>
          <p:nvPr>
            <p:ph type="body" sz="quarter" idx="91" hasCustomPrompt="1"/>
          </p:nvPr>
        </p:nvSpPr>
        <p:spPr>
          <a:xfrm>
            <a:off x="6392320" y="5605440"/>
            <a:ext cx="1191067" cy="324107"/>
          </a:xfrm>
        </p:spPr>
        <p:txBody>
          <a:bodyPr lIns="36000" tIns="36000" rIns="36000" bIns="36000" anchor="ctr"/>
          <a:lstStyle>
            <a:lvl1pPr algn="r">
              <a:lnSpc>
                <a:spcPct val="100000"/>
              </a:lnSpc>
              <a:defRPr sz="1600"/>
            </a:lvl1pPr>
          </a:lstStyle>
          <a:p>
            <a:pPr lvl="0"/>
            <a:r>
              <a:rPr lang="en-US" dirty="0"/>
              <a:t>Time</a:t>
            </a:r>
          </a:p>
        </p:txBody>
      </p:sp>
      <p:sp>
        <p:nvSpPr>
          <p:cNvPr id="118" name="Text Placeholder 13">
            <a:extLst>
              <a:ext uri="{FF2B5EF4-FFF2-40B4-BE49-F238E27FC236}">
                <a16:creationId xmlns:a16="http://schemas.microsoft.com/office/drawing/2014/main" id="{A173C30C-C36F-EF45-9C1C-B41E9CFBF869}"/>
              </a:ext>
            </a:extLst>
          </p:cNvPr>
          <p:cNvSpPr>
            <a:spLocks noGrp="1"/>
          </p:cNvSpPr>
          <p:nvPr>
            <p:ph type="body" sz="quarter" idx="92" hasCustomPrompt="1"/>
          </p:nvPr>
        </p:nvSpPr>
        <p:spPr>
          <a:xfrm>
            <a:off x="7728943" y="5605440"/>
            <a:ext cx="3924868" cy="324107"/>
          </a:xfrm>
        </p:spPr>
        <p:txBody>
          <a:bodyPr lIns="36000" tIns="36000" rIns="36000" bIns="36000" anchor="ctr"/>
          <a:lstStyle>
            <a:lvl1pPr algn="l">
              <a:lnSpc>
                <a:spcPct val="100000"/>
              </a:lnSpc>
              <a:defRPr sz="1600"/>
            </a:lvl1pPr>
          </a:lstStyle>
          <a:p>
            <a:pPr lvl="0"/>
            <a:r>
              <a:rPr lang="en-US" dirty="0"/>
              <a:t>Agenda item</a:t>
            </a:r>
          </a:p>
        </p:txBody>
      </p:sp>
      <p:sp>
        <p:nvSpPr>
          <p:cNvPr id="1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9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53451957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200" y="469392"/>
            <a:ext cx="7269734" cy="968474"/>
          </a:xfrm>
        </p:spPr>
        <p:txBody>
          <a:bodyPr/>
          <a:lstStyle>
            <a:lvl1pPr>
              <a:lnSpc>
                <a:spcPct val="100000"/>
              </a:lnSpc>
              <a:defRPr/>
            </a:lvl1pPr>
          </a:lstStyle>
          <a:p>
            <a:r>
              <a:rPr lang="en-US" dirty="0"/>
              <a:t>Schedule title</a:t>
            </a:r>
            <a:endParaRPr lang="en-GB" dirty="0"/>
          </a:p>
        </p:txBody>
      </p:sp>
      <p:sp>
        <p:nvSpPr>
          <p:cNvPr id="16" name="Text Placeholder 13">
            <a:extLst>
              <a:ext uri="{FF2B5EF4-FFF2-40B4-BE49-F238E27FC236}">
                <a16:creationId xmlns:a16="http://schemas.microsoft.com/office/drawing/2014/main" id="{129BFD6B-D563-0042-8384-41242F22B78A}"/>
              </a:ext>
            </a:extLst>
          </p:cNvPr>
          <p:cNvSpPr>
            <a:spLocks noGrp="1"/>
          </p:cNvSpPr>
          <p:nvPr>
            <p:ph type="body" sz="quarter" idx="15" hasCustomPrompt="1"/>
          </p:nvPr>
        </p:nvSpPr>
        <p:spPr>
          <a:xfrm>
            <a:off x="547225" y="1983209"/>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19" name="Text Placeholder 13">
            <a:extLst>
              <a:ext uri="{FF2B5EF4-FFF2-40B4-BE49-F238E27FC236}">
                <a16:creationId xmlns:a16="http://schemas.microsoft.com/office/drawing/2014/main" id="{DFBA8BCA-E875-7F4E-A834-259130898944}"/>
              </a:ext>
            </a:extLst>
          </p:cNvPr>
          <p:cNvSpPr>
            <a:spLocks noGrp="1"/>
          </p:cNvSpPr>
          <p:nvPr>
            <p:ph type="body" sz="quarter" idx="63" hasCustomPrompt="1"/>
          </p:nvPr>
        </p:nvSpPr>
        <p:spPr>
          <a:xfrm>
            <a:off x="178543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20" name="Text Placeholder 13">
            <a:extLst>
              <a:ext uri="{FF2B5EF4-FFF2-40B4-BE49-F238E27FC236}">
                <a16:creationId xmlns:a16="http://schemas.microsoft.com/office/drawing/2014/main" id="{82088DE0-7429-344A-BF59-ED6FCA6FBCD1}"/>
              </a:ext>
            </a:extLst>
          </p:cNvPr>
          <p:cNvSpPr>
            <a:spLocks noGrp="1"/>
          </p:cNvSpPr>
          <p:nvPr>
            <p:ph type="body" sz="quarter" idx="64" hasCustomPrompt="1"/>
          </p:nvPr>
        </p:nvSpPr>
        <p:spPr>
          <a:xfrm>
            <a:off x="547225" y="237548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1" name="Text Placeholder 13">
            <a:extLst>
              <a:ext uri="{FF2B5EF4-FFF2-40B4-BE49-F238E27FC236}">
                <a16:creationId xmlns:a16="http://schemas.microsoft.com/office/drawing/2014/main" id="{C0CC2A2E-61DE-634A-81F9-F6E9D6EDC461}"/>
              </a:ext>
            </a:extLst>
          </p:cNvPr>
          <p:cNvSpPr>
            <a:spLocks noGrp="1"/>
          </p:cNvSpPr>
          <p:nvPr>
            <p:ph type="body" sz="quarter" idx="65" hasCustomPrompt="1"/>
          </p:nvPr>
        </p:nvSpPr>
        <p:spPr>
          <a:xfrm>
            <a:off x="547199" y="2761545"/>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2" name="Text Placeholder 13">
            <a:extLst>
              <a:ext uri="{FF2B5EF4-FFF2-40B4-BE49-F238E27FC236}">
                <a16:creationId xmlns:a16="http://schemas.microsoft.com/office/drawing/2014/main" id="{F8E8D78C-FD43-6B47-BFA3-A5FF653884E9}"/>
              </a:ext>
            </a:extLst>
          </p:cNvPr>
          <p:cNvSpPr>
            <a:spLocks noGrp="1"/>
          </p:cNvSpPr>
          <p:nvPr>
            <p:ph type="body" sz="quarter" idx="66" hasCustomPrompt="1"/>
          </p:nvPr>
        </p:nvSpPr>
        <p:spPr>
          <a:xfrm>
            <a:off x="547198" y="3144676"/>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7" name="Text Placeholder 13">
            <a:extLst>
              <a:ext uri="{FF2B5EF4-FFF2-40B4-BE49-F238E27FC236}">
                <a16:creationId xmlns:a16="http://schemas.microsoft.com/office/drawing/2014/main" id="{F67A0A54-1919-1246-8F14-6B773854ED8B}"/>
              </a:ext>
            </a:extLst>
          </p:cNvPr>
          <p:cNvSpPr>
            <a:spLocks noGrp="1"/>
          </p:cNvSpPr>
          <p:nvPr>
            <p:ph type="body" sz="quarter" idx="67" hasCustomPrompt="1"/>
          </p:nvPr>
        </p:nvSpPr>
        <p:spPr>
          <a:xfrm>
            <a:off x="547225" y="352735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8" name="Text Placeholder 13">
            <a:extLst>
              <a:ext uri="{FF2B5EF4-FFF2-40B4-BE49-F238E27FC236}">
                <a16:creationId xmlns:a16="http://schemas.microsoft.com/office/drawing/2014/main" id="{DCB96053-D343-1E4C-80AB-F27FEA3D1CA5}"/>
              </a:ext>
            </a:extLst>
          </p:cNvPr>
          <p:cNvSpPr>
            <a:spLocks noGrp="1"/>
          </p:cNvSpPr>
          <p:nvPr>
            <p:ph type="body" sz="quarter" idx="68" hasCustomPrompt="1"/>
          </p:nvPr>
        </p:nvSpPr>
        <p:spPr>
          <a:xfrm>
            <a:off x="547225" y="3907632"/>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29" name="Text Placeholder 13">
            <a:extLst>
              <a:ext uri="{FF2B5EF4-FFF2-40B4-BE49-F238E27FC236}">
                <a16:creationId xmlns:a16="http://schemas.microsoft.com/office/drawing/2014/main" id="{8036E36E-DAF0-F94C-9F52-6EAFFF05D724}"/>
              </a:ext>
            </a:extLst>
          </p:cNvPr>
          <p:cNvSpPr>
            <a:spLocks noGrp="1"/>
          </p:cNvSpPr>
          <p:nvPr>
            <p:ph type="body" sz="quarter" idx="69" hasCustomPrompt="1"/>
          </p:nvPr>
        </p:nvSpPr>
        <p:spPr>
          <a:xfrm>
            <a:off x="547199" y="4288250"/>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0" name="Text Placeholder 13">
            <a:extLst>
              <a:ext uri="{FF2B5EF4-FFF2-40B4-BE49-F238E27FC236}">
                <a16:creationId xmlns:a16="http://schemas.microsoft.com/office/drawing/2014/main" id="{4F3CA523-45DB-144C-9A6E-4A6EA68FF8F4}"/>
              </a:ext>
            </a:extLst>
          </p:cNvPr>
          <p:cNvSpPr>
            <a:spLocks noGrp="1"/>
          </p:cNvSpPr>
          <p:nvPr>
            <p:ph type="body" sz="quarter" idx="70" hasCustomPrompt="1"/>
          </p:nvPr>
        </p:nvSpPr>
        <p:spPr>
          <a:xfrm>
            <a:off x="547198" y="4671381"/>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1" name="Text Placeholder 13">
            <a:extLst>
              <a:ext uri="{FF2B5EF4-FFF2-40B4-BE49-F238E27FC236}">
                <a16:creationId xmlns:a16="http://schemas.microsoft.com/office/drawing/2014/main" id="{9AE82DBE-F207-EA45-B231-DEE98C7C3BA8}"/>
              </a:ext>
            </a:extLst>
          </p:cNvPr>
          <p:cNvSpPr>
            <a:spLocks noGrp="1"/>
          </p:cNvSpPr>
          <p:nvPr>
            <p:ph type="body" sz="quarter" idx="71" hasCustomPrompt="1"/>
          </p:nvPr>
        </p:nvSpPr>
        <p:spPr>
          <a:xfrm>
            <a:off x="547225" y="5053608"/>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2" name="Text Placeholder 13">
            <a:extLst>
              <a:ext uri="{FF2B5EF4-FFF2-40B4-BE49-F238E27FC236}">
                <a16:creationId xmlns:a16="http://schemas.microsoft.com/office/drawing/2014/main" id="{F8900B26-515F-674A-B4B6-B9CBBE078F83}"/>
              </a:ext>
            </a:extLst>
          </p:cNvPr>
          <p:cNvSpPr>
            <a:spLocks noGrp="1"/>
          </p:cNvSpPr>
          <p:nvPr>
            <p:ph type="body" sz="quarter" idx="72" hasCustomPrompt="1"/>
          </p:nvPr>
        </p:nvSpPr>
        <p:spPr>
          <a:xfrm>
            <a:off x="547225" y="5428123"/>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33" name="Text Placeholder 13">
            <a:extLst>
              <a:ext uri="{FF2B5EF4-FFF2-40B4-BE49-F238E27FC236}">
                <a16:creationId xmlns:a16="http://schemas.microsoft.com/office/drawing/2014/main" id="{8182585A-9232-A041-8859-86194597BA1B}"/>
              </a:ext>
            </a:extLst>
          </p:cNvPr>
          <p:cNvSpPr>
            <a:spLocks noGrp="1"/>
          </p:cNvSpPr>
          <p:nvPr>
            <p:ph type="body" sz="quarter" idx="73" hasCustomPrompt="1"/>
          </p:nvPr>
        </p:nvSpPr>
        <p:spPr>
          <a:xfrm>
            <a:off x="547199" y="5807814"/>
            <a:ext cx="1191067" cy="324107"/>
          </a:xfrm>
          <a:solidFill>
            <a:schemeClr val="tx1"/>
          </a:solidFill>
        </p:spPr>
        <p:txBody>
          <a:bodyPr lIns="36000" tIns="36000" rIns="36000" bIns="36000" anchor="ctr"/>
          <a:lstStyle>
            <a:lvl1pPr algn="l">
              <a:lnSpc>
                <a:spcPct val="100000"/>
              </a:lnSpc>
              <a:defRPr sz="1000">
                <a:solidFill>
                  <a:schemeClr val="bg1"/>
                </a:solidFill>
              </a:defRPr>
            </a:lvl1pPr>
          </a:lstStyle>
          <a:p>
            <a:pPr lvl="0"/>
            <a:r>
              <a:rPr lang="en-US" dirty="0"/>
              <a:t>Milestone</a:t>
            </a:r>
          </a:p>
        </p:txBody>
      </p:sp>
      <p:sp>
        <p:nvSpPr>
          <p:cNvPr id="147" name="Text Placeholder 13">
            <a:extLst>
              <a:ext uri="{FF2B5EF4-FFF2-40B4-BE49-F238E27FC236}">
                <a16:creationId xmlns:a16="http://schemas.microsoft.com/office/drawing/2014/main" id="{FA0791B6-7F06-0944-A97B-01E9E43D3F87}"/>
              </a:ext>
            </a:extLst>
          </p:cNvPr>
          <p:cNvSpPr>
            <a:spLocks noGrp="1"/>
          </p:cNvSpPr>
          <p:nvPr>
            <p:ph type="body" sz="quarter" idx="74" hasCustomPrompt="1"/>
          </p:nvPr>
        </p:nvSpPr>
        <p:spPr>
          <a:xfrm>
            <a:off x="278692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8" name="Text Placeholder 13">
            <a:extLst>
              <a:ext uri="{FF2B5EF4-FFF2-40B4-BE49-F238E27FC236}">
                <a16:creationId xmlns:a16="http://schemas.microsoft.com/office/drawing/2014/main" id="{620FFA3F-315D-5148-9C9F-8E4B80422BBF}"/>
              </a:ext>
            </a:extLst>
          </p:cNvPr>
          <p:cNvSpPr>
            <a:spLocks noGrp="1"/>
          </p:cNvSpPr>
          <p:nvPr>
            <p:ph type="body" sz="quarter" idx="75" hasCustomPrompt="1"/>
          </p:nvPr>
        </p:nvSpPr>
        <p:spPr>
          <a:xfrm>
            <a:off x="3788405"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49" name="Text Placeholder 13">
            <a:extLst>
              <a:ext uri="{FF2B5EF4-FFF2-40B4-BE49-F238E27FC236}">
                <a16:creationId xmlns:a16="http://schemas.microsoft.com/office/drawing/2014/main" id="{A9631397-CB8B-A942-89F3-AA6D9F991442}"/>
              </a:ext>
            </a:extLst>
          </p:cNvPr>
          <p:cNvSpPr>
            <a:spLocks noGrp="1"/>
          </p:cNvSpPr>
          <p:nvPr>
            <p:ph type="body" sz="quarter" idx="76" hasCustomPrompt="1"/>
          </p:nvPr>
        </p:nvSpPr>
        <p:spPr>
          <a:xfrm>
            <a:off x="4789890" y="15778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0" name="Text Placeholder 13">
            <a:extLst>
              <a:ext uri="{FF2B5EF4-FFF2-40B4-BE49-F238E27FC236}">
                <a16:creationId xmlns:a16="http://schemas.microsoft.com/office/drawing/2014/main" id="{5AADC139-7C18-A945-8888-BB29AB7271B8}"/>
              </a:ext>
            </a:extLst>
          </p:cNvPr>
          <p:cNvSpPr>
            <a:spLocks noGrp="1"/>
          </p:cNvSpPr>
          <p:nvPr>
            <p:ph type="body" sz="quarter" idx="77" hasCustomPrompt="1"/>
          </p:nvPr>
        </p:nvSpPr>
        <p:spPr>
          <a:xfrm>
            <a:off x="579137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1" name="Text Placeholder 13">
            <a:extLst>
              <a:ext uri="{FF2B5EF4-FFF2-40B4-BE49-F238E27FC236}">
                <a16:creationId xmlns:a16="http://schemas.microsoft.com/office/drawing/2014/main" id="{4BFB230B-36C7-C54B-9BF3-334120B9335F}"/>
              </a:ext>
            </a:extLst>
          </p:cNvPr>
          <p:cNvSpPr>
            <a:spLocks noGrp="1"/>
          </p:cNvSpPr>
          <p:nvPr>
            <p:ph type="body" sz="quarter" idx="78" hasCustomPrompt="1"/>
          </p:nvPr>
        </p:nvSpPr>
        <p:spPr>
          <a:xfrm>
            <a:off x="679286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2" name="Text Placeholder 13">
            <a:extLst>
              <a:ext uri="{FF2B5EF4-FFF2-40B4-BE49-F238E27FC236}">
                <a16:creationId xmlns:a16="http://schemas.microsoft.com/office/drawing/2014/main" id="{CA9FB207-E614-D04F-85D5-AC05A06942DA}"/>
              </a:ext>
            </a:extLst>
          </p:cNvPr>
          <p:cNvSpPr>
            <a:spLocks noGrp="1"/>
          </p:cNvSpPr>
          <p:nvPr>
            <p:ph type="body" sz="quarter" idx="79" hasCustomPrompt="1"/>
          </p:nvPr>
        </p:nvSpPr>
        <p:spPr>
          <a:xfrm>
            <a:off x="779434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3" name="Text Placeholder 13">
            <a:extLst>
              <a:ext uri="{FF2B5EF4-FFF2-40B4-BE49-F238E27FC236}">
                <a16:creationId xmlns:a16="http://schemas.microsoft.com/office/drawing/2014/main" id="{C46DF494-10DA-ED47-A97E-B90C2D7D671D}"/>
              </a:ext>
            </a:extLst>
          </p:cNvPr>
          <p:cNvSpPr>
            <a:spLocks noGrp="1"/>
          </p:cNvSpPr>
          <p:nvPr>
            <p:ph type="body" sz="quarter" idx="80" hasCustomPrompt="1"/>
          </p:nvPr>
        </p:nvSpPr>
        <p:spPr>
          <a:xfrm>
            <a:off x="879583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4" name="Text Placeholder 13">
            <a:extLst>
              <a:ext uri="{FF2B5EF4-FFF2-40B4-BE49-F238E27FC236}">
                <a16:creationId xmlns:a16="http://schemas.microsoft.com/office/drawing/2014/main" id="{0F8B7831-37F7-B547-B21B-8BDF5FFFE04E}"/>
              </a:ext>
            </a:extLst>
          </p:cNvPr>
          <p:cNvSpPr>
            <a:spLocks noGrp="1"/>
          </p:cNvSpPr>
          <p:nvPr>
            <p:ph type="body" sz="quarter" idx="81" hasCustomPrompt="1"/>
          </p:nvPr>
        </p:nvSpPr>
        <p:spPr>
          <a:xfrm>
            <a:off x="9797315"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155" name="Text Placeholder 13">
            <a:extLst>
              <a:ext uri="{FF2B5EF4-FFF2-40B4-BE49-F238E27FC236}">
                <a16:creationId xmlns:a16="http://schemas.microsoft.com/office/drawing/2014/main" id="{D625DF05-5606-604F-B453-D21A60E7D554}"/>
              </a:ext>
            </a:extLst>
          </p:cNvPr>
          <p:cNvSpPr>
            <a:spLocks noGrp="1"/>
          </p:cNvSpPr>
          <p:nvPr>
            <p:ph type="body" sz="quarter" idx="82" hasCustomPrompt="1"/>
          </p:nvPr>
        </p:nvSpPr>
        <p:spPr>
          <a:xfrm>
            <a:off x="10798800" y="1582567"/>
            <a:ext cx="936000" cy="324107"/>
          </a:xfrm>
          <a:solidFill>
            <a:schemeClr val="tx1"/>
          </a:solidFill>
        </p:spPr>
        <p:txBody>
          <a:bodyPr lIns="36000" tIns="36000" rIns="36000" bIns="36000" anchor="ctr"/>
          <a:lstStyle>
            <a:lvl1pPr algn="r">
              <a:lnSpc>
                <a:spcPct val="100000"/>
              </a:lnSpc>
              <a:defRPr>
                <a:solidFill>
                  <a:schemeClr val="bg1"/>
                </a:solidFill>
              </a:defRPr>
            </a:lvl1pPr>
          </a:lstStyle>
          <a:p>
            <a:pPr lvl="0"/>
            <a:r>
              <a:rPr lang="en-US" dirty="0"/>
              <a:t>Time</a:t>
            </a:r>
          </a:p>
        </p:txBody>
      </p:sp>
      <p:sp>
        <p:nvSpPr>
          <p:cNvPr id="5" name="SmartArt Placeholder 4">
            <a:extLst>
              <a:ext uri="{FF2B5EF4-FFF2-40B4-BE49-F238E27FC236}">
                <a16:creationId xmlns:a16="http://schemas.microsoft.com/office/drawing/2014/main" id="{D3904BEC-59C0-9D43-99B5-CA3295CCBA64}"/>
              </a:ext>
            </a:extLst>
          </p:cNvPr>
          <p:cNvSpPr>
            <a:spLocks noGrp="1"/>
          </p:cNvSpPr>
          <p:nvPr>
            <p:ph type="dgm" sz="quarter" idx="83" hasCustomPrompt="1"/>
          </p:nvPr>
        </p:nvSpPr>
        <p:spPr>
          <a:xfrm>
            <a:off x="178639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59" name="SmartArt Placeholder 4">
            <a:extLst>
              <a:ext uri="{FF2B5EF4-FFF2-40B4-BE49-F238E27FC236}">
                <a16:creationId xmlns:a16="http://schemas.microsoft.com/office/drawing/2014/main" id="{500C9191-DB47-2E4E-87A8-05477F83D34A}"/>
              </a:ext>
            </a:extLst>
          </p:cNvPr>
          <p:cNvSpPr>
            <a:spLocks noGrp="1"/>
          </p:cNvSpPr>
          <p:nvPr>
            <p:ph type="dgm" sz="quarter" idx="84" hasCustomPrompt="1"/>
          </p:nvPr>
        </p:nvSpPr>
        <p:spPr>
          <a:xfrm>
            <a:off x="178639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0" name="SmartArt Placeholder 4">
            <a:extLst>
              <a:ext uri="{FF2B5EF4-FFF2-40B4-BE49-F238E27FC236}">
                <a16:creationId xmlns:a16="http://schemas.microsoft.com/office/drawing/2014/main" id="{BE2B7141-0CE5-784F-9DA5-C445AF4F51C7}"/>
              </a:ext>
            </a:extLst>
          </p:cNvPr>
          <p:cNvSpPr>
            <a:spLocks noGrp="1"/>
          </p:cNvSpPr>
          <p:nvPr>
            <p:ph type="dgm" sz="quarter" idx="85" hasCustomPrompt="1"/>
          </p:nvPr>
        </p:nvSpPr>
        <p:spPr>
          <a:xfrm>
            <a:off x="178543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1" name="SmartArt Placeholder 4">
            <a:extLst>
              <a:ext uri="{FF2B5EF4-FFF2-40B4-BE49-F238E27FC236}">
                <a16:creationId xmlns:a16="http://schemas.microsoft.com/office/drawing/2014/main" id="{AF93DD85-9FE9-AF45-BEC9-783B65A434D2}"/>
              </a:ext>
            </a:extLst>
          </p:cNvPr>
          <p:cNvSpPr>
            <a:spLocks noGrp="1"/>
          </p:cNvSpPr>
          <p:nvPr>
            <p:ph type="dgm" sz="quarter" idx="86" hasCustomPrompt="1"/>
          </p:nvPr>
        </p:nvSpPr>
        <p:spPr>
          <a:xfrm>
            <a:off x="178543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2" name="SmartArt Placeholder 4">
            <a:extLst>
              <a:ext uri="{FF2B5EF4-FFF2-40B4-BE49-F238E27FC236}">
                <a16:creationId xmlns:a16="http://schemas.microsoft.com/office/drawing/2014/main" id="{62413477-E4D6-604B-8561-735A7FE8E62C}"/>
              </a:ext>
            </a:extLst>
          </p:cNvPr>
          <p:cNvSpPr>
            <a:spLocks noGrp="1"/>
          </p:cNvSpPr>
          <p:nvPr>
            <p:ph type="dgm" sz="quarter" idx="87" hasCustomPrompt="1"/>
          </p:nvPr>
        </p:nvSpPr>
        <p:spPr>
          <a:xfrm>
            <a:off x="178543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3" name="SmartArt Placeholder 4">
            <a:extLst>
              <a:ext uri="{FF2B5EF4-FFF2-40B4-BE49-F238E27FC236}">
                <a16:creationId xmlns:a16="http://schemas.microsoft.com/office/drawing/2014/main" id="{9983299C-7BDE-FE4C-BC8E-07A0FB9F0F28}"/>
              </a:ext>
            </a:extLst>
          </p:cNvPr>
          <p:cNvSpPr>
            <a:spLocks noGrp="1"/>
          </p:cNvSpPr>
          <p:nvPr>
            <p:ph type="dgm" sz="quarter" idx="88" hasCustomPrompt="1"/>
          </p:nvPr>
        </p:nvSpPr>
        <p:spPr>
          <a:xfrm>
            <a:off x="178639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4" name="SmartArt Placeholder 4">
            <a:extLst>
              <a:ext uri="{FF2B5EF4-FFF2-40B4-BE49-F238E27FC236}">
                <a16:creationId xmlns:a16="http://schemas.microsoft.com/office/drawing/2014/main" id="{D2685EAF-DD01-7B41-B692-81ED7A6EF129}"/>
              </a:ext>
            </a:extLst>
          </p:cNvPr>
          <p:cNvSpPr>
            <a:spLocks noGrp="1"/>
          </p:cNvSpPr>
          <p:nvPr>
            <p:ph type="dgm" sz="quarter" idx="89" hasCustomPrompt="1"/>
          </p:nvPr>
        </p:nvSpPr>
        <p:spPr>
          <a:xfrm>
            <a:off x="178639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5" name="SmartArt Placeholder 4">
            <a:extLst>
              <a:ext uri="{FF2B5EF4-FFF2-40B4-BE49-F238E27FC236}">
                <a16:creationId xmlns:a16="http://schemas.microsoft.com/office/drawing/2014/main" id="{663BB0E7-3FAD-A94B-870F-A63E1066FC00}"/>
              </a:ext>
            </a:extLst>
          </p:cNvPr>
          <p:cNvSpPr>
            <a:spLocks noGrp="1"/>
          </p:cNvSpPr>
          <p:nvPr>
            <p:ph type="dgm" sz="quarter" idx="90" hasCustomPrompt="1"/>
          </p:nvPr>
        </p:nvSpPr>
        <p:spPr>
          <a:xfrm>
            <a:off x="178543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6" name="SmartArt Placeholder 4">
            <a:extLst>
              <a:ext uri="{FF2B5EF4-FFF2-40B4-BE49-F238E27FC236}">
                <a16:creationId xmlns:a16="http://schemas.microsoft.com/office/drawing/2014/main" id="{25A2B122-C044-9548-AF69-A284ABAE8F1B}"/>
              </a:ext>
            </a:extLst>
          </p:cNvPr>
          <p:cNvSpPr>
            <a:spLocks noGrp="1"/>
          </p:cNvSpPr>
          <p:nvPr>
            <p:ph type="dgm" sz="quarter" idx="91" hasCustomPrompt="1"/>
          </p:nvPr>
        </p:nvSpPr>
        <p:spPr>
          <a:xfrm>
            <a:off x="178543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7" name="SmartArt Placeholder 4">
            <a:extLst>
              <a:ext uri="{FF2B5EF4-FFF2-40B4-BE49-F238E27FC236}">
                <a16:creationId xmlns:a16="http://schemas.microsoft.com/office/drawing/2014/main" id="{3C40608E-A908-0B44-914B-774ABA03C7D2}"/>
              </a:ext>
            </a:extLst>
          </p:cNvPr>
          <p:cNvSpPr>
            <a:spLocks noGrp="1"/>
          </p:cNvSpPr>
          <p:nvPr>
            <p:ph type="dgm" sz="quarter" idx="92" hasCustomPrompt="1"/>
          </p:nvPr>
        </p:nvSpPr>
        <p:spPr>
          <a:xfrm>
            <a:off x="178543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8" name="SmartArt Placeholder 4">
            <a:extLst>
              <a:ext uri="{FF2B5EF4-FFF2-40B4-BE49-F238E27FC236}">
                <a16:creationId xmlns:a16="http://schemas.microsoft.com/office/drawing/2014/main" id="{CC0231FA-B974-6E40-9CE2-5328B94056B4}"/>
              </a:ext>
            </a:extLst>
          </p:cNvPr>
          <p:cNvSpPr>
            <a:spLocks noGrp="1"/>
          </p:cNvSpPr>
          <p:nvPr>
            <p:ph type="dgm" sz="quarter" idx="93" hasCustomPrompt="1"/>
          </p:nvPr>
        </p:nvSpPr>
        <p:spPr>
          <a:xfrm>
            <a:off x="178542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69" name="SmartArt Placeholder 4">
            <a:extLst>
              <a:ext uri="{FF2B5EF4-FFF2-40B4-BE49-F238E27FC236}">
                <a16:creationId xmlns:a16="http://schemas.microsoft.com/office/drawing/2014/main" id="{D79BBA93-C843-D643-AC6D-85070713BA87}"/>
              </a:ext>
            </a:extLst>
          </p:cNvPr>
          <p:cNvSpPr>
            <a:spLocks noGrp="1"/>
          </p:cNvSpPr>
          <p:nvPr>
            <p:ph type="dgm" sz="quarter" idx="94" hasCustomPrompt="1"/>
          </p:nvPr>
        </p:nvSpPr>
        <p:spPr>
          <a:xfrm>
            <a:off x="278788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0" name="SmartArt Placeholder 4">
            <a:extLst>
              <a:ext uri="{FF2B5EF4-FFF2-40B4-BE49-F238E27FC236}">
                <a16:creationId xmlns:a16="http://schemas.microsoft.com/office/drawing/2014/main" id="{9D7BC1DD-C984-E948-9914-FA1BC0FBA72E}"/>
              </a:ext>
            </a:extLst>
          </p:cNvPr>
          <p:cNvSpPr>
            <a:spLocks noGrp="1"/>
          </p:cNvSpPr>
          <p:nvPr>
            <p:ph type="dgm" sz="quarter" idx="95" hasCustomPrompt="1"/>
          </p:nvPr>
        </p:nvSpPr>
        <p:spPr>
          <a:xfrm>
            <a:off x="278788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1" name="SmartArt Placeholder 4">
            <a:extLst>
              <a:ext uri="{FF2B5EF4-FFF2-40B4-BE49-F238E27FC236}">
                <a16:creationId xmlns:a16="http://schemas.microsoft.com/office/drawing/2014/main" id="{7849389C-350B-2641-B19E-9B52E56C437A}"/>
              </a:ext>
            </a:extLst>
          </p:cNvPr>
          <p:cNvSpPr>
            <a:spLocks noGrp="1"/>
          </p:cNvSpPr>
          <p:nvPr>
            <p:ph type="dgm" sz="quarter" idx="96" hasCustomPrompt="1"/>
          </p:nvPr>
        </p:nvSpPr>
        <p:spPr>
          <a:xfrm>
            <a:off x="278692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2" name="SmartArt Placeholder 4">
            <a:extLst>
              <a:ext uri="{FF2B5EF4-FFF2-40B4-BE49-F238E27FC236}">
                <a16:creationId xmlns:a16="http://schemas.microsoft.com/office/drawing/2014/main" id="{44BD863E-C021-7F42-9548-5E52FD272041}"/>
              </a:ext>
            </a:extLst>
          </p:cNvPr>
          <p:cNvSpPr>
            <a:spLocks noGrp="1"/>
          </p:cNvSpPr>
          <p:nvPr>
            <p:ph type="dgm" sz="quarter" idx="97" hasCustomPrompt="1"/>
          </p:nvPr>
        </p:nvSpPr>
        <p:spPr>
          <a:xfrm>
            <a:off x="278692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3" name="SmartArt Placeholder 4">
            <a:extLst>
              <a:ext uri="{FF2B5EF4-FFF2-40B4-BE49-F238E27FC236}">
                <a16:creationId xmlns:a16="http://schemas.microsoft.com/office/drawing/2014/main" id="{018CD05D-A1B7-D645-8E14-CBAE8623AE35}"/>
              </a:ext>
            </a:extLst>
          </p:cNvPr>
          <p:cNvSpPr>
            <a:spLocks noGrp="1"/>
          </p:cNvSpPr>
          <p:nvPr>
            <p:ph type="dgm" sz="quarter" idx="98" hasCustomPrompt="1"/>
          </p:nvPr>
        </p:nvSpPr>
        <p:spPr>
          <a:xfrm>
            <a:off x="278692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4" name="SmartArt Placeholder 4">
            <a:extLst>
              <a:ext uri="{FF2B5EF4-FFF2-40B4-BE49-F238E27FC236}">
                <a16:creationId xmlns:a16="http://schemas.microsoft.com/office/drawing/2014/main" id="{FF41A869-AF4A-ED4A-A707-31D2E468D15C}"/>
              </a:ext>
            </a:extLst>
          </p:cNvPr>
          <p:cNvSpPr>
            <a:spLocks noGrp="1"/>
          </p:cNvSpPr>
          <p:nvPr>
            <p:ph type="dgm" sz="quarter" idx="99" hasCustomPrompt="1"/>
          </p:nvPr>
        </p:nvSpPr>
        <p:spPr>
          <a:xfrm>
            <a:off x="278788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5" name="SmartArt Placeholder 4">
            <a:extLst>
              <a:ext uri="{FF2B5EF4-FFF2-40B4-BE49-F238E27FC236}">
                <a16:creationId xmlns:a16="http://schemas.microsoft.com/office/drawing/2014/main" id="{DB7AD519-B4B0-4940-95E0-884A342B4BAC}"/>
              </a:ext>
            </a:extLst>
          </p:cNvPr>
          <p:cNvSpPr>
            <a:spLocks noGrp="1"/>
          </p:cNvSpPr>
          <p:nvPr>
            <p:ph type="dgm" sz="quarter" idx="100" hasCustomPrompt="1"/>
          </p:nvPr>
        </p:nvSpPr>
        <p:spPr>
          <a:xfrm>
            <a:off x="278788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6" name="SmartArt Placeholder 4">
            <a:extLst>
              <a:ext uri="{FF2B5EF4-FFF2-40B4-BE49-F238E27FC236}">
                <a16:creationId xmlns:a16="http://schemas.microsoft.com/office/drawing/2014/main" id="{E678F0D9-4130-8841-9E45-2C9045B5151E}"/>
              </a:ext>
            </a:extLst>
          </p:cNvPr>
          <p:cNvSpPr>
            <a:spLocks noGrp="1"/>
          </p:cNvSpPr>
          <p:nvPr>
            <p:ph type="dgm" sz="quarter" idx="101" hasCustomPrompt="1"/>
          </p:nvPr>
        </p:nvSpPr>
        <p:spPr>
          <a:xfrm>
            <a:off x="278692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7" name="SmartArt Placeholder 4">
            <a:extLst>
              <a:ext uri="{FF2B5EF4-FFF2-40B4-BE49-F238E27FC236}">
                <a16:creationId xmlns:a16="http://schemas.microsoft.com/office/drawing/2014/main" id="{B84D953F-EED7-E842-B0A4-0924E81FC51C}"/>
              </a:ext>
            </a:extLst>
          </p:cNvPr>
          <p:cNvSpPr>
            <a:spLocks noGrp="1"/>
          </p:cNvSpPr>
          <p:nvPr>
            <p:ph type="dgm" sz="quarter" idx="102" hasCustomPrompt="1"/>
          </p:nvPr>
        </p:nvSpPr>
        <p:spPr>
          <a:xfrm>
            <a:off x="278692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8" name="SmartArt Placeholder 4">
            <a:extLst>
              <a:ext uri="{FF2B5EF4-FFF2-40B4-BE49-F238E27FC236}">
                <a16:creationId xmlns:a16="http://schemas.microsoft.com/office/drawing/2014/main" id="{391C7F12-8563-7147-A182-06963DF78063}"/>
              </a:ext>
            </a:extLst>
          </p:cNvPr>
          <p:cNvSpPr>
            <a:spLocks noGrp="1"/>
          </p:cNvSpPr>
          <p:nvPr>
            <p:ph type="dgm" sz="quarter" idx="103" hasCustomPrompt="1"/>
          </p:nvPr>
        </p:nvSpPr>
        <p:spPr>
          <a:xfrm>
            <a:off x="278692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79" name="SmartArt Placeholder 4">
            <a:extLst>
              <a:ext uri="{FF2B5EF4-FFF2-40B4-BE49-F238E27FC236}">
                <a16:creationId xmlns:a16="http://schemas.microsoft.com/office/drawing/2014/main" id="{4E33A558-F664-9E40-9E57-03ABAAD8C1BF}"/>
              </a:ext>
            </a:extLst>
          </p:cNvPr>
          <p:cNvSpPr>
            <a:spLocks noGrp="1"/>
          </p:cNvSpPr>
          <p:nvPr>
            <p:ph type="dgm" sz="quarter" idx="104" hasCustomPrompt="1"/>
          </p:nvPr>
        </p:nvSpPr>
        <p:spPr>
          <a:xfrm>
            <a:off x="278692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0" name="SmartArt Placeholder 4">
            <a:extLst>
              <a:ext uri="{FF2B5EF4-FFF2-40B4-BE49-F238E27FC236}">
                <a16:creationId xmlns:a16="http://schemas.microsoft.com/office/drawing/2014/main" id="{916BED62-0FC3-334A-A7F3-77DB9AE0FCF5}"/>
              </a:ext>
            </a:extLst>
          </p:cNvPr>
          <p:cNvSpPr>
            <a:spLocks noGrp="1"/>
          </p:cNvSpPr>
          <p:nvPr>
            <p:ph type="dgm" sz="quarter" idx="105" hasCustomPrompt="1"/>
          </p:nvPr>
        </p:nvSpPr>
        <p:spPr>
          <a:xfrm>
            <a:off x="3788399"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1" name="SmartArt Placeholder 4">
            <a:extLst>
              <a:ext uri="{FF2B5EF4-FFF2-40B4-BE49-F238E27FC236}">
                <a16:creationId xmlns:a16="http://schemas.microsoft.com/office/drawing/2014/main" id="{16BF0D1D-21D4-0D4E-ABBB-3EA23D0C4856}"/>
              </a:ext>
            </a:extLst>
          </p:cNvPr>
          <p:cNvSpPr>
            <a:spLocks noGrp="1"/>
          </p:cNvSpPr>
          <p:nvPr>
            <p:ph type="dgm" sz="quarter" idx="106" hasCustomPrompt="1"/>
          </p:nvPr>
        </p:nvSpPr>
        <p:spPr>
          <a:xfrm>
            <a:off x="3788399"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2" name="SmartArt Placeholder 4">
            <a:extLst>
              <a:ext uri="{FF2B5EF4-FFF2-40B4-BE49-F238E27FC236}">
                <a16:creationId xmlns:a16="http://schemas.microsoft.com/office/drawing/2014/main" id="{BF7546C5-8A43-C445-9E48-DBDD6EB51829}"/>
              </a:ext>
            </a:extLst>
          </p:cNvPr>
          <p:cNvSpPr>
            <a:spLocks noGrp="1"/>
          </p:cNvSpPr>
          <p:nvPr>
            <p:ph type="dgm" sz="quarter" idx="107" hasCustomPrompt="1"/>
          </p:nvPr>
        </p:nvSpPr>
        <p:spPr>
          <a:xfrm>
            <a:off x="3787433"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3" name="SmartArt Placeholder 4">
            <a:extLst>
              <a:ext uri="{FF2B5EF4-FFF2-40B4-BE49-F238E27FC236}">
                <a16:creationId xmlns:a16="http://schemas.microsoft.com/office/drawing/2014/main" id="{1A5C5A92-7675-E64E-AAFE-1B291D090C9D}"/>
              </a:ext>
            </a:extLst>
          </p:cNvPr>
          <p:cNvSpPr>
            <a:spLocks noGrp="1"/>
          </p:cNvSpPr>
          <p:nvPr>
            <p:ph type="dgm" sz="quarter" idx="108" hasCustomPrompt="1"/>
          </p:nvPr>
        </p:nvSpPr>
        <p:spPr>
          <a:xfrm>
            <a:off x="3787434"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4" name="SmartArt Placeholder 4">
            <a:extLst>
              <a:ext uri="{FF2B5EF4-FFF2-40B4-BE49-F238E27FC236}">
                <a16:creationId xmlns:a16="http://schemas.microsoft.com/office/drawing/2014/main" id="{4CD87507-D51F-D943-9F1D-78B5F84F6A84}"/>
              </a:ext>
            </a:extLst>
          </p:cNvPr>
          <p:cNvSpPr>
            <a:spLocks noGrp="1"/>
          </p:cNvSpPr>
          <p:nvPr>
            <p:ph type="dgm" sz="quarter" idx="109" hasCustomPrompt="1"/>
          </p:nvPr>
        </p:nvSpPr>
        <p:spPr>
          <a:xfrm>
            <a:off x="3787435"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5" name="SmartArt Placeholder 4">
            <a:extLst>
              <a:ext uri="{FF2B5EF4-FFF2-40B4-BE49-F238E27FC236}">
                <a16:creationId xmlns:a16="http://schemas.microsoft.com/office/drawing/2014/main" id="{D85DDFE5-3D19-5D47-A6F6-F25A9A1FE799}"/>
              </a:ext>
            </a:extLst>
          </p:cNvPr>
          <p:cNvSpPr>
            <a:spLocks noGrp="1"/>
          </p:cNvSpPr>
          <p:nvPr>
            <p:ph type="dgm" sz="quarter" idx="110" hasCustomPrompt="1"/>
          </p:nvPr>
        </p:nvSpPr>
        <p:spPr>
          <a:xfrm>
            <a:off x="3788397"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6" name="SmartArt Placeholder 4">
            <a:extLst>
              <a:ext uri="{FF2B5EF4-FFF2-40B4-BE49-F238E27FC236}">
                <a16:creationId xmlns:a16="http://schemas.microsoft.com/office/drawing/2014/main" id="{44E4D983-9DE2-5744-ABBB-825463238FB3}"/>
              </a:ext>
            </a:extLst>
          </p:cNvPr>
          <p:cNvSpPr>
            <a:spLocks noGrp="1"/>
          </p:cNvSpPr>
          <p:nvPr>
            <p:ph type="dgm" sz="quarter" idx="111" hasCustomPrompt="1"/>
          </p:nvPr>
        </p:nvSpPr>
        <p:spPr>
          <a:xfrm>
            <a:off x="3788397"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7" name="SmartArt Placeholder 4">
            <a:extLst>
              <a:ext uri="{FF2B5EF4-FFF2-40B4-BE49-F238E27FC236}">
                <a16:creationId xmlns:a16="http://schemas.microsoft.com/office/drawing/2014/main" id="{9BF4CDA6-7DA8-DB48-98B8-B64C6369E72F}"/>
              </a:ext>
            </a:extLst>
          </p:cNvPr>
          <p:cNvSpPr>
            <a:spLocks noGrp="1"/>
          </p:cNvSpPr>
          <p:nvPr>
            <p:ph type="dgm" sz="quarter" idx="112" hasCustomPrompt="1"/>
          </p:nvPr>
        </p:nvSpPr>
        <p:spPr>
          <a:xfrm>
            <a:off x="3787431"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8" name="SmartArt Placeholder 4">
            <a:extLst>
              <a:ext uri="{FF2B5EF4-FFF2-40B4-BE49-F238E27FC236}">
                <a16:creationId xmlns:a16="http://schemas.microsoft.com/office/drawing/2014/main" id="{3E2DF36D-B306-D347-8406-BF2CF8911F96}"/>
              </a:ext>
            </a:extLst>
          </p:cNvPr>
          <p:cNvSpPr>
            <a:spLocks noGrp="1"/>
          </p:cNvSpPr>
          <p:nvPr>
            <p:ph type="dgm" sz="quarter" idx="113" hasCustomPrompt="1"/>
          </p:nvPr>
        </p:nvSpPr>
        <p:spPr>
          <a:xfrm>
            <a:off x="3787432"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89" name="SmartArt Placeholder 4">
            <a:extLst>
              <a:ext uri="{FF2B5EF4-FFF2-40B4-BE49-F238E27FC236}">
                <a16:creationId xmlns:a16="http://schemas.microsoft.com/office/drawing/2014/main" id="{460B18FE-C455-2145-96B5-E11849A04484}"/>
              </a:ext>
            </a:extLst>
          </p:cNvPr>
          <p:cNvSpPr>
            <a:spLocks noGrp="1"/>
          </p:cNvSpPr>
          <p:nvPr>
            <p:ph type="dgm" sz="quarter" idx="114" hasCustomPrompt="1"/>
          </p:nvPr>
        </p:nvSpPr>
        <p:spPr>
          <a:xfrm>
            <a:off x="3787433"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0" name="SmartArt Placeholder 4">
            <a:extLst>
              <a:ext uri="{FF2B5EF4-FFF2-40B4-BE49-F238E27FC236}">
                <a16:creationId xmlns:a16="http://schemas.microsoft.com/office/drawing/2014/main" id="{433E13D3-E304-F54C-9AC3-14C32ECF8512}"/>
              </a:ext>
            </a:extLst>
          </p:cNvPr>
          <p:cNvSpPr>
            <a:spLocks noGrp="1"/>
          </p:cNvSpPr>
          <p:nvPr>
            <p:ph type="dgm" sz="quarter" idx="115" hasCustomPrompt="1"/>
          </p:nvPr>
        </p:nvSpPr>
        <p:spPr>
          <a:xfrm>
            <a:off x="3787430"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1" name="SmartArt Placeholder 4">
            <a:extLst>
              <a:ext uri="{FF2B5EF4-FFF2-40B4-BE49-F238E27FC236}">
                <a16:creationId xmlns:a16="http://schemas.microsoft.com/office/drawing/2014/main" id="{C6AF47DF-E4B8-C747-992A-627B6554E0BF}"/>
              </a:ext>
            </a:extLst>
          </p:cNvPr>
          <p:cNvSpPr>
            <a:spLocks noGrp="1"/>
          </p:cNvSpPr>
          <p:nvPr>
            <p:ph type="dgm" sz="quarter" idx="116" hasCustomPrompt="1"/>
          </p:nvPr>
        </p:nvSpPr>
        <p:spPr>
          <a:xfrm>
            <a:off x="478989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2" name="SmartArt Placeholder 4">
            <a:extLst>
              <a:ext uri="{FF2B5EF4-FFF2-40B4-BE49-F238E27FC236}">
                <a16:creationId xmlns:a16="http://schemas.microsoft.com/office/drawing/2014/main" id="{764BDE27-4A2F-4F47-8D1C-2B498C2E64D2}"/>
              </a:ext>
            </a:extLst>
          </p:cNvPr>
          <p:cNvSpPr>
            <a:spLocks noGrp="1"/>
          </p:cNvSpPr>
          <p:nvPr>
            <p:ph type="dgm" sz="quarter" idx="117" hasCustomPrompt="1"/>
          </p:nvPr>
        </p:nvSpPr>
        <p:spPr>
          <a:xfrm>
            <a:off x="478989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3" name="SmartArt Placeholder 4">
            <a:extLst>
              <a:ext uri="{FF2B5EF4-FFF2-40B4-BE49-F238E27FC236}">
                <a16:creationId xmlns:a16="http://schemas.microsoft.com/office/drawing/2014/main" id="{122AC16D-70B8-874C-8D09-522484050517}"/>
              </a:ext>
            </a:extLst>
          </p:cNvPr>
          <p:cNvSpPr>
            <a:spLocks noGrp="1"/>
          </p:cNvSpPr>
          <p:nvPr>
            <p:ph type="dgm" sz="quarter" idx="118" hasCustomPrompt="1"/>
          </p:nvPr>
        </p:nvSpPr>
        <p:spPr>
          <a:xfrm>
            <a:off x="478892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4" name="SmartArt Placeholder 4">
            <a:extLst>
              <a:ext uri="{FF2B5EF4-FFF2-40B4-BE49-F238E27FC236}">
                <a16:creationId xmlns:a16="http://schemas.microsoft.com/office/drawing/2014/main" id="{EC5D3DF6-8E7D-AC47-A408-8D2B15EC7446}"/>
              </a:ext>
            </a:extLst>
          </p:cNvPr>
          <p:cNvSpPr>
            <a:spLocks noGrp="1"/>
          </p:cNvSpPr>
          <p:nvPr>
            <p:ph type="dgm" sz="quarter" idx="119" hasCustomPrompt="1"/>
          </p:nvPr>
        </p:nvSpPr>
        <p:spPr>
          <a:xfrm>
            <a:off x="478892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5" name="SmartArt Placeholder 4">
            <a:extLst>
              <a:ext uri="{FF2B5EF4-FFF2-40B4-BE49-F238E27FC236}">
                <a16:creationId xmlns:a16="http://schemas.microsoft.com/office/drawing/2014/main" id="{6B2FE00D-4551-CC4E-8457-7470D3AC4A86}"/>
              </a:ext>
            </a:extLst>
          </p:cNvPr>
          <p:cNvSpPr>
            <a:spLocks noGrp="1"/>
          </p:cNvSpPr>
          <p:nvPr>
            <p:ph type="dgm" sz="quarter" idx="120" hasCustomPrompt="1"/>
          </p:nvPr>
        </p:nvSpPr>
        <p:spPr>
          <a:xfrm>
            <a:off x="478892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6" name="SmartArt Placeholder 4">
            <a:extLst>
              <a:ext uri="{FF2B5EF4-FFF2-40B4-BE49-F238E27FC236}">
                <a16:creationId xmlns:a16="http://schemas.microsoft.com/office/drawing/2014/main" id="{E45F01EB-F506-CA44-8609-36E750B62B82}"/>
              </a:ext>
            </a:extLst>
          </p:cNvPr>
          <p:cNvSpPr>
            <a:spLocks noGrp="1"/>
          </p:cNvSpPr>
          <p:nvPr>
            <p:ph type="dgm" sz="quarter" idx="121" hasCustomPrompt="1"/>
          </p:nvPr>
        </p:nvSpPr>
        <p:spPr>
          <a:xfrm>
            <a:off x="478988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7" name="SmartArt Placeholder 4">
            <a:extLst>
              <a:ext uri="{FF2B5EF4-FFF2-40B4-BE49-F238E27FC236}">
                <a16:creationId xmlns:a16="http://schemas.microsoft.com/office/drawing/2014/main" id="{4770998F-81F2-B04B-A143-7471E0A1370F}"/>
              </a:ext>
            </a:extLst>
          </p:cNvPr>
          <p:cNvSpPr>
            <a:spLocks noGrp="1"/>
          </p:cNvSpPr>
          <p:nvPr>
            <p:ph type="dgm" sz="quarter" idx="122" hasCustomPrompt="1"/>
          </p:nvPr>
        </p:nvSpPr>
        <p:spPr>
          <a:xfrm>
            <a:off x="478988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8" name="SmartArt Placeholder 4">
            <a:extLst>
              <a:ext uri="{FF2B5EF4-FFF2-40B4-BE49-F238E27FC236}">
                <a16:creationId xmlns:a16="http://schemas.microsoft.com/office/drawing/2014/main" id="{02A0E6DF-3AC0-B14B-B9B0-1CD205FB04FA}"/>
              </a:ext>
            </a:extLst>
          </p:cNvPr>
          <p:cNvSpPr>
            <a:spLocks noGrp="1"/>
          </p:cNvSpPr>
          <p:nvPr>
            <p:ph type="dgm" sz="quarter" idx="123" hasCustomPrompt="1"/>
          </p:nvPr>
        </p:nvSpPr>
        <p:spPr>
          <a:xfrm>
            <a:off x="478892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199" name="SmartArt Placeholder 4">
            <a:extLst>
              <a:ext uri="{FF2B5EF4-FFF2-40B4-BE49-F238E27FC236}">
                <a16:creationId xmlns:a16="http://schemas.microsoft.com/office/drawing/2014/main" id="{1F3AD946-5815-4545-8E78-036155DA70E1}"/>
              </a:ext>
            </a:extLst>
          </p:cNvPr>
          <p:cNvSpPr>
            <a:spLocks noGrp="1"/>
          </p:cNvSpPr>
          <p:nvPr>
            <p:ph type="dgm" sz="quarter" idx="124" hasCustomPrompt="1"/>
          </p:nvPr>
        </p:nvSpPr>
        <p:spPr>
          <a:xfrm>
            <a:off x="478892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0" name="SmartArt Placeholder 4">
            <a:extLst>
              <a:ext uri="{FF2B5EF4-FFF2-40B4-BE49-F238E27FC236}">
                <a16:creationId xmlns:a16="http://schemas.microsoft.com/office/drawing/2014/main" id="{76842FE0-72D1-0242-9D9C-E82AD09E5E6C}"/>
              </a:ext>
            </a:extLst>
          </p:cNvPr>
          <p:cNvSpPr>
            <a:spLocks noGrp="1"/>
          </p:cNvSpPr>
          <p:nvPr>
            <p:ph type="dgm" sz="quarter" idx="125" hasCustomPrompt="1"/>
          </p:nvPr>
        </p:nvSpPr>
        <p:spPr>
          <a:xfrm>
            <a:off x="478892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1" name="SmartArt Placeholder 4">
            <a:extLst>
              <a:ext uri="{FF2B5EF4-FFF2-40B4-BE49-F238E27FC236}">
                <a16:creationId xmlns:a16="http://schemas.microsoft.com/office/drawing/2014/main" id="{1E609B16-F04A-EF43-8117-E141BBCF5688}"/>
              </a:ext>
            </a:extLst>
          </p:cNvPr>
          <p:cNvSpPr>
            <a:spLocks noGrp="1"/>
          </p:cNvSpPr>
          <p:nvPr>
            <p:ph type="dgm" sz="quarter" idx="126" hasCustomPrompt="1"/>
          </p:nvPr>
        </p:nvSpPr>
        <p:spPr>
          <a:xfrm>
            <a:off x="478892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2" name="SmartArt Placeholder 4">
            <a:extLst>
              <a:ext uri="{FF2B5EF4-FFF2-40B4-BE49-F238E27FC236}">
                <a16:creationId xmlns:a16="http://schemas.microsoft.com/office/drawing/2014/main" id="{490D0BBB-2055-DC49-8068-131C98DB1F0B}"/>
              </a:ext>
            </a:extLst>
          </p:cNvPr>
          <p:cNvSpPr>
            <a:spLocks noGrp="1"/>
          </p:cNvSpPr>
          <p:nvPr>
            <p:ph type="dgm" sz="quarter" idx="127" hasCustomPrompt="1"/>
          </p:nvPr>
        </p:nvSpPr>
        <p:spPr>
          <a:xfrm>
            <a:off x="5792332"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3" name="SmartArt Placeholder 4">
            <a:extLst>
              <a:ext uri="{FF2B5EF4-FFF2-40B4-BE49-F238E27FC236}">
                <a16:creationId xmlns:a16="http://schemas.microsoft.com/office/drawing/2014/main" id="{6E3FCBC1-06D6-B04F-B660-6B6DE2F49860}"/>
              </a:ext>
            </a:extLst>
          </p:cNvPr>
          <p:cNvSpPr>
            <a:spLocks noGrp="1"/>
          </p:cNvSpPr>
          <p:nvPr>
            <p:ph type="dgm" sz="quarter" idx="128" hasCustomPrompt="1"/>
          </p:nvPr>
        </p:nvSpPr>
        <p:spPr>
          <a:xfrm>
            <a:off x="5792332"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4" name="SmartArt Placeholder 4">
            <a:extLst>
              <a:ext uri="{FF2B5EF4-FFF2-40B4-BE49-F238E27FC236}">
                <a16:creationId xmlns:a16="http://schemas.microsoft.com/office/drawing/2014/main" id="{C47C8B1A-7F93-B649-A7BC-746AF33C57D6}"/>
              </a:ext>
            </a:extLst>
          </p:cNvPr>
          <p:cNvSpPr>
            <a:spLocks noGrp="1"/>
          </p:cNvSpPr>
          <p:nvPr>
            <p:ph type="dgm" sz="quarter" idx="129" hasCustomPrompt="1"/>
          </p:nvPr>
        </p:nvSpPr>
        <p:spPr>
          <a:xfrm>
            <a:off x="5791366"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5" name="SmartArt Placeholder 4">
            <a:extLst>
              <a:ext uri="{FF2B5EF4-FFF2-40B4-BE49-F238E27FC236}">
                <a16:creationId xmlns:a16="http://schemas.microsoft.com/office/drawing/2014/main" id="{CBF5AB7D-08C7-4441-94B1-431D5C826026}"/>
              </a:ext>
            </a:extLst>
          </p:cNvPr>
          <p:cNvSpPr>
            <a:spLocks noGrp="1"/>
          </p:cNvSpPr>
          <p:nvPr>
            <p:ph type="dgm" sz="quarter" idx="130" hasCustomPrompt="1"/>
          </p:nvPr>
        </p:nvSpPr>
        <p:spPr>
          <a:xfrm>
            <a:off x="5791367"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6" name="SmartArt Placeholder 4">
            <a:extLst>
              <a:ext uri="{FF2B5EF4-FFF2-40B4-BE49-F238E27FC236}">
                <a16:creationId xmlns:a16="http://schemas.microsoft.com/office/drawing/2014/main" id="{E96AB84F-1B01-484D-9D13-3267E5B43073}"/>
              </a:ext>
            </a:extLst>
          </p:cNvPr>
          <p:cNvSpPr>
            <a:spLocks noGrp="1"/>
          </p:cNvSpPr>
          <p:nvPr>
            <p:ph type="dgm" sz="quarter" idx="131" hasCustomPrompt="1"/>
          </p:nvPr>
        </p:nvSpPr>
        <p:spPr>
          <a:xfrm>
            <a:off x="5791368"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7" name="SmartArt Placeholder 4">
            <a:extLst>
              <a:ext uri="{FF2B5EF4-FFF2-40B4-BE49-F238E27FC236}">
                <a16:creationId xmlns:a16="http://schemas.microsoft.com/office/drawing/2014/main" id="{60F2E4F9-64FF-5649-A510-6630935E4E76}"/>
              </a:ext>
            </a:extLst>
          </p:cNvPr>
          <p:cNvSpPr>
            <a:spLocks noGrp="1"/>
          </p:cNvSpPr>
          <p:nvPr>
            <p:ph type="dgm" sz="quarter" idx="132" hasCustomPrompt="1"/>
          </p:nvPr>
        </p:nvSpPr>
        <p:spPr>
          <a:xfrm>
            <a:off x="5792330"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8" name="SmartArt Placeholder 4">
            <a:extLst>
              <a:ext uri="{FF2B5EF4-FFF2-40B4-BE49-F238E27FC236}">
                <a16:creationId xmlns:a16="http://schemas.microsoft.com/office/drawing/2014/main" id="{B799A981-BF59-474F-9F29-B5F7FEDB3CAE}"/>
              </a:ext>
            </a:extLst>
          </p:cNvPr>
          <p:cNvSpPr>
            <a:spLocks noGrp="1"/>
          </p:cNvSpPr>
          <p:nvPr>
            <p:ph type="dgm" sz="quarter" idx="133" hasCustomPrompt="1"/>
          </p:nvPr>
        </p:nvSpPr>
        <p:spPr>
          <a:xfrm>
            <a:off x="5792330"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09" name="SmartArt Placeholder 4">
            <a:extLst>
              <a:ext uri="{FF2B5EF4-FFF2-40B4-BE49-F238E27FC236}">
                <a16:creationId xmlns:a16="http://schemas.microsoft.com/office/drawing/2014/main" id="{4FFAE25E-FC07-DE47-AF8B-C9D323F2916C}"/>
              </a:ext>
            </a:extLst>
          </p:cNvPr>
          <p:cNvSpPr>
            <a:spLocks noGrp="1"/>
          </p:cNvSpPr>
          <p:nvPr>
            <p:ph type="dgm" sz="quarter" idx="134" hasCustomPrompt="1"/>
          </p:nvPr>
        </p:nvSpPr>
        <p:spPr>
          <a:xfrm>
            <a:off x="5791364"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0" name="SmartArt Placeholder 4">
            <a:extLst>
              <a:ext uri="{FF2B5EF4-FFF2-40B4-BE49-F238E27FC236}">
                <a16:creationId xmlns:a16="http://schemas.microsoft.com/office/drawing/2014/main" id="{EE6A44F1-9ACD-9E4C-B4A6-B1D04F098537}"/>
              </a:ext>
            </a:extLst>
          </p:cNvPr>
          <p:cNvSpPr>
            <a:spLocks noGrp="1"/>
          </p:cNvSpPr>
          <p:nvPr>
            <p:ph type="dgm" sz="quarter" idx="135" hasCustomPrompt="1"/>
          </p:nvPr>
        </p:nvSpPr>
        <p:spPr>
          <a:xfrm>
            <a:off x="5791365"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1" name="SmartArt Placeholder 4">
            <a:extLst>
              <a:ext uri="{FF2B5EF4-FFF2-40B4-BE49-F238E27FC236}">
                <a16:creationId xmlns:a16="http://schemas.microsoft.com/office/drawing/2014/main" id="{03F5DCB6-3080-1644-AE01-12B2625ABD72}"/>
              </a:ext>
            </a:extLst>
          </p:cNvPr>
          <p:cNvSpPr>
            <a:spLocks noGrp="1"/>
          </p:cNvSpPr>
          <p:nvPr>
            <p:ph type="dgm" sz="quarter" idx="136" hasCustomPrompt="1"/>
          </p:nvPr>
        </p:nvSpPr>
        <p:spPr>
          <a:xfrm>
            <a:off x="5791366"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12" name="SmartArt Placeholder 4">
            <a:extLst>
              <a:ext uri="{FF2B5EF4-FFF2-40B4-BE49-F238E27FC236}">
                <a16:creationId xmlns:a16="http://schemas.microsoft.com/office/drawing/2014/main" id="{7AB7FF6A-1837-B64E-94F0-C76F1F020A87}"/>
              </a:ext>
            </a:extLst>
          </p:cNvPr>
          <p:cNvSpPr>
            <a:spLocks noGrp="1"/>
          </p:cNvSpPr>
          <p:nvPr>
            <p:ph type="dgm" sz="quarter" idx="137" hasCustomPrompt="1"/>
          </p:nvPr>
        </p:nvSpPr>
        <p:spPr>
          <a:xfrm>
            <a:off x="5791363"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4" name="SmartArt Placeholder 4">
            <a:extLst>
              <a:ext uri="{FF2B5EF4-FFF2-40B4-BE49-F238E27FC236}">
                <a16:creationId xmlns:a16="http://schemas.microsoft.com/office/drawing/2014/main" id="{72B48CF5-8037-4E4F-B5CF-C648074DC791}"/>
              </a:ext>
            </a:extLst>
          </p:cNvPr>
          <p:cNvSpPr>
            <a:spLocks noGrp="1"/>
          </p:cNvSpPr>
          <p:nvPr>
            <p:ph type="dgm" sz="quarter" idx="138" hasCustomPrompt="1"/>
          </p:nvPr>
        </p:nvSpPr>
        <p:spPr>
          <a:xfrm>
            <a:off x="6792866"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5" name="SmartArt Placeholder 4">
            <a:extLst>
              <a:ext uri="{FF2B5EF4-FFF2-40B4-BE49-F238E27FC236}">
                <a16:creationId xmlns:a16="http://schemas.microsoft.com/office/drawing/2014/main" id="{E7101632-BF9A-5E48-8D95-E3DF428A08B5}"/>
              </a:ext>
            </a:extLst>
          </p:cNvPr>
          <p:cNvSpPr>
            <a:spLocks noGrp="1"/>
          </p:cNvSpPr>
          <p:nvPr>
            <p:ph type="dgm" sz="quarter" idx="139" hasCustomPrompt="1"/>
          </p:nvPr>
        </p:nvSpPr>
        <p:spPr>
          <a:xfrm>
            <a:off x="6792866"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6" name="SmartArt Placeholder 4">
            <a:extLst>
              <a:ext uri="{FF2B5EF4-FFF2-40B4-BE49-F238E27FC236}">
                <a16:creationId xmlns:a16="http://schemas.microsoft.com/office/drawing/2014/main" id="{15A98BDA-CA33-074B-8C8E-32C6B8025D0E}"/>
              </a:ext>
            </a:extLst>
          </p:cNvPr>
          <p:cNvSpPr>
            <a:spLocks noGrp="1"/>
          </p:cNvSpPr>
          <p:nvPr>
            <p:ph type="dgm" sz="quarter" idx="140" hasCustomPrompt="1"/>
          </p:nvPr>
        </p:nvSpPr>
        <p:spPr>
          <a:xfrm>
            <a:off x="6791900"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7" name="SmartArt Placeholder 4">
            <a:extLst>
              <a:ext uri="{FF2B5EF4-FFF2-40B4-BE49-F238E27FC236}">
                <a16:creationId xmlns:a16="http://schemas.microsoft.com/office/drawing/2014/main" id="{72E20542-A9E7-1345-936F-CC6DFF5239E0}"/>
              </a:ext>
            </a:extLst>
          </p:cNvPr>
          <p:cNvSpPr>
            <a:spLocks noGrp="1"/>
          </p:cNvSpPr>
          <p:nvPr>
            <p:ph type="dgm" sz="quarter" idx="141" hasCustomPrompt="1"/>
          </p:nvPr>
        </p:nvSpPr>
        <p:spPr>
          <a:xfrm>
            <a:off x="6791901"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8" name="SmartArt Placeholder 4">
            <a:extLst>
              <a:ext uri="{FF2B5EF4-FFF2-40B4-BE49-F238E27FC236}">
                <a16:creationId xmlns:a16="http://schemas.microsoft.com/office/drawing/2014/main" id="{3A0ECB10-A0D9-F34E-8B1B-2F88BA44FC2E}"/>
              </a:ext>
            </a:extLst>
          </p:cNvPr>
          <p:cNvSpPr>
            <a:spLocks noGrp="1"/>
          </p:cNvSpPr>
          <p:nvPr>
            <p:ph type="dgm" sz="quarter" idx="142" hasCustomPrompt="1"/>
          </p:nvPr>
        </p:nvSpPr>
        <p:spPr>
          <a:xfrm>
            <a:off x="6791902"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29" name="SmartArt Placeholder 4">
            <a:extLst>
              <a:ext uri="{FF2B5EF4-FFF2-40B4-BE49-F238E27FC236}">
                <a16:creationId xmlns:a16="http://schemas.microsoft.com/office/drawing/2014/main" id="{0C8F5D61-C01E-C148-8B5D-985411B38316}"/>
              </a:ext>
            </a:extLst>
          </p:cNvPr>
          <p:cNvSpPr>
            <a:spLocks noGrp="1"/>
          </p:cNvSpPr>
          <p:nvPr>
            <p:ph type="dgm" sz="quarter" idx="143" hasCustomPrompt="1"/>
          </p:nvPr>
        </p:nvSpPr>
        <p:spPr>
          <a:xfrm>
            <a:off x="6792864"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0" name="SmartArt Placeholder 4">
            <a:extLst>
              <a:ext uri="{FF2B5EF4-FFF2-40B4-BE49-F238E27FC236}">
                <a16:creationId xmlns:a16="http://schemas.microsoft.com/office/drawing/2014/main" id="{F5760954-381E-F646-AE3C-CC4674129B4F}"/>
              </a:ext>
            </a:extLst>
          </p:cNvPr>
          <p:cNvSpPr>
            <a:spLocks noGrp="1"/>
          </p:cNvSpPr>
          <p:nvPr>
            <p:ph type="dgm" sz="quarter" idx="144" hasCustomPrompt="1"/>
          </p:nvPr>
        </p:nvSpPr>
        <p:spPr>
          <a:xfrm>
            <a:off x="6792864"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1" name="SmartArt Placeholder 4">
            <a:extLst>
              <a:ext uri="{FF2B5EF4-FFF2-40B4-BE49-F238E27FC236}">
                <a16:creationId xmlns:a16="http://schemas.microsoft.com/office/drawing/2014/main" id="{DCB3A1F7-36A5-6541-A8F5-400D75D6328A}"/>
              </a:ext>
            </a:extLst>
          </p:cNvPr>
          <p:cNvSpPr>
            <a:spLocks noGrp="1"/>
          </p:cNvSpPr>
          <p:nvPr>
            <p:ph type="dgm" sz="quarter" idx="145" hasCustomPrompt="1"/>
          </p:nvPr>
        </p:nvSpPr>
        <p:spPr>
          <a:xfrm>
            <a:off x="6791898"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2" name="SmartArt Placeholder 4">
            <a:extLst>
              <a:ext uri="{FF2B5EF4-FFF2-40B4-BE49-F238E27FC236}">
                <a16:creationId xmlns:a16="http://schemas.microsoft.com/office/drawing/2014/main" id="{7A2ADB20-AA38-CE4B-A785-0CE5BC5A123F}"/>
              </a:ext>
            </a:extLst>
          </p:cNvPr>
          <p:cNvSpPr>
            <a:spLocks noGrp="1"/>
          </p:cNvSpPr>
          <p:nvPr>
            <p:ph type="dgm" sz="quarter" idx="146" hasCustomPrompt="1"/>
          </p:nvPr>
        </p:nvSpPr>
        <p:spPr>
          <a:xfrm>
            <a:off x="6791899"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3" name="SmartArt Placeholder 4">
            <a:extLst>
              <a:ext uri="{FF2B5EF4-FFF2-40B4-BE49-F238E27FC236}">
                <a16:creationId xmlns:a16="http://schemas.microsoft.com/office/drawing/2014/main" id="{EE212360-213A-C04A-98E0-BB8F76046E99}"/>
              </a:ext>
            </a:extLst>
          </p:cNvPr>
          <p:cNvSpPr>
            <a:spLocks noGrp="1"/>
          </p:cNvSpPr>
          <p:nvPr>
            <p:ph type="dgm" sz="quarter" idx="147" hasCustomPrompt="1"/>
          </p:nvPr>
        </p:nvSpPr>
        <p:spPr>
          <a:xfrm>
            <a:off x="6791900"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4" name="SmartArt Placeholder 4">
            <a:extLst>
              <a:ext uri="{FF2B5EF4-FFF2-40B4-BE49-F238E27FC236}">
                <a16:creationId xmlns:a16="http://schemas.microsoft.com/office/drawing/2014/main" id="{A0333252-67DC-F245-95B2-F912B26157BE}"/>
              </a:ext>
            </a:extLst>
          </p:cNvPr>
          <p:cNvSpPr>
            <a:spLocks noGrp="1"/>
          </p:cNvSpPr>
          <p:nvPr>
            <p:ph type="dgm" sz="quarter" idx="148" hasCustomPrompt="1"/>
          </p:nvPr>
        </p:nvSpPr>
        <p:spPr>
          <a:xfrm>
            <a:off x="6791897"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5" name="SmartArt Placeholder 4">
            <a:extLst>
              <a:ext uri="{FF2B5EF4-FFF2-40B4-BE49-F238E27FC236}">
                <a16:creationId xmlns:a16="http://schemas.microsoft.com/office/drawing/2014/main" id="{E573D733-B89C-7B4E-96E7-661622535D90}"/>
              </a:ext>
            </a:extLst>
          </p:cNvPr>
          <p:cNvSpPr>
            <a:spLocks noGrp="1"/>
          </p:cNvSpPr>
          <p:nvPr>
            <p:ph type="dgm" sz="quarter" idx="149" hasCustomPrompt="1"/>
          </p:nvPr>
        </p:nvSpPr>
        <p:spPr>
          <a:xfrm>
            <a:off x="779435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6" name="SmartArt Placeholder 4">
            <a:extLst>
              <a:ext uri="{FF2B5EF4-FFF2-40B4-BE49-F238E27FC236}">
                <a16:creationId xmlns:a16="http://schemas.microsoft.com/office/drawing/2014/main" id="{92310242-1155-B748-A293-CD7E520E6CEC}"/>
              </a:ext>
            </a:extLst>
          </p:cNvPr>
          <p:cNvSpPr>
            <a:spLocks noGrp="1"/>
          </p:cNvSpPr>
          <p:nvPr>
            <p:ph type="dgm" sz="quarter" idx="150" hasCustomPrompt="1"/>
          </p:nvPr>
        </p:nvSpPr>
        <p:spPr>
          <a:xfrm>
            <a:off x="779435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7" name="SmartArt Placeholder 4">
            <a:extLst>
              <a:ext uri="{FF2B5EF4-FFF2-40B4-BE49-F238E27FC236}">
                <a16:creationId xmlns:a16="http://schemas.microsoft.com/office/drawing/2014/main" id="{16C42E6F-EC6C-914B-AF31-645673352CFE}"/>
              </a:ext>
            </a:extLst>
          </p:cNvPr>
          <p:cNvSpPr>
            <a:spLocks noGrp="1"/>
          </p:cNvSpPr>
          <p:nvPr>
            <p:ph type="dgm" sz="quarter" idx="151" hasCustomPrompt="1"/>
          </p:nvPr>
        </p:nvSpPr>
        <p:spPr>
          <a:xfrm>
            <a:off x="779339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8" name="SmartArt Placeholder 4">
            <a:extLst>
              <a:ext uri="{FF2B5EF4-FFF2-40B4-BE49-F238E27FC236}">
                <a16:creationId xmlns:a16="http://schemas.microsoft.com/office/drawing/2014/main" id="{2F4E7B8B-9A69-CC4A-B961-3E9108DD2139}"/>
              </a:ext>
            </a:extLst>
          </p:cNvPr>
          <p:cNvSpPr>
            <a:spLocks noGrp="1"/>
          </p:cNvSpPr>
          <p:nvPr>
            <p:ph type="dgm" sz="quarter" idx="152" hasCustomPrompt="1"/>
          </p:nvPr>
        </p:nvSpPr>
        <p:spPr>
          <a:xfrm>
            <a:off x="779339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39" name="SmartArt Placeholder 4">
            <a:extLst>
              <a:ext uri="{FF2B5EF4-FFF2-40B4-BE49-F238E27FC236}">
                <a16:creationId xmlns:a16="http://schemas.microsoft.com/office/drawing/2014/main" id="{91F1B634-607E-FB48-827F-9BABC15B53BA}"/>
              </a:ext>
            </a:extLst>
          </p:cNvPr>
          <p:cNvSpPr>
            <a:spLocks noGrp="1"/>
          </p:cNvSpPr>
          <p:nvPr>
            <p:ph type="dgm" sz="quarter" idx="153" hasCustomPrompt="1"/>
          </p:nvPr>
        </p:nvSpPr>
        <p:spPr>
          <a:xfrm>
            <a:off x="779339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0" name="SmartArt Placeholder 4">
            <a:extLst>
              <a:ext uri="{FF2B5EF4-FFF2-40B4-BE49-F238E27FC236}">
                <a16:creationId xmlns:a16="http://schemas.microsoft.com/office/drawing/2014/main" id="{4151A955-F6DD-E140-A111-2022BED764A8}"/>
              </a:ext>
            </a:extLst>
          </p:cNvPr>
          <p:cNvSpPr>
            <a:spLocks noGrp="1"/>
          </p:cNvSpPr>
          <p:nvPr>
            <p:ph type="dgm" sz="quarter" idx="154" hasCustomPrompt="1"/>
          </p:nvPr>
        </p:nvSpPr>
        <p:spPr>
          <a:xfrm>
            <a:off x="779435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1" name="SmartArt Placeholder 4">
            <a:extLst>
              <a:ext uri="{FF2B5EF4-FFF2-40B4-BE49-F238E27FC236}">
                <a16:creationId xmlns:a16="http://schemas.microsoft.com/office/drawing/2014/main" id="{8489421A-33A4-C44A-9EF5-79571B7D9FA3}"/>
              </a:ext>
            </a:extLst>
          </p:cNvPr>
          <p:cNvSpPr>
            <a:spLocks noGrp="1"/>
          </p:cNvSpPr>
          <p:nvPr>
            <p:ph type="dgm" sz="quarter" idx="155" hasCustomPrompt="1"/>
          </p:nvPr>
        </p:nvSpPr>
        <p:spPr>
          <a:xfrm>
            <a:off x="779435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2" name="SmartArt Placeholder 4">
            <a:extLst>
              <a:ext uri="{FF2B5EF4-FFF2-40B4-BE49-F238E27FC236}">
                <a16:creationId xmlns:a16="http://schemas.microsoft.com/office/drawing/2014/main" id="{1AC4FE84-ECAA-5A4F-B0B3-A8441D120DB3}"/>
              </a:ext>
            </a:extLst>
          </p:cNvPr>
          <p:cNvSpPr>
            <a:spLocks noGrp="1"/>
          </p:cNvSpPr>
          <p:nvPr>
            <p:ph type="dgm" sz="quarter" idx="156" hasCustomPrompt="1"/>
          </p:nvPr>
        </p:nvSpPr>
        <p:spPr>
          <a:xfrm>
            <a:off x="779338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3" name="SmartArt Placeholder 4">
            <a:extLst>
              <a:ext uri="{FF2B5EF4-FFF2-40B4-BE49-F238E27FC236}">
                <a16:creationId xmlns:a16="http://schemas.microsoft.com/office/drawing/2014/main" id="{1BCA9CDE-3AED-BF42-B2D3-FFD87E4A6D31}"/>
              </a:ext>
            </a:extLst>
          </p:cNvPr>
          <p:cNvSpPr>
            <a:spLocks noGrp="1"/>
          </p:cNvSpPr>
          <p:nvPr>
            <p:ph type="dgm" sz="quarter" idx="157" hasCustomPrompt="1"/>
          </p:nvPr>
        </p:nvSpPr>
        <p:spPr>
          <a:xfrm>
            <a:off x="779339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4" name="SmartArt Placeholder 4">
            <a:extLst>
              <a:ext uri="{FF2B5EF4-FFF2-40B4-BE49-F238E27FC236}">
                <a16:creationId xmlns:a16="http://schemas.microsoft.com/office/drawing/2014/main" id="{3DC2FFD8-A345-9046-9EAB-C5F9F229B287}"/>
              </a:ext>
            </a:extLst>
          </p:cNvPr>
          <p:cNvSpPr>
            <a:spLocks noGrp="1"/>
          </p:cNvSpPr>
          <p:nvPr>
            <p:ph type="dgm" sz="quarter" idx="158" hasCustomPrompt="1"/>
          </p:nvPr>
        </p:nvSpPr>
        <p:spPr>
          <a:xfrm>
            <a:off x="779339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5" name="SmartArt Placeholder 4">
            <a:extLst>
              <a:ext uri="{FF2B5EF4-FFF2-40B4-BE49-F238E27FC236}">
                <a16:creationId xmlns:a16="http://schemas.microsoft.com/office/drawing/2014/main" id="{BAAA71ED-C9E7-A645-8F4D-21BB44F2D307}"/>
              </a:ext>
            </a:extLst>
          </p:cNvPr>
          <p:cNvSpPr>
            <a:spLocks noGrp="1"/>
          </p:cNvSpPr>
          <p:nvPr>
            <p:ph type="dgm" sz="quarter" idx="159" hasCustomPrompt="1"/>
          </p:nvPr>
        </p:nvSpPr>
        <p:spPr>
          <a:xfrm>
            <a:off x="779338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6" name="SmartArt Placeholder 4">
            <a:extLst>
              <a:ext uri="{FF2B5EF4-FFF2-40B4-BE49-F238E27FC236}">
                <a16:creationId xmlns:a16="http://schemas.microsoft.com/office/drawing/2014/main" id="{6EDB630B-F660-964F-B69F-AC105D948342}"/>
              </a:ext>
            </a:extLst>
          </p:cNvPr>
          <p:cNvSpPr>
            <a:spLocks noGrp="1"/>
          </p:cNvSpPr>
          <p:nvPr>
            <p:ph type="dgm" sz="quarter" idx="160" hasCustomPrompt="1"/>
          </p:nvPr>
        </p:nvSpPr>
        <p:spPr>
          <a:xfrm>
            <a:off x="8794867"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7" name="SmartArt Placeholder 4">
            <a:extLst>
              <a:ext uri="{FF2B5EF4-FFF2-40B4-BE49-F238E27FC236}">
                <a16:creationId xmlns:a16="http://schemas.microsoft.com/office/drawing/2014/main" id="{BDC19D3C-5A4B-104E-B628-A285476DB8D0}"/>
              </a:ext>
            </a:extLst>
          </p:cNvPr>
          <p:cNvSpPr>
            <a:spLocks noGrp="1"/>
          </p:cNvSpPr>
          <p:nvPr>
            <p:ph type="dgm" sz="quarter" idx="161" hasCustomPrompt="1"/>
          </p:nvPr>
        </p:nvSpPr>
        <p:spPr>
          <a:xfrm>
            <a:off x="8794867"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8" name="SmartArt Placeholder 4">
            <a:extLst>
              <a:ext uri="{FF2B5EF4-FFF2-40B4-BE49-F238E27FC236}">
                <a16:creationId xmlns:a16="http://schemas.microsoft.com/office/drawing/2014/main" id="{9533E1D4-972F-8541-806F-AE9CDAD2C153}"/>
              </a:ext>
            </a:extLst>
          </p:cNvPr>
          <p:cNvSpPr>
            <a:spLocks noGrp="1"/>
          </p:cNvSpPr>
          <p:nvPr>
            <p:ph type="dgm" sz="quarter" idx="162" hasCustomPrompt="1"/>
          </p:nvPr>
        </p:nvSpPr>
        <p:spPr>
          <a:xfrm>
            <a:off x="8793901"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49" name="SmartArt Placeholder 4">
            <a:extLst>
              <a:ext uri="{FF2B5EF4-FFF2-40B4-BE49-F238E27FC236}">
                <a16:creationId xmlns:a16="http://schemas.microsoft.com/office/drawing/2014/main" id="{6CF11CBC-2A82-A444-83A2-4E4B9CC0AA97}"/>
              </a:ext>
            </a:extLst>
          </p:cNvPr>
          <p:cNvSpPr>
            <a:spLocks noGrp="1"/>
          </p:cNvSpPr>
          <p:nvPr>
            <p:ph type="dgm" sz="quarter" idx="163" hasCustomPrompt="1"/>
          </p:nvPr>
        </p:nvSpPr>
        <p:spPr>
          <a:xfrm>
            <a:off x="8793902"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0" name="SmartArt Placeholder 4">
            <a:extLst>
              <a:ext uri="{FF2B5EF4-FFF2-40B4-BE49-F238E27FC236}">
                <a16:creationId xmlns:a16="http://schemas.microsoft.com/office/drawing/2014/main" id="{76AB5889-514A-4D45-B814-6C241EE9AD87}"/>
              </a:ext>
            </a:extLst>
          </p:cNvPr>
          <p:cNvSpPr>
            <a:spLocks noGrp="1"/>
          </p:cNvSpPr>
          <p:nvPr>
            <p:ph type="dgm" sz="quarter" idx="164" hasCustomPrompt="1"/>
          </p:nvPr>
        </p:nvSpPr>
        <p:spPr>
          <a:xfrm>
            <a:off x="8793903"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1" name="SmartArt Placeholder 4">
            <a:extLst>
              <a:ext uri="{FF2B5EF4-FFF2-40B4-BE49-F238E27FC236}">
                <a16:creationId xmlns:a16="http://schemas.microsoft.com/office/drawing/2014/main" id="{F08F7498-AFA0-7240-B0E6-F9730AFADADD}"/>
              </a:ext>
            </a:extLst>
          </p:cNvPr>
          <p:cNvSpPr>
            <a:spLocks noGrp="1"/>
          </p:cNvSpPr>
          <p:nvPr>
            <p:ph type="dgm" sz="quarter" idx="165" hasCustomPrompt="1"/>
          </p:nvPr>
        </p:nvSpPr>
        <p:spPr>
          <a:xfrm>
            <a:off x="8794865"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2" name="SmartArt Placeholder 4">
            <a:extLst>
              <a:ext uri="{FF2B5EF4-FFF2-40B4-BE49-F238E27FC236}">
                <a16:creationId xmlns:a16="http://schemas.microsoft.com/office/drawing/2014/main" id="{8C7B46E1-7F30-1F44-8184-B3BCC205522C}"/>
              </a:ext>
            </a:extLst>
          </p:cNvPr>
          <p:cNvSpPr>
            <a:spLocks noGrp="1"/>
          </p:cNvSpPr>
          <p:nvPr>
            <p:ph type="dgm" sz="quarter" idx="166" hasCustomPrompt="1"/>
          </p:nvPr>
        </p:nvSpPr>
        <p:spPr>
          <a:xfrm>
            <a:off x="8794865"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3" name="SmartArt Placeholder 4">
            <a:extLst>
              <a:ext uri="{FF2B5EF4-FFF2-40B4-BE49-F238E27FC236}">
                <a16:creationId xmlns:a16="http://schemas.microsoft.com/office/drawing/2014/main" id="{BA39093F-CE2C-B342-BD55-F1B199D69574}"/>
              </a:ext>
            </a:extLst>
          </p:cNvPr>
          <p:cNvSpPr>
            <a:spLocks noGrp="1"/>
          </p:cNvSpPr>
          <p:nvPr>
            <p:ph type="dgm" sz="quarter" idx="167" hasCustomPrompt="1"/>
          </p:nvPr>
        </p:nvSpPr>
        <p:spPr>
          <a:xfrm>
            <a:off x="8793899"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4" name="SmartArt Placeholder 4">
            <a:extLst>
              <a:ext uri="{FF2B5EF4-FFF2-40B4-BE49-F238E27FC236}">
                <a16:creationId xmlns:a16="http://schemas.microsoft.com/office/drawing/2014/main" id="{7BA3215D-8767-0F4C-A9AB-23D0D15782BA}"/>
              </a:ext>
            </a:extLst>
          </p:cNvPr>
          <p:cNvSpPr>
            <a:spLocks noGrp="1"/>
          </p:cNvSpPr>
          <p:nvPr>
            <p:ph type="dgm" sz="quarter" idx="168" hasCustomPrompt="1"/>
          </p:nvPr>
        </p:nvSpPr>
        <p:spPr>
          <a:xfrm>
            <a:off x="8793900"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5" name="SmartArt Placeholder 4">
            <a:extLst>
              <a:ext uri="{FF2B5EF4-FFF2-40B4-BE49-F238E27FC236}">
                <a16:creationId xmlns:a16="http://schemas.microsoft.com/office/drawing/2014/main" id="{A988EC68-E0F8-5B47-860E-C10EA8645EB7}"/>
              </a:ext>
            </a:extLst>
          </p:cNvPr>
          <p:cNvSpPr>
            <a:spLocks noGrp="1"/>
          </p:cNvSpPr>
          <p:nvPr>
            <p:ph type="dgm" sz="quarter" idx="169" hasCustomPrompt="1"/>
          </p:nvPr>
        </p:nvSpPr>
        <p:spPr>
          <a:xfrm>
            <a:off x="8793901"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6" name="SmartArt Placeholder 4">
            <a:extLst>
              <a:ext uri="{FF2B5EF4-FFF2-40B4-BE49-F238E27FC236}">
                <a16:creationId xmlns:a16="http://schemas.microsoft.com/office/drawing/2014/main" id="{3A6F09E9-0EDE-DE4C-A626-BBAC0CC0069D}"/>
              </a:ext>
            </a:extLst>
          </p:cNvPr>
          <p:cNvSpPr>
            <a:spLocks noGrp="1"/>
          </p:cNvSpPr>
          <p:nvPr>
            <p:ph type="dgm" sz="quarter" idx="170" hasCustomPrompt="1"/>
          </p:nvPr>
        </p:nvSpPr>
        <p:spPr>
          <a:xfrm>
            <a:off x="8793898"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7" name="SmartArt Placeholder 4">
            <a:extLst>
              <a:ext uri="{FF2B5EF4-FFF2-40B4-BE49-F238E27FC236}">
                <a16:creationId xmlns:a16="http://schemas.microsoft.com/office/drawing/2014/main" id="{35AF5881-52D5-F047-A764-E2108E07208C}"/>
              </a:ext>
            </a:extLst>
          </p:cNvPr>
          <p:cNvSpPr>
            <a:spLocks noGrp="1"/>
          </p:cNvSpPr>
          <p:nvPr>
            <p:ph type="dgm" sz="quarter" idx="171" hasCustomPrompt="1"/>
          </p:nvPr>
        </p:nvSpPr>
        <p:spPr>
          <a:xfrm>
            <a:off x="9796358"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8" name="SmartArt Placeholder 4">
            <a:extLst>
              <a:ext uri="{FF2B5EF4-FFF2-40B4-BE49-F238E27FC236}">
                <a16:creationId xmlns:a16="http://schemas.microsoft.com/office/drawing/2014/main" id="{8F42F657-E12A-F24B-BCB7-5A8EA0BE061F}"/>
              </a:ext>
            </a:extLst>
          </p:cNvPr>
          <p:cNvSpPr>
            <a:spLocks noGrp="1"/>
          </p:cNvSpPr>
          <p:nvPr>
            <p:ph type="dgm" sz="quarter" idx="172" hasCustomPrompt="1"/>
          </p:nvPr>
        </p:nvSpPr>
        <p:spPr>
          <a:xfrm>
            <a:off x="9796358"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59" name="SmartArt Placeholder 4">
            <a:extLst>
              <a:ext uri="{FF2B5EF4-FFF2-40B4-BE49-F238E27FC236}">
                <a16:creationId xmlns:a16="http://schemas.microsoft.com/office/drawing/2014/main" id="{A9F3B08D-6250-9A4B-9CC9-9235620327FB}"/>
              </a:ext>
            </a:extLst>
          </p:cNvPr>
          <p:cNvSpPr>
            <a:spLocks noGrp="1"/>
          </p:cNvSpPr>
          <p:nvPr>
            <p:ph type="dgm" sz="quarter" idx="173" hasCustomPrompt="1"/>
          </p:nvPr>
        </p:nvSpPr>
        <p:spPr>
          <a:xfrm>
            <a:off x="9795392"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0" name="SmartArt Placeholder 4">
            <a:extLst>
              <a:ext uri="{FF2B5EF4-FFF2-40B4-BE49-F238E27FC236}">
                <a16:creationId xmlns:a16="http://schemas.microsoft.com/office/drawing/2014/main" id="{BB04BA58-C66D-B645-B31B-E46449DE69CD}"/>
              </a:ext>
            </a:extLst>
          </p:cNvPr>
          <p:cNvSpPr>
            <a:spLocks noGrp="1"/>
          </p:cNvSpPr>
          <p:nvPr>
            <p:ph type="dgm" sz="quarter" idx="174" hasCustomPrompt="1"/>
          </p:nvPr>
        </p:nvSpPr>
        <p:spPr>
          <a:xfrm>
            <a:off x="9795393"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1" name="SmartArt Placeholder 4">
            <a:extLst>
              <a:ext uri="{FF2B5EF4-FFF2-40B4-BE49-F238E27FC236}">
                <a16:creationId xmlns:a16="http://schemas.microsoft.com/office/drawing/2014/main" id="{7AF7EAC8-8862-8043-ADD5-7D22B6FF408E}"/>
              </a:ext>
            </a:extLst>
          </p:cNvPr>
          <p:cNvSpPr>
            <a:spLocks noGrp="1"/>
          </p:cNvSpPr>
          <p:nvPr>
            <p:ph type="dgm" sz="quarter" idx="175" hasCustomPrompt="1"/>
          </p:nvPr>
        </p:nvSpPr>
        <p:spPr>
          <a:xfrm>
            <a:off x="9795394"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2" name="SmartArt Placeholder 4">
            <a:extLst>
              <a:ext uri="{FF2B5EF4-FFF2-40B4-BE49-F238E27FC236}">
                <a16:creationId xmlns:a16="http://schemas.microsoft.com/office/drawing/2014/main" id="{8694F2E6-E752-1A46-BCA9-CC14D3AB7F6B}"/>
              </a:ext>
            </a:extLst>
          </p:cNvPr>
          <p:cNvSpPr>
            <a:spLocks noGrp="1"/>
          </p:cNvSpPr>
          <p:nvPr>
            <p:ph type="dgm" sz="quarter" idx="176" hasCustomPrompt="1"/>
          </p:nvPr>
        </p:nvSpPr>
        <p:spPr>
          <a:xfrm>
            <a:off x="9796356"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3" name="SmartArt Placeholder 4">
            <a:extLst>
              <a:ext uri="{FF2B5EF4-FFF2-40B4-BE49-F238E27FC236}">
                <a16:creationId xmlns:a16="http://schemas.microsoft.com/office/drawing/2014/main" id="{1E237C9C-0FDB-F547-9D72-707092EE5B26}"/>
              </a:ext>
            </a:extLst>
          </p:cNvPr>
          <p:cNvSpPr>
            <a:spLocks noGrp="1"/>
          </p:cNvSpPr>
          <p:nvPr>
            <p:ph type="dgm" sz="quarter" idx="177" hasCustomPrompt="1"/>
          </p:nvPr>
        </p:nvSpPr>
        <p:spPr>
          <a:xfrm>
            <a:off x="9796356"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4" name="SmartArt Placeholder 4">
            <a:extLst>
              <a:ext uri="{FF2B5EF4-FFF2-40B4-BE49-F238E27FC236}">
                <a16:creationId xmlns:a16="http://schemas.microsoft.com/office/drawing/2014/main" id="{9A707CEE-2087-1D4A-907F-BA01ACF19B51}"/>
              </a:ext>
            </a:extLst>
          </p:cNvPr>
          <p:cNvSpPr>
            <a:spLocks noGrp="1"/>
          </p:cNvSpPr>
          <p:nvPr>
            <p:ph type="dgm" sz="quarter" idx="178" hasCustomPrompt="1"/>
          </p:nvPr>
        </p:nvSpPr>
        <p:spPr>
          <a:xfrm>
            <a:off x="9795390"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5" name="SmartArt Placeholder 4">
            <a:extLst>
              <a:ext uri="{FF2B5EF4-FFF2-40B4-BE49-F238E27FC236}">
                <a16:creationId xmlns:a16="http://schemas.microsoft.com/office/drawing/2014/main" id="{D4E4F204-8B26-5942-8435-9C97D4ADF107}"/>
              </a:ext>
            </a:extLst>
          </p:cNvPr>
          <p:cNvSpPr>
            <a:spLocks noGrp="1"/>
          </p:cNvSpPr>
          <p:nvPr>
            <p:ph type="dgm" sz="quarter" idx="179" hasCustomPrompt="1"/>
          </p:nvPr>
        </p:nvSpPr>
        <p:spPr>
          <a:xfrm>
            <a:off x="9795391"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6" name="SmartArt Placeholder 4">
            <a:extLst>
              <a:ext uri="{FF2B5EF4-FFF2-40B4-BE49-F238E27FC236}">
                <a16:creationId xmlns:a16="http://schemas.microsoft.com/office/drawing/2014/main" id="{8E12DA37-9663-2546-B073-6A4D8F12A947}"/>
              </a:ext>
            </a:extLst>
          </p:cNvPr>
          <p:cNvSpPr>
            <a:spLocks noGrp="1"/>
          </p:cNvSpPr>
          <p:nvPr>
            <p:ph type="dgm" sz="quarter" idx="180" hasCustomPrompt="1"/>
          </p:nvPr>
        </p:nvSpPr>
        <p:spPr>
          <a:xfrm>
            <a:off x="9795392"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7" name="SmartArt Placeholder 4">
            <a:extLst>
              <a:ext uri="{FF2B5EF4-FFF2-40B4-BE49-F238E27FC236}">
                <a16:creationId xmlns:a16="http://schemas.microsoft.com/office/drawing/2014/main" id="{2AC55D12-2D3F-9541-BB1C-CC31A22B6665}"/>
              </a:ext>
            </a:extLst>
          </p:cNvPr>
          <p:cNvSpPr>
            <a:spLocks noGrp="1"/>
          </p:cNvSpPr>
          <p:nvPr>
            <p:ph type="dgm" sz="quarter" idx="181" hasCustomPrompt="1"/>
          </p:nvPr>
        </p:nvSpPr>
        <p:spPr>
          <a:xfrm>
            <a:off x="9795389"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8" name="SmartArt Placeholder 4">
            <a:extLst>
              <a:ext uri="{FF2B5EF4-FFF2-40B4-BE49-F238E27FC236}">
                <a16:creationId xmlns:a16="http://schemas.microsoft.com/office/drawing/2014/main" id="{13FBDD72-D7FF-314C-9437-EDEA08FB4519}"/>
              </a:ext>
            </a:extLst>
          </p:cNvPr>
          <p:cNvSpPr>
            <a:spLocks noGrp="1"/>
          </p:cNvSpPr>
          <p:nvPr>
            <p:ph type="dgm" sz="quarter" idx="182" hasCustomPrompt="1"/>
          </p:nvPr>
        </p:nvSpPr>
        <p:spPr>
          <a:xfrm>
            <a:off x="10798800" y="1983209"/>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69" name="SmartArt Placeholder 4">
            <a:extLst>
              <a:ext uri="{FF2B5EF4-FFF2-40B4-BE49-F238E27FC236}">
                <a16:creationId xmlns:a16="http://schemas.microsoft.com/office/drawing/2014/main" id="{61003F1B-E87C-2D4F-8AA4-60BC049073E6}"/>
              </a:ext>
            </a:extLst>
          </p:cNvPr>
          <p:cNvSpPr>
            <a:spLocks noGrp="1"/>
          </p:cNvSpPr>
          <p:nvPr>
            <p:ph type="dgm" sz="quarter" idx="183" hasCustomPrompt="1"/>
          </p:nvPr>
        </p:nvSpPr>
        <p:spPr>
          <a:xfrm>
            <a:off x="10798800" y="237548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0" name="SmartArt Placeholder 4">
            <a:extLst>
              <a:ext uri="{FF2B5EF4-FFF2-40B4-BE49-F238E27FC236}">
                <a16:creationId xmlns:a16="http://schemas.microsoft.com/office/drawing/2014/main" id="{A57942A6-FF4B-1743-9923-619AB62E0AB6}"/>
              </a:ext>
            </a:extLst>
          </p:cNvPr>
          <p:cNvSpPr>
            <a:spLocks noGrp="1"/>
          </p:cNvSpPr>
          <p:nvPr>
            <p:ph type="dgm" sz="quarter" idx="184" hasCustomPrompt="1"/>
          </p:nvPr>
        </p:nvSpPr>
        <p:spPr>
          <a:xfrm>
            <a:off x="10797834" y="276167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1" name="SmartArt Placeholder 4">
            <a:extLst>
              <a:ext uri="{FF2B5EF4-FFF2-40B4-BE49-F238E27FC236}">
                <a16:creationId xmlns:a16="http://schemas.microsoft.com/office/drawing/2014/main" id="{08740B29-5128-8A4B-9137-6A52188D6C93}"/>
              </a:ext>
            </a:extLst>
          </p:cNvPr>
          <p:cNvSpPr>
            <a:spLocks noGrp="1"/>
          </p:cNvSpPr>
          <p:nvPr>
            <p:ph type="dgm" sz="quarter" idx="185" hasCustomPrompt="1"/>
          </p:nvPr>
        </p:nvSpPr>
        <p:spPr>
          <a:xfrm>
            <a:off x="10797835" y="314493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2" name="SmartArt Placeholder 4">
            <a:extLst>
              <a:ext uri="{FF2B5EF4-FFF2-40B4-BE49-F238E27FC236}">
                <a16:creationId xmlns:a16="http://schemas.microsoft.com/office/drawing/2014/main" id="{8D88D872-F251-E64C-9AA2-FD7804E72B56}"/>
              </a:ext>
            </a:extLst>
          </p:cNvPr>
          <p:cNvSpPr>
            <a:spLocks noGrp="1"/>
          </p:cNvSpPr>
          <p:nvPr>
            <p:ph type="dgm" sz="quarter" idx="186" hasCustomPrompt="1"/>
          </p:nvPr>
        </p:nvSpPr>
        <p:spPr>
          <a:xfrm>
            <a:off x="10797836" y="352760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3" name="SmartArt Placeholder 4">
            <a:extLst>
              <a:ext uri="{FF2B5EF4-FFF2-40B4-BE49-F238E27FC236}">
                <a16:creationId xmlns:a16="http://schemas.microsoft.com/office/drawing/2014/main" id="{1F09D1C6-56C4-9E4A-B090-B59DD02933D8}"/>
              </a:ext>
            </a:extLst>
          </p:cNvPr>
          <p:cNvSpPr>
            <a:spLocks noGrp="1"/>
          </p:cNvSpPr>
          <p:nvPr>
            <p:ph type="dgm" sz="quarter" idx="187" hasCustomPrompt="1"/>
          </p:nvPr>
        </p:nvSpPr>
        <p:spPr>
          <a:xfrm>
            <a:off x="10798798" y="3905575"/>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4" name="SmartArt Placeholder 4">
            <a:extLst>
              <a:ext uri="{FF2B5EF4-FFF2-40B4-BE49-F238E27FC236}">
                <a16:creationId xmlns:a16="http://schemas.microsoft.com/office/drawing/2014/main" id="{049B0394-C87B-DE4B-B92D-D4097452B01D}"/>
              </a:ext>
            </a:extLst>
          </p:cNvPr>
          <p:cNvSpPr>
            <a:spLocks noGrp="1"/>
          </p:cNvSpPr>
          <p:nvPr>
            <p:ph type="dgm" sz="quarter" idx="188" hasCustomPrompt="1"/>
          </p:nvPr>
        </p:nvSpPr>
        <p:spPr>
          <a:xfrm>
            <a:off x="10798798" y="4286193"/>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5" name="SmartArt Placeholder 4">
            <a:extLst>
              <a:ext uri="{FF2B5EF4-FFF2-40B4-BE49-F238E27FC236}">
                <a16:creationId xmlns:a16="http://schemas.microsoft.com/office/drawing/2014/main" id="{B2E4843A-900B-DA4A-8C1B-9100723B571D}"/>
              </a:ext>
            </a:extLst>
          </p:cNvPr>
          <p:cNvSpPr>
            <a:spLocks noGrp="1"/>
          </p:cNvSpPr>
          <p:nvPr>
            <p:ph type="dgm" sz="quarter" idx="189" hasCustomPrompt="1"/>
          </p:nvPr>
        </p:nvSpPr>
        <p:spPr>
          <a:xfrm>
            <a:off x="10797832" y="466655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6" name="SmartArt Placeholder 4">
            <a:extLst>
              <a:ext uri="{FF2B5EF4-FFF2-40B4-BE49-F238E27FC236}">
                <a16:creationId xmlns:a16="http://schemas.microsoft.com/office/drawing/2014/main" id="{F49B4BE2-959F-CB41-82DB-73A40F158D56}"/>
              </a:ext>
            </a:extLst>
          </p:cNvPr>
          <p:cNvSpPr>
            <a:spLocks noGrp="1"/>
          </p:cNvSpPr>
          <p:nvPr>
            <p:ph type="dgm" sz="quarter" idx="190" hasCustomPrompt="1"/>
          </p:nvPr>
        </p:nvSpPr>
        <p:spPr>
          <a:xfrm>
            <a:off x="10797833" y="5048694"/>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7" name="SmartArt Placeholder 4">
            <a:extLst>
              <a:ext uri="{FF2B5EF4-FFF2-40B4-BE49-F238E27FC236}">
                <a16:creationId xmlns:a16="http://schemas.microsoft.com/office/drawing/2014/main" id="{1688BB1B-6D16-EB40-95FA-8B1F51B183AD}"/>
              </a:ext>
            </a:extLst>
          </p:cNvPr>
          <p:cNvSpPr>
            <a:spLocks noGrp="1"/>
          </p:cNvSpPr>
          <p:nvPr>
            <p:ph type="dgm" sz="quarter" idx="191" hasCustomPrompt="1"/>
          </p:nvPr>
        </p:nvSpPr>
        <p:spPr>
          <a:xfrm>
            <a:off x="10797834" y="5426398"/>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278" name="SmartArt Placeholder 4">
            <a:extLst>
              <a:ext uri="{FF2B5EF4-FFF2-40B4-BE49-F238E27FC236}">
                <a16:creationId xmlns:a16="http://schemas.microsoft.com/office/drawing/2014/main" id="{2DF15219-DD5A-E34C-BF75-920297E4D82F}"/>
              </a:ext>
            </a:extLst>
          </p:cNvPr>
          <p:cNvSpPr>
            <a:spLocks noGrp="1"/>
          </p:cNvSpPr>
          <p:nvPr>
            <p:ph type="dgm" sz="quarter" idx="192" hasCustomPrompt="1"/>
          </p:nvPr>
        </p:nvSpPr>
        <p:spPr>
          <a:xfrm>
            <a:off x="10797831" y="5808071"/>
            <a:ext cx="935037" cy="323850"/>
          </a:xfrm>
          <a:solidFill>
            <a:schemeClr val="accent6">
              <a:lumMod val="40000"/>
              <a:lumOff val="60000"/>
            </a:schemeClr>
          </a:solidFill>
        </p:spPr>
        <p:txBody>
          <a:bodyPr/>
          <a:lstStyle>
            <a:lvl1pPr>
              <a:lnSpc>
                <a:spcPct val="100000"/>
              </a:lnSpc>
              <a:defRPr sz="5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1000" dirty="0">
                <a:latin typeface="Open Sans Semibold" panose="020B0706030804020204" pitchFamily="34" charset="0"/>
                <a:ea typeface="Open Sans Semibold" panose="020B0706030804020204" pitchFamily="34" charset="0"/>
                <a:cs typeface="Open Sans Semibold" panose="020B0706030804020204" pitchFamily="34" charset="0"/>
              </a:rPr>
              <a:t>Delete as req’d</a:t>
            </a:r>
            <a:endParaRPr lang="en-US" dirty="0"/>
          </a:p>
        </p:txBody>
      </p:sp>
      <p:sp>
        <p:nvSpPr>
          <p:cNvPr id="6" name="Text Placeholder 5">
            <a:extLst>
              <a:ext uri="{FF2B5EF4-FFF2-40B4-BE49-F238E27FC236}">
                <a16:creationId xmlns:a16="http://schemas.microsoft.com/office/drawing/2014/main" id="{797C9C9D-DDD8-2546-9467-B13091FF49A8}"/>
              </a:ext>
            </a:extLst>
          </p:cNvPr>
          <p:cNvSpPr>
            <a:spLocks noGrp="1"/>
          </p:cNvSpPr>
          <p:nvPr>
            <p:ph type="body" sz="quarter" idx="193" hasCustomPrompt="1"/>
          </p:nvPr>
        </p:nvSpPr>
        <p:spPr>
          <a:xfrm>
            <a:off x="7793388" y="469393"/>
            <a:ext cx="3939825" cy="968474"/>
          </a:xfrm>
        </p:spPr>
        <p:txBody>
          <a:bodyPr/>
          <a:lstStyle>
            <a:lvl1pPr>
              <a:lnSpc>
                <a:spcPct val="100000"/>
              </a:lnSpc>
              <a:defRPr sz="2000" b="1" i="0">
                <a:solidFill>
                  <a:schemeClr val="tx1"/>
                </a:solidFill>
                <a:latin typeface="Fira Sans" panose="020B0503050000020004" pitchFamily="34" charset="0"/>
              </a:defRPr>
            </a:lvl1pPr>
          </a:lstStyle>
          <a:p>
            <a:pPr lvl="0"/>
            <a:r>
              <a:rPr lang="en-US" dirty="0"/>
              <a:t>Key (use the drawing tools to create bars representing time)</a:t>
            </a:r>
          </a:p>
        </p:txBody>
      </p:sp>
      <p:sp>
        <p:nvSpPr>
          <p:cNvPr id="13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9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336811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llipo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076"/>
            <a:ext cx="11277600" cy="968474"/>
          </a:xfrm>
        </p:spPr>
        <p:txBody>
          <a:bodyPr/>
          <a:lstStyle>
            <a:lvl1pPr>
              <a:lnSpc>
                <a:spcPct val="100000"/>
              </a:lnSpc>
              <a:defRPr/>
            </a:lvl1pPr>
          </a:lstStyle>
          <a:p>
            <a:r>
              <a:rPr lang="en-US" dirty="0"/>
              <a:t>Title </a:t>
            </a:r>
            <a:br>
              <a:rPr lang="en-US" dirty="0"/>
            </a:br>
            <a:r>
              <a:rPr lang="en-US" dirty="0"/>
              <a:t>(delete/duplicate lollipops as required)</a:t>
            </a:r>
          </a:p>
        </p:txBody>
      </p:sp>
      <p:sp>
        <p:nvSpPr>
          <p:cNvPr id="3" name="TextBox 2">
            <a:extLst>
              <a:ext uri="{FF2B5EF4-FFF2-40B4-BE49-F238E27FC236}">
                <a16:creationId xmlns:a16="http://schemas.microsoft.com/office/drawing/2014/main" id="{905EA3A8-9081-684F-A023-5B310CD83978}"/>
              </a:ext>
            </a:extLst>
          </p:cNvPr>
          <p:cNvSpPr txBox="1"/>
          <p:nvPr userDrawn="1"/>
        </p:nvSpPr>
        <p:spPr>
          <a:xfrm>
            <a:off x="12083143" y="4678136"/>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5" name="TextBox 4">
            <a:extLst>
              <a:ext uri="{FF2B5EF4-FFF2-40B4-BE49-F238E27FC236}">
                <a16:creationId xmlns:a16="http://schemas.microsoft.com/office/drawing/2014/main" id="{F3EB0CA8-E916-E940-A6C6-3791EB40866E}"/>
              </a:ext>
            </a:extLst>
          </p:cNvPr>
          <p:cNvSpPr txBox="1"/>
          <p:nvPr userDrawn="1"/>
        </p:nvSpPr>
        <p:spPr>
          <a:xfrm>
            <a:off x="11821886" y="3184071"/>
            <a:ext cx="0" cy="0"/>
          </a:xfrm>
          <a:prstGeom prst="rect">
            <a:avLst/>
          </a:prstGeom>
          <a:noFill/>
        </p:spPr>
        <p:txBody>
          <a:bodyPr wrap="none" lIns="0" tIns="0" rIns="0" bIns="0" rtlCol="0">
            <a:noAutofit/>
          </a:bodyPr>
          <a:lstStyle/>
          <a:p>
            <a:pPr algn="l"/>
            <a:endParaRPr lang="en-US" sz="1600" dirty="0">
              <a:solidFill>
                <a:schemeClr val="accent1"/>
              </a:solidFill>
            </a:endParaRPr>
          </a:p>
        </p:txBody>
      </p:sp>
      <p:sp>
        <p:nvSpPr>
          <p:cNvPr id="80" name="Text Placeholder 5">
            <a:extLst>
              <a:ext uri="{FF2B5EF4-FFF2-40B4-BE49-F238E27FC236}">
                <a16:creationId xmlns:a16="http://schemas.microsoft.com/office/drawing/2014/main" id="{31C2373E-C77A-5244-A996-FE16E9C6E9BF}"/>
              </a:ext>
            </a:extLst>
          </p:cNvPr>
          <p:cNvSpPr>
            <a:spLocks noGrp="1"/>
          </p:cNvSpPr>
          <p:nvPr>
            <p:ph type="body" sz="quarter" idx="180" hasCustomPrompt="1"/>
          </p:nvPr>
        </p:nvSpPr>
        <p:spPr>
          <a:xfrm>
            <a:off x="713879"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81" name="Text Placeholder 5">
            <a:extLst>
              <a:ext uri="{FF2B5EF4-FFF2-40B4-BE49-F238E27FC236}">
                <a16:creationId xmlns:a16="http://schemas.microsoft.com/office/drawing/2014/main" id="{A8741254-4FC2-EC4F-8083-6EDAD1F9FB0B}"/>
              </a:ext>
            </a:extLst>
          </p:cNvPr>
          <p:cNvSpPr>
            <a:spLocks noGrp="1"/>
          </p:cNvSpPr>
          <p:nvPr>
            <p:ph type="body" sz="quarter" idx="181" hasCustomPrompt="1"/>
          </p:nvPr>
        </p:nvSpPr>
        <p:spPr>
          <a:xfrm>
            <a:off x="700522"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82" name="SmartArt Placeholder 6">
            <a:extLst>
              <a:ext uri="{FF2B5EF4-FFF2-40B4-BE49-F238E27FC236}">
                <a16:creationId xmlns:a16="http://schemas.microsoft.com/office/drawing/2014/main" id="{A24A7D28-06E7-4F44-B916-E9694C76BD7F}"/>
              </a:ext>
            </a:extLst>
          </p:cNvPr>
          <p:cNvSpPr>
            <a:spLocks noGrp="1"/>
          </p:cNvSpPr>
          <p:nvPr>
            <p:ph type="dgm" sz="quarter" idx="182" hasCustomPrompt="1"/>
          </p:nvPr>
        </p:nvSpPr>
        <p:spPr>
          <a:xfrm flipH="1">
            <a:off x="1179078"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83" name="Text Placeholder 5">
            <a:extLst>
              <a:ext uri="{FF2B5EF4-FFF2-40B4-BE49-F238E27FC236}">
                <a16:creationId xmlns:a16="http://schemas.microsoft.com/office/drawing/2014/main" id="{8BD6A445-13FF-0540-90D3-08B7B06FE508}"/>
              </a:ext>
            </a:extLst>
          </p:cNvPr>
          <p:cNvSpPr>
            <a:spLocks noGrp="1"/>
          </p:cNvSpPr>
          <p:nvPr>
            <p:ph type="body" sz="quarter" idx="183" hasCustomPrompt="1"/>
          </p:nvPr>
        </p:nvSpPr>
        <p:spPr>
          <a:xfrm>
            <a:off x="3443649"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84" name="Text Placeholder 5">
            <a:extLst>
              <a:ext uri="{FF2B5EF4-FFF2-40B4-BE49-F238E27FC236}">
                <a16:creationId xmlns:a16="http://schemas.microsoft.com/office/drawing/2014/main" id="{4B334F42-9559-8446-99FC-FEE8EDECDEA2}"/>
              </a:ext>
            </a:extLst>
          </p:cNvPr>
          <p:cNvSpPr>
            <a:spLocks noGrp="1"/>
          </p:cNvSpPr>
          <p:nvPr>
            <p:ph type="body" sz="quarter" idx="184" hasCustomPrompt="1"/>
          </p:nvPr>
        </p:nvSpPr>
        <p:spPr>
          <a:xfrm>
            <a:off x="3430292"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85" name="SmartArt Placeholder 6">
            <a:extLst>
              <a:ext uri="{FF2B5EF4-FFF2-40B4-BE49-F238E27FC236}">
                <a16:creationId xmlns:a16="http://schemas.microsoft.com/office/drawing/2014/main" id="{266217B7-C8DC-C941-A3E6-B1AD1166C9FB}"/>
              </a:ext>
            </a:extLst>
          </p:cNvPr>
          <p:cNvSpPr>
            <a:spLocks noGrp="1"/>
          </p:cNvSpPr>
          <p:nvPr>
            <p:ph type="dgm" sz="quarter" idx="185" hasCustomPrompt="1"/>
          </p:nvPr>
        </p:nvSpPr>
        <p:spPr>
          <a:xfrm flipH="1">
            <a:off x="3908848"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86" name="Text Placeholder 5">
            <a:extLst>
              <a:ext uri="{FF2B5EF4-FFF2-40B4-BE49-F238E27FC236}">
                <a16:creationId xmlns:a16="http://schemas.microsoft.com/office/drawing/2014/main" id="{F06CCB69-D32E-1F4A-AD2F-0256A99EA7DE}"/>
              </a:ext>
            </a:extLst>
          </p:cNvPr>
          <p:cNvSpPr>
            <a:spLocks noGrp="1"/>
          </p:cNvSpPr>
          <p:nvPr>
            <p:ph type="body" sz="quarter" idx="186" hasCustomPrompt="1"/>
          </p:nvPr>
        </p:nvSpPr>
        <p:spPr>
          <a:xfrm>
            <a:off x="4821433"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87" name="Text Placeholder 5">
            <a:extLst>
              <a:ext uri="{FF2B5EF4-FFF2-40B4-BE49-F238E27FC236}">
                <a16:creationId xmlns:a16="http://schemas.microsoft.com/office/drawing/2014/main" id="{3A8FEC1B-251D-DF4A-9019-F587DBE07CA7}"/>
              </a:ext>
            </a:extLst>
          </p:cNvPr>
          <p:cNvSpPr>
            <a:spLocks noGrp="1"/>
          </p:cNvSpPr>
          <p:nvPr>
            <p:ph type="body" sz="quarter" idx="187" hasCustomPrompt="1"/>
          </p:nvPr>
        </p:nvSpPr>
        <p:spPr>
          <a:xfrm>
            <a:off x="4808076"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88" name="SmartArt Placeholder 6">
            <a:extLst>
              <a:ext uri="{FF2B5EF4-FFF2-40B4-BE49-F238E27FC236}">
                <a16:creationId xmlns:a16="http://schemas.microsoft.com/office/drawing/2014/main" id="{F8154491-493C-B84F-9168-9AB504F449C7}"/>
              </a:ext>
            </a:extLst>
          </p:cNvPr>
          <p:cNvSpPr>
            <a:spLocks noGrp="1"/>
          </p:cNvSpPr>
          <p:nvPr>
            <p:ph type="dgm" sz="quarter" idx="188" hasCustomPrompt="1"/>
          </p:nvPr>
        </p:nvSpPr>
        <p:spPr>
          <a:xfrm flipH="1">
            <a:off x="5286632"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89" name="Text Placeholder 5">
            <a:extLst>
              <a:ext uri="{FF2B5EF4-FFF2-40B4-BE49-F238E27FC236}">
                <a16:creationId xmlns:a16="http://schemas.microsoft.com/office/drawing/2014/main" id="{0DEF517F-2A5B-EB4D-953B-DDADF9C5B35B}"/>
              </a:ext>
            </a:extLst>
          </p:cNvPr>
          <p:cNvSpPr>
            <a:spLocks noGrp="1"/>
          </p:cNvSpPr>
          <p:nvPr>
            <p:ph type="body" sz="quarter" idx="189" hasCustomPrompt="1"/>
          </p:nvPr>
        </p:nvSpPr>
        <p:spPr>
          <a:xfrm>
            <a:off x="2098703"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90" name="Text Placeholder 5">
            <a:extLst>
              <a:ext uri="{FF2B5EF4-FFF2-40B4-BE49-F238E27FC236}">
                <a16:creationId xmlns:a16="http://schemas.microsoft.com/office/drawing/2014/main" id="{DC2FA949-FBBA-5142-A9C5-2303764142FE}"/>
              </a:ext>
            </a:extLst>
          </p:cNvPr>
          <p:cNvSpPr>
            <a:spLocks noGrp="1"/>
          </p:cNvSpPr>
          <p:nvPr>
            <p:ph type="body" sz="quarter" idx="190" hasCustomPrompt="1"/>
          </p:nvPr>
        </p:nvSpPr>
        <p:spPr>
          <a:xfrm>
            <a:off x="2085346"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91" name="SmartArt Placeholder 6">
            <a:extLst>
              <a:ext uri="{FF2B5EF4-FFF2-40B4-BE49-F238E27FC236}">
                <a16:creationId xmlns:a16="http://schemas.microsoft.com/office/drawing/2014/main" id="{B7C2B411-5DAD-AE4D-BE29-7F937EF38700}"/>
              </a:ext>
            </a:extLst>
          </p:cNvPr>
          <p:cNvSpPr>
            <a:spLocks noGrp="1"/>
          </p:cNvSpPr>
          <p:nvPr>
            <p:ph type="dgm" sz="quarter" idx="191" hasCustomPrompt="1"/>
          </p:nvPr>
        </p:nvSpPr>
        <p:spPr>
          <a:xfrm flipH="1">
            <a:off x="2563902"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54" name="Text Placeholder 5">
            <a:extLst>
              <a:ext uri="{FF2B5EF4-FFF2-40B4-BE49-F238E27FC236}">
                <a16:creationId xmlns:a16="http://schemas.microsoft.com/office/drawing/2014/main" id="{5F0146DA-77A8-2D41-8EE9-E2B2F1A3E336}"/>
              </a:ext>
            </a:extLst>
          </p:cNvPr>
          <p:cNvSpPr>
            <a:spLocks noGrp="1"/>
          </p:cNvSpPr>
          <p:nvPr>
            <p:ph type="body" sz="quarter" idx="204" hasCustomPrompt="1"/>
          </p:nvPr>
        </p:nvSpPr>
        <p:spPr>
          <a:xfrm>
            <a:off x="6143235" y="2828918"/>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55" name="Text Placeholder 5">
            <a:extLst>
              <a:ext uri="{FF2B5EF4-FFF2-40B4-BE49-F238E27FC236}">
                <a16:creationId xmlns:a16="http://schemas.microsoft.com/office/drawing/2014/main" id="{89308FD3-6599-FC45-B115-3F3CD01E94C1}"/>
              </a:ext>
            </a:extLst>
          </p:cNvPr>
          <p:cNvSpPr>
            <a:spLocks noGrp="1"/>
          </p:cNvSpPr>
          <p:nvPr>
            <p:ph type="body" sz="quarter" idx="205" hasCustomPrompt="1"/>
          </p:nvPr>
        </p:nvSpPr>
        <p:spPr>
          <a:xfrm>
            <a:off x="6129878" y="1560097"/>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56" name="SmartArt Placeholder 6">
            <a:extLst>
              <a:ext uri="{FF2B5EF4-FFF2-40B4-BE49-F238E27FC236}">
                <a16:creationId xmlns:a16="http://schemas.microsoft.com/office/drawing/2014/main" id="{7CC9D814-D600-DF48-B9E8-2BE9447E21A5}"/>
              </a:ext>
            </a:extLst>
          </p:cNvPr>
          <p:cNvSpPr>
            <a:spLocks noGrp="1"/>
          </p:cNvSpPr>
          <p:nvPr>
            <p:ph type="dgm" sz="quarter" idx="206" hasCustomPrompt="1"/>
          </p:nvPr>
        </p:nvSpPr>
        <p:spPr>
          <a:xfrm flipH="1">
            <a:off x="6608434" y="2509624"/>
            <a:ext cx="25200" cy="307786"/>
          </a:xfrm>
          <a:prstGeom prst="rect">
            <a:avLst/>
          </a:prstGeom>
          <a:solidFill>
            <a:schemeClr val="tx1"/>
          </a:solidFill>
        </p:spPr>
        <p:txBody>
          <a:bodyPr/>
          <a:lstStyle>
            <a:lvl1pPr>
              <a:defRPr sz="600"/>
            </a:lvl1pPr>
          </a:lstStyle>
          <a:p>
            <a:r>
              <a:rPr lang="en-GB" dirty="0"/>
              <a:t>.</a:t>
            </a:r>
            <a:endParaRPr lang="en-US" dirty="0"/>
          </a:p>
        </p:txBody>
      </p:sp>
      <p:sp>
        <p:nvSpPr>
          <p:cNvPr id="58" name="Text Placeholder 5">
            <a:extLst>
              <a:ext uri="{FF2B5EF4-FFF2-40B4-BE49-F238E27FC236}">
                <a16:creationId xmlns:a16="http://schemas.microsoft.com/office/drawing/2014/main" id="{7C4FE719-395A-0C4C-A35E-0191652917FF}"/>
              </a:ext>
            </a:extLst>
          </p:cNvPr>
          <p:cNvSpPr>
            <a:spLocks noGrp="1"/>
          </p:cNvSpPr>
          <p:nvPr>
            <p:ph type="body" sz="quarter" idx="207" hasCustomPrompt="1"/>
          </p:nvPr>
        </p:nvSpPr>
        <p:spPr>
          <a:xfrm>
            <a:off x="8873005" y="2830380"/>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59" name="Text Placeholder 5">
            <a:extLst>
              <a:ext uri="{FF2B5EF4-FFF2-40B4-BE49-F238E27FC236}">
                <a16:creationId xmlns:a16="http://schemas.microsoft.com/office/drawing/2014/main" id="{63F97BEE-F8F1-C94D-9477-2E208E8E047F}"/>
              </a:ext>
            </a:extLst>
          </p:cNvPr>
          <p:cNvSpPr>
            <a:spLocks noGrp="1"/>
          </p:cNvSpPr>
          <p:nvPr>
            <p:ph type="body" sz="quarter" idx="208" hasCustomPrompt="1"/>
          </p:nvPr>
        </p:nvSpPr>
        <p:spPr>
          <a:xfrm>
            <a:off x="8859648" y="1561559"/>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60" name="SmartArt Placeholder 6">
            <a:extLst>
              <a:ext uri="{FF2B5EF4-FFF2-40B4-BE49-F238E27FC236}">
                <a16:creationId xmlns:a16="http://schemas.microsoft.com/office/drawing/2014/main" id="{87418F39-450F-2F46-B6A4-B4033E182BDB}"/>
              </a:ext>
            </a:extLst>
          </p:cNvPr>
          <p:cNvSpPr>
            <a:spLocks noGrp="1"/>
          </p:cNvSpPr>
          <p:nvPr>
            <p:ph type="dgm" sz="quarter" idx="209" hasCustomPrompt="1"/>
          </p:nvPr>
        </p:nvSpPr>
        <p:spPr>
          <a:xfrm flipH="1">
            <a:off x="9338204" y="2511086"/>
            <a:ext cx="25200" cy="307786"/>
          </a:xfrm>
          <a:prstGeom prst="rect">
            <a:avLst/>
          </a:prstGeom>
          <a:solidFill>
            <a:schemeClr val="tx2"/>
          </a:solidFill>
        </p:spPr>
        <p:txBody>
          <a:bodyPr/>
          <a:lstStyle>
            <a:lvl1pPr>
              <a:defRPr sz="600"/>
            </a:lvl1pPr>
          </a:lstStyle>
          <a:p>
            <a:r>
              <a:rPr lang="en-GB" dirty="0"/>
              <a:t>.</a:t>
            </a:r>
            <a:endParaRPr lang="en-US" dirty="0"/>
          </a:p>
        </p:txBody>
      </p:sp>
      <p:sp>
        <p:nvSpPr>
          <p:cNvPr id="61" name="Text Placeholder 5">
            <a:extLst>
              <a:ext uri="{FF2B5EF4-FFF2-40B4-BE49-F238E27FC236}">
                <a16:creationId xmlns:a16="http://schemas.microsoft.com/office/drawing/2014/main" id="{088D9765-C95B-9742-8605-4DF75CEDAA8C}"/>
              </a:ext>
            </a:extLst>
          </p:cNvPr>
          <p:cNvSpPr>
            <a:spLocks noGrp="1"/>
          </p:cNvSpPr>
          <p:nvPr>
            <p:ph type="body" sz="quarter" idx="210" hasCustomPrompt="1"/>
          </p:nvPr>
        </p:nvSpPr>
        <p:spPr>
          <a:xfrm>
            <a:off x="10250789" y="2826204"/>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62" name="Text Placeholder 5">
            <a:extLst>
              <a:ext uri="{FF2B5EF4-FFF2-40B4-BE49-F238E27FC236}">
                <a16:creationId xmlns:a16="http://schemas.microsoft.com/office/drawing/2014/main" id="{6A121172-02C9-CA46-B9BC-9C3AAC21EEE4}"/>
              </a:ext>
            </a:extLst>
          </p:cNvPr>
          <p:cNvSpPr>
            <a:spLocks noGrp="1"/>
          </p:cNvSpPr>
          <p:nvPr>
            <p:ph type="body" sz="quarter" idx="211" hasCustomPrompt="1"/>
          </p:nvPr>
        </p:nvSpPr>
        <p:spPr>
          <a:xfrm>
            <a:off x="10237432" y="1557383"/>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63" name="SmartArt Placeholder 6">
            <a:extLst>
              <a:ext uri="{FF2B5EF4-FFF2-40B4-BE49-F238E27FC236}">
                <a16:creationId xmlns:a16="http://schemas.microsoft.com/office/drawing/2014/main" id="{3099FF4B-CBBB-E341-8845-73C2886CD21A}"/>
              </a:ext>
            </a:extLst>
          </p:cNvPr>
          <p:cNvSpPr>
            <a:spLocks noGrp="1"/>
          </p:cNvSpPr>
          <p:nvPr>
            <p:ph type="dgm" sz="quarter" idx="212" hasCustomPrompt="1"/>
          </p:nvPr>
        </p:nvSpPr>
        <p:spPr>
          <a:xfrm flipH="1">
            <a:off x="10715988" y="2506910"/>
            <a:ext cx="25200" cy="307786"/>
          </a:xfrm>
          <a:prstGeom prst="rect">
            <a:avLst/>
          </a:prstGeom>
          <a:solidFill>
            <a:schemeClr val="accent1"/>
          </a:solidFill>
        </p:spPr>
        <p:txBody>
          <a:bodyPr/>
          <a:lstStyle>
            <a:lvl1pPr>
              <a:defRPr sz="600"/>
            </a:lvl1pPr>
          </a:lstStyle>
          <a:p>
            <a:r>
              <a:rPr lang="en-GB" dirty="0"/>
              <a:t>.</a:t>
            </a:r>
            <a:endParaRPr lang="en-US" dirty="0"/>
          </a:p>
        </p:txBody>
      </p:sp>
      <p:sp>
        <p:nvSpPr>
          <p:cNvPr id="64" name="Text Placeholder 5">
            <a:extLst>
              <a:ext uri="{FF2B5EF4-FFF2-40B4-BE49-F238E27FC236}">
                <a16:creationId xmlns:a16="http://schemas.microsoft.com/office/drawing/2014/main" id="{33AE94E9-FC1B-5A4C-B562-4280A649E413}"/>
              </a:ext>
            </a:extLst>
          </p:cNvPr>
          <p:cNvSpPr>
            <a:spLocks noGrp="1"/>
          </p:cNvSpPr>
          <p:nvPr>
            <p:ph type="body" sz="quarter" idx="213" hasCustomPrompt="1"/>
          </p:nvPr>
        </p:nvSpPr>
        <p:spPr>
          <a:xfrm>
            <a:off x="7528059" y="2826204"/>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65" name="Text Placeholder 5">
            <a:extLst>
              <a:ext uri="{FF2B5EF4-FFF2-40B4-BE49-F238E27FC236}">
                <a16:creationId xmlns:a16="http://schemas.microsoft.com/office/drawing/2014/main" id="{56B698C3-3CAE-F64F-87CF-1CA2E4C11A9B}"/>
              </a:ext>
            </a:extLst>
          </p:cNvPr>
          <p:cNvSpPr>
            <a:spLocks noGrp="1"/>
          </p:cNvSpPr>
          <p:nvPr>
            <p:ph type="body" sz="quarter" idx="214" hasCustomPrompt="1"/>
          </p:nvPr>
        </p:nvSpPr>
        <p:spPr>
          <a:xfrm>
            <a:off x="7514702" y="1557383"/>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66" name="SmartArt Placeholder 6">
            <a:extLst>
              <a:ext uri="{FF2B5EF4-FFF2-40B4-BE49-F238E27FC236}">
                <a16:creationId xmlns:a16="http://schemas.microsoft.com/office/drawing/2014/main" id="{E3978FDA-F516-7D46-8CEC-B7D1C24E8CF6}"/>
              </a:ext>
            </a:extLst>
          </p:cNvPr>
          <p:cNvSpPr>
            <a:spLocks noGrp="1"/>
          </p:cNvSpPr>
          <p:nvPr>
            <p:ph type="dgm" sz="quarter" idx="215" hasCustomPrompt="1"/>
          </p:nvPr>
        </p:nvSpPr>
        <p:spPr>
          <a:xfrm flipH="1">
            <a:off x="7993258" y="2506910"/>
            <a:ext cx="25200" cy="307786"/>
          </a:xfrm>
          <a:prstGeom prst="rect">
            <a:avLst/>
          </a:prstGeom>
          <a:solidFill>
            <a:schemeClr val="bg2"/>
          </a:solidFill>
        </p:spPr>
        <p:txBody>
          <a:bodyPr/>
          <a:lstStyle>
            <a:lvl1pPr>
              <a:defRPr sz="600"/>
            </a:lvl1pPr>
          </a:lstStyle>
          <a:p>
            <a:r>
              <a:rPr lang="en-GB" dirty="0"/>
              <a:t>.</a:t>
            </a:r>
            <a:endParaRPr lang="en-US" dirty="0"/>
          </a:p>
        </p:txBody>
      </p:sp>
      <p:sp>
        <p:nvSpPr>
          <p:cNvPr id="67" name="Text Placeholder 5">
            <a:extLst>
              <a:ext uri="{FF2B5EF4-FFF2-40B4-BE49-F238E27FC236}">
                <a16:creationId xmlns:a16="http://schemas.microsoft.com/office/drawing/2014/main" id="{7319C807-75A6-8E43-BB17-16F3CE65F015}"/>
              </a:ext>
            </a:extLst>
          </p:cNvPr>
          <p:cNvSpPr>
            <a:spLocks noGrp="1"/>
          </p:cNvSpPr>
          <p:nvPr>
            <p:ph type="body" sz="quarter" idx="216" hasCustomPrompt="1"/>
          </p:nvPr>
        </p:nvSpPr>
        <p:spPr>
          <a:xfrm>
            <a:off x="6143235"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04" name="Text Placeholder 5">
            <a:extLst>
              <a:ext uri="{FF2B5EF4-FFF2-40B4-BE49-F238E27FC236}">
                <a16:creationId xmlns:a16="http://schemas.microsoft.com/office/drawing/2014/main" id="{0F3ED34E-B610-1D40-BA37-37C5B51F2251}"/>
              </a:ext>
            </a:extLst>
          </p:cNvPr>
          <p:cNvSpPr>
            <a:spLocks noGrp="1"/>
          </p:cNvSpPr>
          <p:nvPr>
            <p:ph type="body" sz="quarter" idx="217" hasCustomPrompt="1"/>
          </p:nvPr>
        </p:nvSpPr>
        <p:spPr>
          <a:xfrm>
            <a:off x="6129878"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05" name="SmartArt Placeholder 6">
            <a:extLst>
              <a:ext uri="{FF2B5EF4-FFF2-40B4-BE49-F238E27FC236}">
                <a16:creationId xmlns:a16="http://schemas.microsoft.com/office/drawing/2014/main" id="{320CF9C1-F289-044D-97F8-083AEF1E99B4}"/>
              </a:ext>
            </a:extLst>
          </p:cNvPr>
          <p:cNvSpPr>
            <a:spLocks noGrp="1"/>
          </p:cNvSpPr>
          <p:nvPr>
            <p:ph type="dgm" sz="quarter" idx="218" hasCustomPrompt="1"/>
          </p:nvPr>
        </p:nvSpPr>
        <p:spPr>
          <a:xfrm flipH="1">
            <a:off x="6608434"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06" name="Text Placeholder 5">
            <a:extLst>
              <a:ext uri="{FF2B5EF4-FFF2-40B4-BE49-F238E27FC236}">
                <a16:creationId xmlns:a16="http://schemas.microsoft.com/office/drawing/2014/main" id="{876BF7B3-707C-5240-A4B7-9C33E29C058E}"/>
              </a:ext>
            </a:extLst>
          </p:cNvPr>
          <p:cNvSpPr>
            <a:spLocks noGrp="1"/>
          </p:cNvSpPr>
          <p:nvPr>
            <p:ph type="body" sz="quarter" idx="219" hasCustomPrompt="1"/>
          </p:nvPr>
        </p:nvSpPr>
        <p:spPr>
          <a:xfrm>
            <a:off x="8873005"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07" name="Text Placeholder 5">
            <a:extLst>
              <a:ext uri="{FF2B5EF4-FFF2-40B4-BE49-F238E27FC236}">
                <a16:creationId xmlns:a16="http://schemas.microsoft.com/office/drawing/2014/main" id="{77B033C6-F68F-4D4B-9919-7F2125B29EEC}"/>
              </a:ext>
            </a:extLst>
          </p:cNvPr>
          <p:cNvSpPr>
            <a:spLocks noGrp="1"/>
          </p:cNvSpPr>
          <p:nvPr>
            <p:ph type="body" sz="quarter" idx="220" hasCustomPrompt="1"/>
          </p:nvPr>
        </p:nvSpPr>
        <p:spPr>
          <a:xfrm>
            <a:off x="8859648"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08" name="SmartArt Placeholder 6">
            <a:extLst>
              <a:ext uri="{FF2B5EF4-FFF2-40B4-BE49-F238E27FC236}">
                <a16:creationId xmlns:a16="http://schemas.microsoft.com/office/drawing/2014/main" id="{4163ED3C-1BD1-3C40-AD3E-D9FFB3B98182}"/>
              </a:ext>
            </a:extLst>
          </p:cNvPr>
          <p:cNvSpPr>
            <a:spLocks noGrp="1"/>
          </p:cNvSpPr>
          <p:nvPr>
            <p:ph type="dgm" sz="quarter" idx="221" hasCustomPrompt="1"/>
          </p:nvPr>
        </p:nvSpPr>
        <p:spPr>
          <a:xfrm flipH="1">
            <a:off x="9338204"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09" name="Text Placeholder 5">
            <a:extLst>
              <a:ext uri="{FF2B5EF4-FFF2-40B4-BE49-F238E27FC236}">
                <a16:creationId xmlns:a16="http://schemas.microsoft.com/office/drawing/2014/main" id="{376E33A7-05F9-1A49-A21C-6ACE8B4BDE3D}"/>
              </a:ext>
            </a:extLst>
          </p:cNvPr>
          <p:cNvSpPr>
            <a:spLocks noGrp="1"/>
          </p:cNvSpPr>
          <p:nvPr>
            <p:ph type="body" sz="quarter" idx="222" hasCustomPrompt="1"/>
          </p:nvPr>
        </p:nvSpPr>
        <p:spPr>
          <a:xfrm>
            <a:off x="10250789"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10" name="Text Placeholder 5">
            <a:extLst>
              <a:ext uri="{FF2B5EF4-FFF2-40B4-BE49-F238E27FC236}">
                <a16:creationId xmlns:a16="http://schemas.microsoft.com/office/drawing/2014/main" id="{E604B13F-A18E-6547-B288-9C923C1BF1D2}"/>
              </a:ext>
            </a:extLst>
          </p:cNvPr>
          <p:cNvSpPr>
            <a:spLocks noGrp="1"/>
          </p:cNvSpPr>
          <p:nvPr>
            <p:ph type="body" sz="quarter" idx="223" hasCustomPrompt="1"/>
          </p:nvPr>
        </p:nvSpPr>
        <p:spPr>
          <a:xfrm>
            <a:off x="10237432"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11" name="SmartArt Placeholder 6">
            <a:extLst>
              <a:ext uri="{FF2B5EF4-FFF2-40B4-BE49-F238E27FC236}">
                <a16:creationId xmlns:a16="http://schemas.microsoft.com/office/drawing/2014/main" id="{8CAA2D9A-0EDE-0F4B-8711-D39F1D7685D2}"/>
              </a:ext>
            </a:extLst>
          </p:cNvPr>
          <p:cNvSpPr>
            <a:spLocks noGrp="1"/>
          </p:cNvSpPr>
          <p:nvPr>
            <p:ph type="dgm" sz="quarter" idx="224" hasCustomPrompt="1"/>
          </p:nvPr>
        </p:nvSpPr>
        <p:spPr>
          <a:xfrm flipH="1">
            <a:off x="10715988"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12" name="Text Placeholder 5">
            <a:extLst>
              <a:ext uri="{FF2B5EF4-FFF2-40B4-BE49-F238E27FC236}">
                <a16:creationId xmlns:a16="http://schemas.microsoft.com/office/drawing/2014/main" id="{CB126D37-9888-CF4F-A0DB-397E95C46A70}"/>
              </a:ext>
            </a:extLst>
          </p:cNvPr>
          <p:cNvSpPr>
            <a:spLocks noGrp="1"/>
          </p:cNvSpPr>
          <p:nvPr>
            <p:ph type="body" sz="quarter" idx="225" hasCustomPrompt="1"/>
          </p:nvPr>
        </p:nvSpPr>
        <p:spPr>
          <a:xfrm>
            <a:off x="7528059"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13" name="Text Placeholder 5">
            <a:extLst>
              <a:ext uri="{FF2B5EF4-FFF2-40B4-BE49-F238E27FC236}">
                <a16:creationId xmlns:a16="http://schemas.microsoft.com/office/drawing/2014/main" id="{90D34AD4-CFEA-E242-BCBB-172E87CD3576}"/>
              </a:ext>
            </a:extLst>
          </p:cNvPr>
          <p:cNvSpPr>
            <a:spLocks noGrp="1"/>
          </p:cNvSpPr>
          <p:nvPr>
            <p:ph type="body" sz="quarter" idx="226" hasCustomPrompt="1"/>
          </p:nvPr>
        </p:nvSpPr>
        <p:spPr>
          <a:xfrm>
            <a:off x="7514702"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14" name="SmartArt Placeholder 6">
            <a:extLst>
              <a:ext uri="{FF2B5EF4-FFF2-40B4-BE49-F238E27FC236}">
                <a16:creationId xmlns:a16="http://schemas.microsoft.com/office/drawing/2014/main" id="{F63B2F72-2A3C-2844-9304-6D61EB719B08}"/>
              </a:ext>
            </a:extLst>
          </p:cNvPr>
          <p:cNvSpPr>
            <a:spLocks noGrp="1"/>
          </p:cNvSpPr>
          <p:nvPr>
            <p:ph type="dgm" sz="quarter" idx="227" hasCustomPrompt="1"/>
          </p:nvPr>
        </p:nvSpPr>
        <p:spPr>
          <a:xfrm flipH="1">
            <a:off x="7993258"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115" name="Text Placeholder 5">
            <a:extLst>
              <a:ext uri="{FF2B5EF4-FFF2-40B4-BE49-F238E27FC236}">
                <a16:creationId xmlns:a16="http://schemas.microsoft.com/office/drawing/2014/main" id="{C57CBB52-3279-7846-A3B6-513D7AF78192}"/>
              </a:ext>
            </a:extLst>
          </p:cNvPr>
          <p:cNvSpPr>
            <a:spLocks noGrp="1"/>
          </p:cNvSpPr>
          <p:nvPr>
            <p:ph type="body" sz="quarter" idx="228" hasCustomPrompt="1"/>
          </p:nvPr>
        </p:nvSpPr>
        <p:spPr>
          <a:xfrm>
            <a:off x="724806" y="5281671"/>
            <a:ext cx="964531" cy="964531"/>
          </a:xfrm>
          <a:prstGeom prst="roundRect">
            <a:avLst>
              <a:gd name="adj" fmla="val 5202"/>
            </a:avLst>
          </a:prstGeom>
          <a:ln w="12700">
            <a:solidFill>
              <a:schemeClr val="tx1"/>
            </a:solidFill>
          </a:ln>
        </p:spPr>
        <p:txBody>
          <a:bodyPr lIns="72000" tIns="72000" rIns="72000" bIns="72000" anchor="ctr"/>
          <a:lstStyle>
            <a:lvl1pPr algn="ctr">
              <a:lnSpc>
                <a:spcPct val="100000"/>
              </a:lnSpc>
              <a:defRPr sz="1200" b="1">
                <a:solidFill>
                  <a:schemeClr val="tx1"/>
                </a:solidFill>
              </a:defRPr>
            </a:lvl1pPr>
          </a:lstStyle>
          <a:p>
            <a:pPr lvl="0"/>
            <a:r>
              <a:rPr lang="en-US" dirty="0"/>
              <a:t>Text</a:t>
            </a:r>
          </a:p>
        </p:txBody>
      </p:sp>
      <p:sp>
        <p:nvSpPr>
          <p:cNvPr id="116" name="Text Placeholder 5">
            <a:extLst>
              <a:ext uri="{FF2B5EF4-FFF2-40B4-BE49-F238E27FC236}">
                <a16:creationId xmlns:a16="http://schemas.microsoft.com/office/drawing/2014/main" id="{5AA66306-FADA-574B-994E-1E535B5E406F}"/>
              </a:ext>
            </a:extLst>
          </p:cNvPr>
          <p:cNvSpPr>
            <a:spLocks noGrp="1"/>
          </p:cNvSpPr>
          <p:nvPr>
            <p:ph type="body" sz="quarter" idx="229" hasCustomPrompt="1"/>
          </p:nvPr>
        </p:nvSpPr>
        <p:spPr>
          <a:xfrm>
            <a:off x="711449" y="4012850"/>
            <a:ext cx="979200" cy="979200"/>
          </a:xfrm>
          <a:prstGeom prst="ellipse">
            <a:avLst/>
          </a:prstGeom>
          <a:solidFill>
            <a:schemeClr val="tx1"/>
          </a:solidFill>
        </p:spPr>
        <p:txBody>
          <a:bodyPr anchor="ctr"/>
          <a:lstStyle>
            <a:lvl1pPr algn="ctr">
              <a:lnSpc>
                <a:spcPct val="100000"/>
              </a:lnSpc>
              <a:defRPr sz="1600" b="1">
                <a:solidFill>
                  <a:schemeClr val="bg1"/>
                </a:solidFill>
              </a:defRPr>
            </a:lvl1pPr>
          </a:lstStyle>
          <a:p>
            <a:pPr lvl="0"/>
            <a:r>
              <a:rPr lang="en-US" dirty="0"/>
              <a:t>Text</a:t>
            </a:r>
          </a:p>
        </p:txBody>
      </p:sp>
      <p:sp>
        <p:nvSpPr>
          <p:cNvPr id="117" name="SmartArt Placeholder 6">
            <a:extLst>
              <a:ext uri="{FF2B5EF4-FFF2-40B4-BE49-F238E27FC236}">
                <a16:creationId xmlns:a16="http://schemas.microsoft.com/office/drawing/2014/main" id="{A1E82512-125A-CB47-873C-0CF1FB9C759C}"/>
              </a:ext>
            </a:extLst>
          </p:cNvPr>
          <p:cNvSpPr>
            <a:spLocks noGrp="1"/>
          </p:cNvSpPr>
          <p:nvPr>
            <p:ph type="dgm" sz="quarter" idx="230" hasCustomPrompt="1"/>
          </p:nvPr>
        </p:nvSpPr>
        <p:spPr>
          <a:xfrm flipH="1">
            <a:off x="1190005" y="4962377"/>
            <a:ext cx="25200" cy="307786"/>
          </a:xfrm>
          <a:prstGeom prst="rect">
            <a:avLst/>
          </a:prstGeom>
          <a:solidFill>
            <a:schemeClr val="tx1"/>
          </a:solidFill>
        </p:spPr>
        <p:txBody>
          <a:bodyPr/>
          <a:lstStyle>
            <a:lvl1pPr>
              <a:lnSpc>
                <a:spcPct val="100000"/>
              </a:lnSpc>
              <a:defRPr sz="600"/>
            </a:lvl1pPr>
          </a:lstStyle>
          <a:p>
            <a:r>
              <a:rPr lang="en-GB" dirty="0"/>
              <a:t>.</a:t>
            </a:r>
            <a:endParaRPr lang="en-US" dirty="0"/>
          </a:p>
        </p:txBody>
      </p:sp>
      <p:sp>
        <p:nvSpPr>
          <p:cNvPr id="118" name="Text Placeholder 5">
            <a:extLst>
              <a:ext uri="{FF2B5EF4-FFF2-40B4-BE49-F238E27FC236}">
                <a16:creationId xmlns:a16="http://schemas.microsoft.com/office/drawing/2014/main" id="{B948028F-E7AE-0547-9A1C-54D73D8CD6E7}"/>
              </a:ext>
            </a:extLst>
          </p:cNvPr>
          <p:cNvSpPr>
            <a:spLocks noGrp="1"/>
          </p:cNvSpPr>
          <p:nvPr>
            <p:ph type="body" sz="quarter" idx="231" hasCustomPrompt="1"/>
          </p:nvPr>
        </p:nvSpPr>
        <p:spPr>
          <a:xfrm>
            <a:off x="3454576" y="5283133"/>
            <a:ext cx="964531" cy="964531"/>
          </a:xfrm>
          <a:prstGeom prst="roundRect">
            <a:avLst>
              <a:gd name="adj" fmla="val 5202"/>
            </a:avLst>
          </a:prstGeom>
          <a:ln w="12700">
            <a:solidFill>
              <a:schemeClr val="tx2"/>
            </a:solidFill>
          </a:ln>
        </p:spPr>
        <p:txBody>
          <a:bodyPr lIns="72000" tIns="72000" rIns="72000" bIns="72000" anchor="ctr"/>
          <a:lstStyle>
            <a:lvl1pPr algn="ctr">
              <a:lnSpc>
                <a:spcPct val="100000"/>
              </a:lnSpc>
              <a:defRPr sz="1200" b="1">
                <a:solidFill>
                  <a:schemeClr val="tx2"/>
                </a:solidFill>
              </a:defRPr>
            </a:lvl1pPr>
          </a:lstStyle>
          <a:p>
            <a:pPr lvl="0"/>
            <a:r>
              <a:rPr lang="en-US" dirty="0"/>
              <a:t>Text</a:t>
            </a:r>
          </a:p>
        </p:txBody>
      </p:sp>
      <p:sp>
        <p:nvSpPr>
          <p:cNvPr id="119" name="Text Placeholder 5">
            <a:extLst>
              <a:ext uri="{FF2B5EF4-FFF2-40B4-BE49-F238E27FC236}">
                <a16:creationId xmlns:a16="http://schemas.microsoft.com/office/drawing/2014/main" id="{BB8406C2-8D5E-2444-8E2D-17E9F9826FF3}"/>
              </a:ext>
            </a:extLst>
          </p:cNvPr>
          <p:cNvSpPr>
            <a:spLocks noGrp="1"/>
          </p:cNvSpPr>
          <p:nvPr>
            <p:ph type="body" sz="quarter" idx="232" hasCustomPrompt="1"/>
          </p:nvPr>
        </p:nvSpPr>
        <p:spPr>
          <a:xfrm>
            <a:off x="3441219" y="4014312"/>
            <a:ext cx="979200" cy="979200"/>
          </a:xfrm>
          <a:prstGeom prst="ellipse">
            <a:avLst/>
          </a:prstGeom>
          <a:solidFill>
            <a:schemeClr val="tx2"/>
          </a:solidFill>
        </p:spPr>
        <p:txBody>
          <a:bodyPr anchor="ctr"/>
          <a:lstStyle>
            <a:lvl1pPr algn="ctr">
              <a:lnSpc>
                <a:spcPct val="100000"/>
              </a:lnSpc>
              <a:defRPr sz="1600" b="1">
                <a:solidFill>
                  <a:schemeClr val="bg1"/>
                </a:solidFill>
              </a:defRPr>
            </a:lvl1pPr>
          </a:lstStyle>
          <a:p>
            <a:pPr lvl="0"/>
            <a:r>
              <a:rPr lang="en-US" dirty="0"/>
              <a:t>Text</a:t>
            </a:r>
          </a:p>
        </p:txBody>
      </p:sp>
      <p:sp>
        <p:nvSpPr>
          <p:cNvPr id="120" name="SmartArt Placeholder 6">
            <a:extLst>
              <a:ext uri="{FF2B5EF4-FFF2-40B4-BE49-F238E27FC236}">
                <a16:creationId xmlns:a16="http://schemas.microsoft.com/office/drawing/2014/main" id="{9126D765-D0BF-1C48-BBB4-36D6EE67BF69}"/>
              </a:ext>
            </a:extLst>
          </p:cNvPr>
          <p:cNvSpPr>
            <a:spLocks noGrp="1"/>
          </p:cNvSpPr>
          <p:nvPr>
            <p:ph type="dgm" sz="quarter" idx="233" hasCustomPrompt="1"/>
          </p:nvPr>
        </p:nvSpPr>
        <p:spPr>
          <a:xfrm flipH="1">
            <a:off x="3919775" y="4963839"/>
            <a:ext cx="25200" cy="307786"/>
          </a:xfrm>
          <a:prstGeom prst="rect">
            <a:avLst/>
          </a:prstGeom>
          <a:solidFill>
            <a:schemeClr val="tx2"/>
          </a:solidFill>
        </p:spPr>
        <p:txBody>
          <a:bodyPr/>
          <a:lstStyle>
            <a:lvl1pPr>
              <a:lnSpc>
                <a:spcPct val="100000"/>
              </a:lnSpc>
              <a:defRPr sz="600"/>
            </a:lvl1pPr>
          </a:lstStyle>
          <a:p>
            <a:r>
              <a:rPr lang="en-GB" dirty="0"/>
              <a:t>.</a:t>
            </a:r>
            <a:endParaRPr lang="en-US" dirty="0"/>
          </a:p>
        </p:txBody>
      </p:sp>
      <p:sp>
        <p:nvSpPr>
          <p:cNvPr id="121" name="Text Placeholder 5">
            <a:extLst>
              <a:ext uri="{FF2B5EF4-FFF2-40B4-BE49-F238E27FC236}">
                <a16:creationId xmlns:a16="http://schemas.microsoft.com/office/drawing/2014/main" id="{361A1914-9FEC-2342-BC1B-B302D2F5523C}"/>
              </a:ext>
            </a:extLst>
          </p:cNvPr>
          <p:cNvSpPr>
            <a:spLocks noGrp="1"/>
          </p:cNvSpPr>
          <p:nvPr>
            <p:ph type="body" sz="quarter" idx="234" hasCustomPrompt="1"/>
          </p:nvPr>
        </p:nvSpPr>
        <p:spPr>
          <a:xfrm>
            <a:off x="4832360" y="5278957"/>
            <a:ext cx="964531" cy="964531"/>
          </a:xfrm>
          <a:prstGeom prst="roundRect">
            <a:avLst>
              <a:gd name="adj" fmla="val 5202"/>
            </a:avLst>
          </a:prstGeom>
          <a:ln w="12700">
            <a:solidFill>
              <a:schemeClr val="accent1"/>
            </a:solidFill>
          </a:ln>
        </p:spPr>
        <p:txBody>
          <a:bodyPr lIns="72000" tIns="72000" rIns="72000" bIns="72000" anchor="ctr"/>
          <a:lstStyle>
            <a:lvl1pPr algn="ctr">
              <a:lnSpc>
                <a:spcPct val="100000"/>
              </a:lnSpc>
              <a:defRPr sz="1200" b="1">
                <a:solidFill>
                  <a:schemeClr val="accent1"/>
                </a:solidFill>
              </a:defRPr>
            </a:lvl1pPr>
          </a:lstStyle>
          <a:p>
            <a:pPr lvl="0"/>
            <a:r>
              <a:rPr lang="en-US" dirty="0"/>
              <a:t>Text</a:t>
            </a:r>
          </a:p>
        </p:txBody>
      </p:sp>
      <p:sp>
        <p:nvSpPr>
          <p:cNvPr id="122" name="Text Placeholder 5">
            <a:extLst>
              <a:ext uri="{FF2B5EF4-FFF2-40B4-BE49-F238E27FC236}">
                <a16:creationId xmlns:a16="http://schemas.microsoft.com/office/drawing/2014/main" id="{335438AA-FCE9-7B49-AEF4-12FE5B7FB0A7}"/>
              </a:ext>
            </a:extLst>
          </p:cNvPr>
          <p:cNvSpPr>
            <a:spLocks noGrp="1"/>
          </p:cNvSpPr>
          <p:nvPr>
            <p:ph type="body" sz="quarter" idx="235" hasCustomPrompt="1"/>
          </p:nvPr>
        </p:nvSpPr>
        <p:spPr>
          <a:xfrm>
            <a:off x="4819003" y="4010136"/>
            <a:ext cx="979200" cy="979200"/>
          </a:xfrm>
          <a:prstGeom prst="ellipse">
            <a:avLst/>
          </a:prstGeom>
          <a:solidFill>
            <a:schemeClr val="accent1"/>
          </a:solidFill>
        </p:spPr>
        <p:txBody>
          <a:bodyPr anchor="ctr"/>
          <a:lstStyle>
            <a:lvl1pPr algn="ctr">
              <a:lnSpc>
                <a:spcPct val="100000"/>
              </a:lnSpc>
              <a:defRPr sz="1600" b="1">
                <a:solidFill>
                  <a:schemeClr val="bg1"/>
                </a:solidFill>
              </a:defRPr>
            </a:lvl1pPr>
          </a:lstStyle>
          <a:p>
            <a:pPr lvl="0"/>
            <a:r>
              <a:rPr lang="en-US" dirty="0"/>
              <a:t>Text</a:t>
            </a:r>
          </a:p>
        </p:txBody>
      </p:sp>
      <p:sp>
        <p:nvSpPr>
          <p:cNvPr id="123" name="SmartArt Placeholder 6">
            <a:extLst>
              <a:ext uri="{FF2B5EF4-FFF2-40B4-BE49-F238E27FC236}">
                <a16:creationId xmlns:a16="http://schemas.microsoft.com/office/drawing/2014/main" id="{E55DFC46-E982-6F49-9E60-FC1A51D09BDA}"/>
              </a:ext>
            </a:extLst>
          </p:cNvPr>
          <p:cNvSpPr>
            <a:spLocks noGrp="1"/>
          </p:cNvSpPr>
          <p:nvPr>
            <p:ph type="dgm" sz="quarter" idx="236" hasCustomPrompt="1"/>
          </p:nvPr>
        </p:nvSpPr>
        <p:spPr>
          <a:xfrm flipH="1">
            <a:off x="5297559" y="4959663"/>
            <a:ext cx="25200" cy="307786"/>
          </a:xfrm>
          <a:prstGeom prst="rect">
            <a:avLst/>
          </a:prstGeom>
          <a:solidFill>
            <a:schemeClr val="accent1"/>
          </a:solidFill>
        </p:spPr>
        <p:txBody>
          <a:bodyPr/>
          <a:lstStyle>
            <a:lvl1pPr>
              <a:lnSpc>
                <a:spcPct val="100000"/>
              </a:lnSpc>
              <a:defRPr sz="600"/>
            </a:lvl1pPr>
          </a:lstStyle>
          <a:p>
            <a:r>
              <a:rPr lang="en-GB" dirty="0"/>
              <a:t>.</a:t>
            </a:r>
            <a:endParaRPr lang="en-US" dirty="0"/>
          </a:p>
        </p:txBody>
      </p:sp>
      <p:sp>
        <p:nvSpPr>
          <p:cNvPr id="124" name="Text Placeholder 5">
            <a:extLst>
              <a:ext uri="{FF2B5EF4-FFF2-40B4-BE49-F238E27FC236}">
                <a16:creationId xmlns:a16="http://schemas.microsoft.com/office/drawing/2014/main" id="{919E792C-5FB1-9D4A-A021-35CDED32C4CE}"/>
              </a:ext>
            </a:extLst>
          </p:cNvPr>
          <p:cNvSpPr>
            <a:spLocks noGrp="1"/>
          </p:cNvSpPr>
          <p:nvPr>
            <p:ph type="body" sz="quarter" idx="237" hasCustomPrompt="1"/>
          </p:nvPr>
        </p:nvSpPr>
        <p:spPr>
          <a:xfrm>
            <a:off x="2109630" y="5278957"/>
            <a:ext cx="964531" cy="964531"/>
          </a:xfrm>
          <a:prstGeom prst="roundRect">
            <a:avLst>
              <a:gd name="adj" fmla="val 5202"/>
            </a:avLst>
          </a:prstGeom>
          <a:ln w="12700">
            <a:solidFill>
              <a:schemeClr val="bg2"/>
            </a:solidFill>
          </a:ln>
        </p:spPr>
        <p:txBody>
          <a:bodyPr lIns="72000" tIns="72000" rIns="72000" bIns="72000" anchor="ctr"/>
          <a:lstStyle>
            <a:lvl1pPr algn="ctr">
              <a:lnSpc>
                <a:spcPct val="100000"/>
              </a:lnSpc>
              <a:defRPr sz="1200" b="1">
                <a:solidFill>
                  <a:schemeClr val="bg2"/>
                </a:solidFill>
              </a:defRPr>
            </a:lvl1pPr>
          </a:lstStyle>
          <a:p>
            <a:pPr lvl="0"/>
            <a:r>
              <a:rPr lang="en-US" dirty="0"/>
              <a:t>Text</a:t>
            </a:r>
          </a:p>
        </p:txBody>
      </p:sp>
      <p:sp>
        <p:nvSpPr>
          <p:cNvPr id="125" name="Text Placeholder 5">
            <a:extLst>
              <a:ext uri="{FF2B5EF4-FFF2-40B4-BE49-F238E27FC236}">
                <a16:creationId xmlns:a16="http://schemas.microsoft.com/office/drawing/2014/main" id="{E7F82E09-FC39-AD4A-BD8B-8C7B5257991E}"/>
              </a:ext>
            </a:extLst>
          </p:cNvPr>
          <p:cNvSpPr>
            <a:spLocks noGrp="1"/>
          </p:cNvSpPr>
          <p:nvPr>
            <p:ph type="body" sz="quarter" idx="238" hasCustomPrompt="1"/>
          </p:nvPr>
        </p:nvSpPr>
        <p:spPr>
          <a:xfrm>
            <a:off x="2096273" y="4010136"/>
            <a:ext cx="979200" cy="979200"/>
          </a:xfrm>
          <a:prstGeom prst="ellipse">
            <a:avLst/>
          </a:prstGeom>
          <a:solidFill>
            <a:schemeClr val="bg2"/>
          </a:solidFill>
        </p:spPr>
        <p:txBody>
          <a:bodyPr anchor="ctr"/>
          <a:lstStyle>
            <a:lvl1pPr algn="ctr">
              <a:lnSpc>
                <a:spcPct val="100000"/>
              </a:lnSpc>
              <a:defRPr sz="1600" b="1">
                <a:solidFill>
                  <a:schemeClr val="bg1"/>
                </a:solidFill>
              </a:defRPr>
            </a:lvl1pPr>
          </a:lstStyle>
          <a:p>
            <a:pPr lvl="0"/>
            <a:r>
              <a:rPr lang="en-US" dirty="0"/>
              <a:t>Text</a:t>
            </a:r>
          </a:p>
        </p:txBody>
      </p:sp>
      <p:sp>
        <p:nvSpPr>
          <p:cNvPr id="126" name="SmartArt Placeholder 6">
            <a:extLst>
              <a:ext uri="{FF2B5EF4-FFF2-40B4-BE49-F238E27FC236}">
                <a16:creationId xmlns:a16="http://schemas.microsoft.com/office/drawing/2014/main" id="{4846B554-6568-BC48-A8D6-A5B79B96AD55}"/>
              </a:ext>
            </a:extLst>
          </p:cNvPr>
          <p:cNvSpPr>
            <a:spLocks noGrp="1"/>
          </p:cNvSpPr>
          <p:nvPr>
            <p:ph type="dgm" sz="quarter" idx="239" hasCustomPrompt="1"/>
          </p:nvPr>
        </p:nvSpPr>
        <p:spPr>
          <a:xfrm flipH="1">
            <a:off x="2574829" y="4959663"/>
            <a:ext cx="25200" cy="307786"/>
          </a:xfrm>
          <a:prstGeom prst="rect">
            <a:avLst/>
          </a:prstGeom>
          <a:solidFill>
            <a:schemeClr val="bg2"/>
          </a:solidFill>
        </p:spPr>
        <p:txBody>
          <a:bodyPr/>
          <a:lstStyle>
            <a:lvl1pPr>
              <a:lnSpc>
                <a:spcPct val="100000"/>
              </a:lnSpc>
              <a:defRPr sz="600"/>
            </a:lvl1pPr>
          </a:lstStyle>
          <a:p>
            <a:r>
              <a:rPr lang="en-GB" dirty="0"/>
              <a:t>.</a:t>
            </a:r>
            <a:endParaRPr lang="en-US" dirty="0"/>
          </a:p>
        </p:txBody>
      </p:sp>
      <p:sp>
        <p:nvSpPr>
          <p:cNvPr id="6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4" name="Slide Number Placeholder 3"/>
          <p:cNvSpPr>
            <a:spLocks noGrp="1"/>
          </p:cNvSpPr>
          <p:nvPr>
            <p:ph type="sldNum" sz="quarter" idx="240"/>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24314825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D75E-4E17-44E1-8946-64A9E31B83EA}"/>
              </a:ext>
            </a:extLst>
          </p:cNvPr>
          <p:cNvSpPr>
            <a:spLocks noGrp="1"/>
          </p:cNvSpPr>
          <p:nvPr>
            <p:ph type="title" hasCustomPrompt="1"/>
          </p:nvPr>
        </p:nvSpPr>
        <p:spPr>
          <a:xfrm>
            <a:off x="457199" y="469392"/>
            <a:ext cx="11275671" cy="968474"/>
          </a:xfrm>
        </p:spPr>
        <p:txBody>
          <a:bodyPr/>
          <a:lstStyle>
            <a:lvl1pPr>
              <a:lnSpc>
                <a:spcPct val="100000"/>
              </a:lnSpc>
              <a:defRPr/>
            </a:lvl1pPr>
          </a:lstStyle>
          <a:p>
            <a:r>
              <a:rPr lang="en-US" dirty="0"/>
              <a:t>Table title</a:t>
            </a:r>
            <a:endParaRPr lang="en-GB" dirty="0"/>
          </a:p>
        </p:txBody>
      </p:sp>
      <p:sp>
        <p:nvSpPr>
          <p:cNvPr id="6" name="Table Placeholder 5">
            <a:extLst>
              <a:ext uri="{FF2B5EF4-FFF2-40B4-BE49-F238E27FC236}">
                <a16:creationId xmlns:a16="http://schemas.microsoft.com/office/drawing/2014/main" id="{4509CACD-663B-694D-A50B-A5CC6E4ECE50}"/>
              </a:ext>
            </a:extLst>
          </p:cNvPr>
          <p:cNvSpPr>
            <a:spLocks noGrp="1"/>
          </p:cNvSpPr>
          <p:nvPr>
            <p:ph type="tbl" sz="quarter" idx="12"/>
          </p:nvPr>
        </p:nvSpPr>
        <p:spPr>
          <a:xfrm>
            <a:off x="457200" y="1550988"/>
            <a:ext cx="11276013" cy="4645025"/>
          </a:xfrm>
        </p:spPr>
        <p:txBody>
          <a:bodyPr/>
          <a:lstStyle/>
          <a:p>
            <a:r>
              <a:rPr lang="en-US" dirty="0"/>
              <a:t>Click icon to add table</a:t>
            </a:r>
          </a:p>
        </p:txBody>
      </p:sp>
      <p:sp>
        <p:nvSpPr>
          <p:cNvPr id="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3813685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Column Fill">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457200" y="1641600"/>
            <a:ext cx="2869200" cy="1666800"/>
          </a:xfrm>
          <a:solidFill>
            <a:schemeClr val="tx1"/>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0813" y="1641600"/>
            <a:ext cx="2869200" cy="1666800"/>
          </a:xfrm>
          <a:solidFill>
            <a:schemeClr val="bg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866187" y="1641600"/>
            <a:ext cx="2869200" cy="1666800"/>
          </a:xfrm>
          <a:solidFill>
            <a:schemeClr val="tx2"/>
          </a:solidFill>
        </p:spPr>
        <p:txBody>
          <a:bodyPr lIns="144000" tIns="144000" rIns="144000" bIns="144000"/>
          <a:lstStyle>
            <a:lvl1pPr>
              <a:lnSpc>
                <a:spcPct val="100000"/>
              </a:lnSpc>
              <a:defRPr sz="2200" b="1">
                <a:solidFill>
                  <a:schemeClr val="bg1"/>
                </a:solidFill>
              </a:defRPr>
            </a:lvl1pPr>
            <a:lvl2pPr marL="0" indent="0">
              <a:lnSpc>
                <a:spcPct val="100000"/>
              </a:lnSpc>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1" name="Text Placeholder 10">
            <a:extLst>
              <a:ext uri="{FF2B5EF4-FFF2-40B4-BE49-F238E27FC236}">
                <a16:creationId xmlns:a16="http://schemas.microsoft.com/office/drawing/2014/main" id="{7131EDEF-E030-453B-83D3-EAB8EAA42C98}"/>
              </a:ext>
            </a:extLst>
          </p:cNvPr>
          <p:cNvSpPr>
            <a:spLocks noGrp="1"/>
          </p:cNvSpPr>
          <p:nvPr>
            <p:ph type="body" sz="quarter" idx="16" hasCustomPrompt="1"/>
          </p:nvPr>
        </p:nvSpPr>
        <p:spPr>
          <a:xfrm>
            <a:off x="457200"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3" name="Text Placeholder 10">
            <a:extLst>
              <a:ext uri="{FF2B5EF4-FFF2-40B4-BE49-F238E27FC236}">
                <a16:creationId xmlns:a16="http://schemas.microsoft.com/office/drawing/2014/main" id="{32D4FB31-AE2F-46D9-84C5-51563C0A65C0}"/>
              </a:ext>
            </a:extLst>
          </p:cNvPr>
          <p:cNvSpPr>
            <a:spLocks noGrp="1"/>
          </p:cNvSpPr>
          <p:nvPr>
            <p:ph type="body" sz="quarter" idx="17" hasCustomPrompt="1"/>
          </p:nvPr>
        </p:nvSpPr>
        <p:spPr>
          <a:xfrm>
            <a:off x="4660813"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0">
            <a:extLst>
              <a:ext uri="{FF2B5EF4-FFF2-40B4-BE49-F238E27FC236}">
                <a16:creationId xmlns:a16="http://schemas.microsoft.com/office/drawing/2014/main" id="{25D4E1B1-E72D-4318-9869-EC93C3D1D72D}"/>
              </a:ext>
            </a:extLst>
          </p:cNvPr>
          <p:cNvSpPr>
            <a:spLocks noGrp="1"/>
          </p:cNvSpPr>
          <p:nvPr>
            <p:ph type="body" sz="quarter" idx="18" hasCustomPrompt="1"/>
          </p:nvPr>
        </p:nvSpPr>
        <p:spPr>
          <a:xfrm>
            <a:off x="8866187" y="3808800"/>
            <a:ext cx="2868613" cy="942975"/>
          </a:xfrm>
        </p:spPr>
        <p:txBody>
          <a:bodyPr lIns="72000" tIns="72000" rIns="72000" bIns="72000"/>
          <a:lstStyle>
            <a:lvl1pPr>
              <a:lnSpc>
                <a:spcPct val="100000"/>
              </a:lnSpc>
              <a:defRPr/>
            </a:lvl1pPr>
            <a:lvl2pPr>
              <a:lnSpc>
                <a:spcPct val="100000"/>
              </a:lnSpc>
              <a:buClr>
                <a:schemeClr val="bg2"/>
              </a:buClr>
              <a:defRPr/>
            </a:lvl2pPr>
            <a:lvl3pPr>
              <a:lnSpc>
                <a:spcPct val="100000"/>
              </a:lnSpc>
              <a:buClr>
                <a:schemeClr val="bg2"/>
              </a:buClr>
              <a:defRPr/>
            </a:lvl3pPr>
            <a:lvl4pPr>
              <a:lnSpc>
                <a:spcPct val="100000"/>
              </a:lnSpc>
              <a:buClr>
                <a:schemeClr val="bg2"/>
              </a:buClr>
              <a:defRPr/>
            </a:lvl4pPr>
            <a:lvl5pPr>
              <a:lnSpc>
                <a:spcPct val="100000"/>
              </a:lnSpc>
              <a:buClr>
                <a:schemeClr val="bg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1695695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x text boxe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4965C7-CE0C-4F10-845F-95CC4899B9AD}"/>
              </a:ext>
            </a:extLst>
          </p:cNvPr>
          <p:cNvSpPr>
            <a:spLocks noGrp="1"/>
          </p:cNvSpPr>
          <p:nvPr>
            <p:ph type="body" sz="quarter" idx="13" hasCustomPrompt="1"/>
          </p:nvPr>
        </p:nvSpPr>
        <p:spPr>
          <a:xfrm>
            <a:off x="547199"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8" name="Text Placeholder 6">
            <a:extLst>
              <a:ext uri="{FF2B5EF4-FFF2-40B4-BE49-F238E27FC236}">
                <a16:creationId xmlns:a16="http://schemas.microsoft.com/office/drawing/2014/main" id="{E5E7D20D-A314-4F43-ACC1-E62B425C460E}"/>
              </a:ext>
            </a:extLst>
          </p:cNvPr>
          <p:cNvSpPr>
            <a:spLocks noGrp="1"/>
          </p:cNvSpPr>
          <p:nvPr>
            <p:ph type="body" sz="quarter" idx="14" hasCustomPrompt="1"/>
          </p:nvPr>
        </p:nvSpPr>
        <p:spPr>
          <a:xfrm>
            <a:off x="4664868" y="1792071"/>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Text Placeholder 6">
            <a:extLst>
              <a:ext uri="{FF2B5EF4-FFF2-40B4-BE49-F238E27FC236}">
                <a16:creationId xmlns:a16="http://schemas.microsoft.com/office/drawing/2014/main" id="{71F673E5-5357-4A78-8576-5FC34BAE1BBA}"/>
              </a:ext>
            </a:extLst>
          </p:cNvPr>
          <p:cNvSpPr>
            <a:spLocks noGrp="1"/>
          </p:cNvSpPr>
          <p:nvPr>
            <p:ph type="body" sz="quarter" idx="15" hasCustomPrompt="1"/>
          </p:nvPr>
        </p:nvSpPr>
        <p:spPr>
          <a:xfrm>
            <a:off x="8784637" y="1792071"/>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2" name="Title 11">
            <a:extLst>
              <a:ext uri="{FF2B5EF4-FFF2-40B4-BE49-F238E27FC236}">
                <a16:creationId xmlns:a16="http://schemas.microsoft.com/office/drawing/2014/main" id="{4CACAE5C-7A0C-437D-BA18-FC8E654BE6B0}"/>
              </a:ext>
            </a:extLst>
          </p:cNvPr>
          <p:cNvSpPr>
            <a:spLocks noGrp="1"/>
          </p:cNvSpPr>
          <p:nvPr>
            <p:ph type="title" hasCustomPrompt="1"/>
          </p:nvPr>
        </p:nvSpPr>
        <p:spPr/>
        <p:txBody>
          <a:bodyPr/>
          <a:lstStyle>
            <a:lvl1pPr>
              <a:lnSpc>
                <a:spcPct val="100000"/>
              </a:lnSpc>
              <a:defRPr/>
            </a:lvl1pPr>
          </a:lstStyle>
          <a:p>
            <a:r>
              <a:rPr lang="en-US" dirty="0"/>
              <a:t>Title</a:t>
            </a:r>
            <a:endParaRPr lang="en-GB" dirty="0"/>
          </a:p>
        </p:txBody>
      </p:sp>
      <p:sp>
        <p:nvSpPr>
          <p:cNvPr id="15" name="Text Placeholder 6">
            <a:extLst>
              <a:ext uri="{FF2B5EF4-FFF2-40B4-BE49-F238E27FC236}">
                <a16:creationId xmlns:a16="http://schemas.microsoft.com/office/drawing/2014/main" id="{1A4965C7-CE0C-4F10-845F-95CC4899B9AD}"/>
              </a:ext>
            </a:extLst>
          </p:cNvPr>
          <p:cNvSpPr>
            <a:spLocks noGrp="1"/>
          </p:cNvSpPr>
          <p:nvPr>
            <p:ph type="body" sz="quarter" idx="16" hasCustomPrompt="1"/>
          </p:nvPr>
        </p:nvSpPr>
        <p:spPr>
          <a:xfrm>
            <a:off x="547199"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6">
            <a:extLst>
              <a:ext uri="{FF2B5EF4-FFF2-40B4-BE49-F238E27FC236}">
                <a16:creationId xmlns:a16="http://schemas.microsoft.com/office/drawing/2014/main" id="{E5E7D20D-A314-4F43-ACC1-E62B425C460E}"/>
              </a:ext>
            </a:extLst>
          </p:cNvPr>
          <p:cNvSpPr>
            <a:spLocks noGrp="1"/>
          </p:cNvSpPr>
          <p:nvPr>
            <p:ph type="body" sz="quarter" idx="17" hasCustomPrompt="1"/>
          </p:nvPr>
        </p:nvSpPr>
        <p:spPr>
          <a:xfrm>
            <a:off x="4664868" y="4137836"/>
            <a:ext cx="2869200" cy="1666800"/>
          </a:xfrm>
          <a:noFill/>
          <a:ln w="25400">
            <a:noFill/>
          </a:ln>
        </p:spPr>
        <p:txBody>
          <a:bodyPr lIns="108000" tIns="108000" rIns="108000" bIns="108000" anchor="ctr"/>
          <a:lstStyle>
            <a:lvl1pPr algn="ctr">
              <a:lnSpc>
                <a:spcPct val="100000"/>
              </a:lnSpc>
              <a:defRPr sz="2200" b="1">
                <a:solidFill>
                  <a:schemeClr val="bg2"/>
                </a:solidFill>
              </a:defRPr>
            </a:lvl1pPr>
            <a:lvl2pPr marL="0" indent="0">
              <a:lnSpc>
                <a:spcPct val="140000"/>
              </a:lnSpc>
              <a:buNone/>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7" name="Text Placeholder 6">
            <a:extLst>
              <a:ext uri="{FF2B5EF4-FFF2-40B4-BE49-F238E27FC236}">
                <a16:creationId xmlns:a16="http://schemas.microsoft.com/office/drawing/2014/main" id="{71F673E5-5357-4A78-8576-5FC34BAE1BBA}"/>
              </a:ext>
            </a:extLst>
          </p:cNvPr>
          <p:cNvSpPr>
            <a:spLocks noGrp="1"/>
          </p:cNvSpPr>
          <p:nvPr>
            <p:ph type="body" sz="quarter" idx="18" hasCustomPrompt="1"/>
          </p:nvPr>
        </p:nvSpPr>
        <p:spPr>
          <a:xfrm>
            <a:off x="8784637" y="4137836"/>
            <a:ext cx="2869200" cy="1666800"/>
          </a:xfrm>
          <a:noFill/>
          <a:ln w="25400">
            <a:noFill/>
          </a:ln>
        </p:spPr>
        <p:txBody>
          <a:bodyPr lIns="108000" tIns="108000" rIns="108000" bIns="108000" anchor="ctr"/>
          <a:lstStyle>
            <a:lvl1pPr algn="ctr">
              <a:lnSpc>
                <a:spcPct val="100000"/>
              </a:lnSpc>
              <a:defRPr sz="2200" b="1">
                <a:solidFill>
                  <a:schemeClr val="tx2"/>
                </a:solidFill>
              </a:defRPr>
            </a:lvl1pPr>
            <a:lvl2pPr marL="0" indent="0">
              <a:lnSpc>
                <a:spcPct val="140000"/>
              </a:lnSpc>
              <a:buNone/>
              <a:defRPr sz="2000">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9"/>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917755140"/>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them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solidFill>
                  <a:schemeClr val="tx1"/>
                </a:solidFill>
              </a:defRPr>
            </a:lvl1pPr>
          </a:lstStyle>
          <a:p>
            <a:r>
              <a:rPr lang="en-US" dirty="0"/>
              <a:t>Title</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11" name="Text Placeholder 4"/>
          <p:cNvSpPr>
            <a:spLocks noGrp="1"/>
          </p:cNvSpPr>
          <p:nvPr>
            <p:ph type="body" sz="quarter" idx="20" hasCustomPrompt="1"/>
          </p:nvPr>
        </p:nvSpPr>
        <p:spPr>
          <a:xfrm>
            <a:off x="4344690" y="1863569"/>
            <a:ext cx="3502617" cy="4194330"/>
          </a:xfrm>
          <a:solidFill>
            <a:schemeClr val="bg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2" name="Text Placeholder 4"/>
          <p:cNvSpPr>
            <a:spLocks noGrp="1"/>
          </p:cNvSpPr>
          <p:nvPr>
            <p:ph type="body" sz="quarter" idx="21" hasCustomPrompt="1"/>
          </p:nvPr>
        </p:nvSpPr>
        <p:spPr>
          <a:xfrm>
            <a:off x="8232180" y="1863569"/>
            <a:ext cx="3502617" cy="4194330"/>
          </a:xfrm>
          <a:solidFill>
            <a:schemeClr val="tx2"/>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13" name="Text Placeholder 4"/>
          <p:cNvSpPr>
            <a:spLocks noGrp="1"/>
          </p:cNvSpPr>
          <p:nvPr>
            <p:ph type="body" sz="quarter" idx="22" hasCustomPrompt="1"/>
          </p:nvPr>
        </p:nvSpPr>
        <p:spPr>
          <a:xfrm>
            <a:off x="457199" y="1863569"/>
            <a:ext cx="3502617" cy="4194330"/>
          </a:xfrm>
          <a:solidFill>
            <a:schemeClr val="tx1"/>
          </a:solidFill>
        </p:spPr>
        <p:txBody>
          <a:bodyPr lIns="72000" tIns="72000" rIns="72000" bIns="72000" anchor="ctr"/>
          <a:lstStyle>
            <a:lvl1pPr algn="ctr">
              <a:lnSpc>
                <a:spcPct val="100000"/>
              </a:lnSpc>
              <a:spcAft>
                <a:spcPts val="600"/>
              </a:spcAft>
              <a:defRPr sz="2800">
                <a:solidFill>
                  <a:schemeClr val="bg1"/>
                </a:solidFill>
              </a:defRPr>
            </a:lvl1pPr>
          </a:lstStyle>
          <a:p>
            <a:pPr lvl="0"/>
            <a:r>
              <a:rPr lang="en-US" dirty="0"/>
              <a:t>Text</a:t>
            </a:r>
          </a:p>
        </p:txBody>
      </p:sp>
      <p:sp>
        <p:nvSpPr>
          <p:cNvPr id="3" name="Slide Number Placeholder 2"/>
          <p:cNvSpPr>
            <a:spLocks noGrp="1"/>
          </p:cNvSpPr>
          <p:nvPr>
            <p:ph type="sldNum" sz="quarter" idx="2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16216842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themes">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484188" y="1925638"/>
            <a:ext cx="2698750" cy="3419475"/>
          </a:xfrm>
          <a:solidFill>
            <a:schemeClr val="bg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1" name="Text Placeholder 4"/>
          <p:cNvSpPr>
            <a:spLocks noGrp="1"/>
          </p:cNvSpPr>
          <p:nvPr>
            <p:ph type="body" sz="quarter" idx="13" hasCustomPrompt="1"/>
          </p:nvPr>
        </p:nvSpPr>
        <p:spPr>
          <a:xfrm>
            <a:off x="3341922" y="1925637"/>
            <a:ext cx="2698750" cy="3419475"/>
          </a:xfrm>
          <a:solidFill>
            <a:schemeClr val="tx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2" name="Text Placeholder 4"/>
          <p:cNvSpPr>
            <a:spLocks noGrp="1"/>
          </p:cNvSpPr>
          <p:nvPr>
            <p:ph type="body" sz="quarter" idx="14" hasCustomPrompt="1"/>
          </p:nvPr>
        </p:nvSpPr>
        <p:spPr>
          <a:xfrm>
            <a:off x="6199656" y="1925636"/>
            <a:ext cx="2698750" cy="3419475"/>
          </a:xfrm>
          <a:solidFill>
            <a:schemeClr val="accent1"/>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3" name="Text Placeholder 4"/>
          <p:cNvSpPr>
            <a:spLocks noGrp="1"/>
          </p:cNvSpPr>
          <p:nvPr>
            <p:ph type="body" sz="quarter" idx="15" hasCustomPrompt="1"/>
          </p:nvPr>
        </p:nvSpPr>
        <p:spPr>
          <a:xfrm>
            <a:off x="9057390" y="1925636"/>
            <a:ext cx="2698750" cy="3419475"/>
          </a:xfrm>
          <a:solidFill>
            <a:schemeClr val="accent2"/>
          </a:solidFill>
        </p:spPr>
        <p:txBody>
          <a:bodyPr lIns="72000" tIns="72000" rIns="72000" bIns="72000" anchor="ctr"/>
          <a:lstStyle>
            <a:lvl1pPr algn="ctr">
              <a:lnSpc>
                <a:spcPct val="100000"/>
              </a:lnSpc>
              <a:spcAft>
                <a:spcPts val="600"/>
              </a:spcAft>
              <a:defRPr sz="2400">
                <a:solidFill>
                  <a:schemeClr val="bg1"/>
                </a:solidFill>
              </a:defRPr>
            </a:lvl1pPr>
          </a:lstStyle>
          <a:p>
            <a:pPr lvl="0"/>
            <a:r>
              <a:rPr lang="en-US" dirty="0"/>
              <a:t>Text</a:t>
            </a:r>
          </a:p>
        </p:txBody>
      </p:sp>
      <p:sp>
        <p:nvSpPr>
          <p:cNvPr id="14" name="Text Placeholder 4"/>
          <p:cNvSpPr>
            <a:spLocks noGrp="1"/>
          </p:cNvSpPr>
          <p:nvPr>
            <p:ph type="body" sz="quarter" idx="16" hasCustomPrompt="1"/>
          </p:nvPr>
        </p:nvSpPr>
        <p:spPr>
          <a:xfrm>
            <a:off x="484188" y="941437"/>
            <a:ext cx="11271952" cy="815645"/>
          </a:xfrm>
          <a:solidFill>
            <a:schemeClr val="tx1"/>
          </a:solidFill>
        </p:spPr>
        <p:txBody>
          <a:bodyPr anchor="ctr"/>
          <a:lstStyle>
            <a:lvl1pPr algn="ctr">
              <a:lnSpc>
                <a:spcPct val="100000"/>
              </a:lnSpc>
              <a:defRPr sz="4000" b="1">
                <a:solidFill>
                  <a:schemeClr val="bg1"/>
                </a:solidFill>
                <a:latin typeface="+mn-lt"/>
              </a:defRPr>
            </a:lvl1pPr>
          </a:lstStyle>
          <a:p>
            <a:pPr lvl="0"/>
            <a:r>
              <a:rPr lang="en-US" dirty="0"/>
              <a:t>Title</a:t>
            </a:r>
          </a:p>
        </p:txBody>
      </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17"/>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29664774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8 fac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18468"/>
            <a:ext cx="11277600" cy="968474"/>
          </a:xfrm>
        </p:spPr>
        <p:txBody>
          <a:bodyPr/>
          <a:lstStyle>
            <a:lvl1pPr>
              <a:lnSpc>
                <a:spcPct val="100000"/>
              </a:lnSpc>
              <a:defRPr/>
            </a:lvl1pPr>
          </a:lstStyle>
          <a:p>
            <a:r>
              <a:rPr lang="en-US" dirty="0"/>
              <a:t>Title</a:t>
            </a:r>
            <a:br>
              <a:rPr lang="en-US" dirty="0"/>
            </a:br>
            <a:r>
              <a:rPr lang="en-US" dirty="0"/>
              <a:t>(delete/duplicate circles as required)</a:t>
            </a:r>
          </a:p>
        </p:txBody>
      </p:sp>
      <p:sp>
        <p:nvSpPr>
          <p:cNvPr id="22" name="Text Placeholder 5"/>
          <p:cNvSpPr>
            <a:spLocks noGrp="1"/>
          </p:cNvSpPr>
          <p:nvPr>
            <p:ph type="body" sz="quarter" idx="16" hasCustomPrompt="1"/>
          </p:nvPr>
        </p:nvSpPr>
        <p:spPr>
          <a:xfrm>
            <a:off x="1796797" y="174154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4" name="Text Placeholder 5">
            <a:extLst>
              <a:ext uri="{FF2B5EF4-FFF2-40B4-BE49-F238E27FC236}">
                <a16:creationId xmlns:a16="http://schemas.microsoft.com/office/drawing/2014/main" id="{35A7F99A-C345-DC48-9BB3-5E80D292D10B}"/>
              </a:ext>
            </a:extLst>
          </p:cNvPr>
          <p:cNvSpPr>
            <a:spLocks noGrp="1"/>
          </p:cNvSpPr>
          <p:nvPr>
            <p:ph type="body" sz="quarter" idx="57" hasCustomPrompt="1"/>
          </p:nvPr>
        </p:nvSpPr>
        <p:spPr>
          <a:xfrm>
            <a:off x="4023695" y="174154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5" name="Text Placeholder 5">
            <a:extLst>
              <a:ext uri="{FF2B5EF4-FFF2-40B4-BE49-F238E27FC236}">
                <a16:creationId xmlns:a16="http://schemas.microsoft.com/office/drawing/2014/main" id="{46F5EA56-557F-9E40-B2A3-CA8482291375}"/>
              </a:ext>
            </a:extLst>
          </p:cNvPr>
          <p:cNvSpPr>
            <a:spLocks noGrp="1"/>
          </p:cNvSpPr>
          <p:nvPr>
            <p:ph type="body" sz="quarter" idx="58" hasCustomPrompt="1"/>
          </p:nvPr>
        </p:nvSpPr>
        <p:spPr>
          <a:xfrm>
            <a:off x="6275350" y="1714217"/>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6" name="Text Placeholder 5">
            <a:extLst>
              <a:ext uri="{FF2B5EF4-FFF2-40B4-BE49-F238E27FC236}">
                <a16:creationId xmlns:a16="http://schemas.microsoft.com/office/drawing/2014/main" id="{91E7E2D1-C114-2041-B10E-5FF111DC523B}"/>
              </a:ext>
            </a:extLst>
          </p:cNvPr>
          <p:cNvSpPr>
            <a:spLocks noGrp="1"/>
          </p:cNvSpPr>
          <p:nvPr>
            <p:ph type="body" sz="quarter" idx="59" hasCustomPrompt="1"/>
          </p:nvPr>
        </p:nvSpPr>
        <p:spPr>
          <a:xfrm>
            <a:off x="8502248" y="1714216"/>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7" name="Text Placeholder 5">
            <a:extLst>
              <a:ext uri="{FF2B5EF4-FFF2-40B4-BE49-F238E27FC236}">
                <a16:creationId xmlns:a16="http://schemas.microsoft.com/office/drawing/2014/main" id="{99AC0BCE-308F-E743-A6BB-81E20F95A52E}"/>
              </a:ext>
            </a:extLst>
          </p:cNvPr>
          <p:cNvSpPr>
            <a:spLocks noGrp="1"/>
          </p:cNvSpPr>
          <p:nvPr>
            <p:ph type="body" sz="quarter" idx="60" hasCustomPrompt="1"/>
          </p:nvPr>
        </p:nvSpPr>
        <p:spPr>
          <a:xfrm>
            <a:off x="4048452" y="3957689"/>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39" name="Text Placeholder 5">
            <a:extLst>
              <a:ext uri="{FF2B5EF4-FFF2-40B4-BE49-F238E27FC236}">
                <a16:creationId xmlns:a16="http://schemas.microsoft.com/office/drawing/2014/main" id="{43C1CA5E-7B27-2F42-8254-1A1551BC8939}"/>
              </a:ext>
            </a:extLst>
          </p:cNvPr>
          <p:cNvSpPr>
            <a:spLocks noGrp="1"/>
          </p:cNvSpPr>
          <p:nvPr>
            <p:ph type="body" sz="quarter" idx="61" hasCustomPrompt="1"/>
          </p:nvPr>
        </p:nvSpPr>
        <p:spPr>
          <a:xfrm>
            <a:off x="1796796"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0" name="Text Placeholder 5">
            <a:extLst>
              <a:ext uri="{FF2B5EF4-FFF2-40B4-BE49-F238E27FC236}">
                <a16:creationId xmlns:a16="http://schemas.microsoft.com/office/drawing/2014/main" id="{E86FECA0-9A24-B349-92F6-79A323F0DF79}"/>
              </a:ext>
            </a:extLst>
          </p:cNvPr>
          <p:cNvSpPr>
            <a:spLocks noGrp="1"/>
          </p:cNvSpPr>
          <p:nvPr>
            <p:ph type="body" sz="quarter" idx="61" hasCustomPrompt="1"/>
          </p:nvPr>
        </p:nvSpPr>
        <p:spPr>
          <a:xfrm>
            <a:off x="6300108" y="3957689"/>
            <a:ext cx="2077199" cy="2077199"/>
          </a:xfrm>
          <a:prstGeom prst="ellipse">
            <a:avLst/>
          </a:prstGeom>
          <a:solidFill>
            <a:schemeClr val="tx1"/>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41" name="Text Placeholder 5">
            <a:extLst>
              <a:ext uri="{FF2B5EF4-FFF2-40B4-BE49-F238E27FC236}">
                <a16:creationId xmlns:a16="http://schemas.microsoft.com/office/drawing/2014/main" id="{A0F05EAE-5AC3-814A-9693-517BF138F026}"/>
              </a:ext>
            </a:extLst>
          </p:cNvPr>
          <p:cNvSpPr>
            <a:spLocks noGrp="1"/>
          </p:cNvSpPr>
          <p:nvPr>
            <p:ph type="body" sz="quarter" idx="62" hasCustomPrompt="1"/>
          </p:nvPr>
        </p:nvSpPr>
        <p:spPr>
          <a:xfrm>
            <a:off x="8551764" y="3957688"/>
            <a:ext cx="2077199" cy="2077199"/>
          </a:xfrm>
          <a:prstGeom prst="ellipse">
            <a:avLst/>
          </a:prstGeom>
          <a:solidFill>
            <a:schemeClr val="bg2"/>
          </a:solidFill>
        </p:spPr>
        <p:txBody>
          <a:bodyPr wrap="square" lIns="72000" tIns="72000" rIns="72000" bIns="72000" anchor="ctr">
            <a:normAutofit/>
          </a:bodyPr>
          <a:lstStyle>
            <a:lvl1pPr algn="ctr">
              <a:lnSpc>
                <a:spcPct val="100000"/>
              </a:lnSpc>
              <a:defRPr sz="1600" b="1">
                <a:solidFill>
                  <a:schemeClr val="bg1"/>
                </a:solidFill>
              </a:defRPr>
            </a:lvl1pPr>
          </a:lstStyle>
          <a:p>
            <a:pPr lvl="0"/>
            <a:r>
              <a:rPr lang="en-US" dirty="0"/>
              <a:t>Text</a:t>
            </a:r>
          </a:p>
        </p:txBody>
      </p:sp>
      <p:sp>
        <p:nvSpPr>
          <p:cNvPr id="12"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63"/>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5370503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903538" y="4667423"/>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3" name="Text Placeholder 4"/>
          <p:cNvSpPr>
            <a:spLocks noGrp="1"/>
          </p:cNvSpPr>
          <p:nvPr>
            <p:ph type="body" sz="quarter" idx="13"/>
          </p:nvPr>
        </p:nvSpPr>
        <p:spPr>
          <a:xfrm>
            <a:off x="2903538" y="2536265"/>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14" name="Text Placeholder 4"/>
          <p:cNvSpPr>
            <a:spLocks noGrp="1"/>
          </p:cNvSpPr>
          <p:nvPr>
            <p:ph type="body" sz="quarter" idx="14"/>
          </p:nvPr>
        </p:nvSpPr>
        <p:spPr>
          <a:xfrm>
            <a:off x="2903538" y="419100"/>
            <a:ext cx="8258175" cy="1457325"/>
          </a:xfrm>
        </p:spPr>
        <p:txBody>
          <a:bodyPr/>
          <a:lstStyle>
            <a:lvl1pPr>
              <a:lnSpc>
                <a:spcPct val="100000"/>
              </a:lnSpc>
              <a:spcAft>
                <a:spcPts val="600"/>
              </a:spcAft>
              <a:defRPr sz="3200">
                <a:solidFill>
                  <a:schemeClr val="tx1"/>
                </a:solidFill>
              </a:defRPr>
            </a:lvl1pPr>
          </a:lstStyle>
          <a:p>
            <a:pPr lvl="0"/>
            <a:r>
              <a:rPr lang="en-US"/>
              <a:t>Click to edit Master text styles</a:t>
            </a:r>
          </a:p>
        </p:txBody>
      </p:sp>
      <p:sp>
        <p:nvSpPr>
          <p:cNvPr id="3" name="Text Placeholder 2">
            <a:extLst>
              <a:ext uri="{FF2B5EF4-FFF2-40B4-BE49-F238E27FC236}">
                <a16:creationId xmlns:a16="http://schemas.microsoft.com/office/drawing/2014/main" id="{DC88FD85-A9DA-FB40-9445-81F1BEF22FC7}"/>
              </a:ext>
            </a:extLst>
          </p:cNvPr>
          <p:cNvSpPr>
            <a:spLocks noGrp="1" noChangeAspect="1"/>
          </p:cNvSpPr>
          <p:nvPr>
            <p:ph type="body" sz="quarter" idx="63" hasCustomPrompt="1"/>
          </p:nvPr>
        </p:nvSpPr>
        <p:spPr>
          <a:xfrm>
            <a:off x="918550" y="511500"/>
            <a:ext cx="1264469" cy="1260000"/>
          </a:xfrm>
          <a:prstGeom prst="ellipse">
            <a:avLst/>
          </a:prstGeom>
          <a:solidFill>
            <a:schemeClr val="tx2"/>
          </a:solidFill>
        </p:spPr>
        <p:txBody>
          <a:bodyPr vert="horz" wrap="square" lIns="36000" tIns="36000" rIns="36000" bIns="144000" anchor="ctr" anchorCtr="1">
            <a:normAutofit/>
          </a:bodyPr>
          <a:lstStyle>
            <a:lvl1pPr algn="ctr">
              <a:defRPr sz="66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1</a:t>
            </a:r>
          </a:p>
        </p:txBody>
      </p:sp>
      <p:sp>
        <p:nvSpPr>
          <p:cNvPr id="16" name="Text Placeholder 2">
            <a:extLst>
              <a:ext uri="{FF2B5EF4-FFF2-40B4-BE49-F238E27FC236}">
                <a16:creationId xmlns:a16="http://schemas.microsoft.com/office/drawing/2014/main" id="{61FB501C-912C-CD4F-B682-A8D86CA0490D}"/>
              </a:ext>
            </a:extLst>
          </p:cNvPr>
          <p:cNvSpPr>
            <a:spLocks noGrp="1" noChangeAspect="1"/>
          </p:cNvSpPr>
          <p:nvPr>
            <p:ph type="body" sz="quarter" idx="64" hasCustomPrompt="1"/>
          </p:nvPr>
        </p:nvSpPr>
        <p:spPr>
          <a:xfrm>
            <a:off x="918550" y="2630855"/>
            <a:ext cx="1264469" cy="1260000"/>
          </a:xfrm>
          <a:prstGeom prst="ellipse">
            <a:avLst/>
          </a:prstGeom>
          <a:solidFill>
            <a:schemeClr val="bg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2</a:t>
            </a:r>
          </a:p>
        </p:txBody>
      </p:sp>
      <p:sp>
        <p:nvSpPr>
          <p:cNvPr id="17" name="Text Placeholder 2">
            <a:extLst>
              <a:ext uri="{FF2B5EF4-FFF2-40B4-BE49-F238E27FC236}">
                <a16:creationId xmlns:a16="http://schemas.microsoft.com/office/drawing/2014/main" id="{229EC92A-C8D3-4848-98BD-AD589CC96942}"/>
              </a:ext>
            </a:extLst>
          </p:cNvPr>
          <p:cNvSpPr>
            <a:spLocks noGrp="1" noChangeAspect="1"/>
          </p:cNvSpPr>
          <p:nvPr>
            <p:ph type="body" sz="quarter" idx="65" hasCustomPrompt="1"/>
          </p:nvPr>
        </p:nvSpPr>
        <p:spPr>
          <a:xfrm>
            <a:off x="918549" y="4766085"/>
            <a:ext cx="1264469" cy="1260000"/>
          </a:xfrm>
          <a:prstGeom prst="ellipse">
            <a:avLst/>
          </a:prstGeom>
          <a:solidFill>
            <a:schemeClr val="tx2"/>
          </a:solidFill>
        </p:spPr>
        <p:txBody>
          <a:bodyPr vert="horz" wrap="square" lIns="72000" tIns="36000" rIns="36000" bIns="144000" anchor="ctr" anchorCtr="1">
            <a:normAutofit/>
          </a:bodyPr>
          <a:lstStyle>
            <a:lvl1pPr algn="ctr">
              <a:defRPr sz="6600" b="1" i="0">
                <a:solidFill>
                  <a:schemeClr val="bg1"/>
                </a:solidFill>
                <a:latin typeface="+mn-lt"/>
              </a:defRPr>
            </a:lvl1pPr>
            <a:lvl2pPr>
              <a:defRPr sz="6600" b="1" i="0">
                <a:solidFill>
                  <a:schemeClr val="bg1"/>
                </a:solidFill>
                <a:latin typeface="Mada" pitchFamily="2" charset="0"/>
              </a:defRPr>
            </a:lvl2pPr>
            <a:lvl3pPr>
              <a:defRPr sz="6600" b="1" i="0">
                <a:solidFill>
                  <a:schemeClr val="bg1"/>
                </a:solidFill>
                <a:latin typeface="Mada" pitchFamily="2" charset="0"/>
              </a:defRPr>
            </a:lvl3pPr>
            <a:lvl4pPr>
              <a:defRPr sz="6600" b="1" i="0">
                <a:solidFill>
                  <a:schemeClr val="bg1"/>
                </a:solidFill>
                <a:latin typeface="Mada" pitchFamily="2" charset="0"/>
              </a:defRPr>
            </a:lvl4pPr>
            <a:lvl5pPr>
              <a:defRPr sz="6600" b="1" i="0">
                <a:solidFill>
                  <a:schemeClr val="bg1"/>
                </a:solidFill>
                <a:latin typeface="Mada" pitchFamily="2" charset="0"/>
              </a:defRPr>
            </a:lvl5pPr>
          </a:lstStyle>
          <a:p>
            <a:pPr lvl="0"/>
            <a:r>
              <a:rPr lang="en-US" dirty="0"/>
              <a:t>3</a:t>
            </a:r>
          </a:p>
        </p:txBody>
      </p:sp>
      <p:sp>
        <p:nvSpPr>
          <p:cNvPr id="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2" name="Slide Number Placeholder 1"/>
          <p:cNvSpPr>
            <a:spLocks noGrp="1"/>
          </p:cNvSpPr>
          <p:nvPr>
            <p:ph type="sldNum" sz="quarter" idx="66"/>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8895484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nd Lef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801D-545A-4803-9D8A-A889A704F6C7}"/>
              </a:ext>
            </a:extLst>
          </p:cNvPr>
          <p:cNvSpPr>
            <a:spLocks noGrp="1"/>
          </p:cNvSpPr>
          <p:nvPr>
            <p:ph type="title" hasCustomPrompt="1"/>
          </p:nvPr>
        </p:nvSpPr>
        <p:spPr>
          <a:xfrm>
            <a:off x="457200" y="457199"/>
            <a:ext cx="3607594" cy="1271589"/>
          </a:xfrm>
          <a:prstGeom prst="rect">
            <a:avLst/>
          </a:prstGeom>
        </p:spPr>
        <p:txBody>
          <a:bodyPr/>
          <a:lstStyle>
            <a:lvl1pPr>
              <a:lnSpc>
                <a:spcPct val="100000"/>
              </a:lnSpc>
              <a:defRPr/>
            </a:lvl1pPr>
          </a:lstStyle>
          <a:p>
            <a:r>
              <a:rPr lang="en-GB" dirty="0"/>
              <a:t>T</a:t>
            </a:r>
            <a:r>
              <a:rPr lang="en-US" dirty="0" err="1"/>
              <a:t>itle</a:t>
            </a:r>
            <a:endParaRPr lang="en-GB" dirty="0"/>
          </a:p>
        </p:txBody>
      </p:sp>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268400" y="4572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457200" y="1976438"/>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r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Title</a:t>
            </a:r>
          </a:p>
        </p:txBody>
      </p:sp>
      <p:sp>
        <p:nvSpPr>
          <p:cNvPr id="23" name="Text Placeholder 5"/>
          <p:cNvSpPr>
            <a:spLocks noGrp="1"/>
          </p:cNvSpPr>
          <p:nvPr userDrawn="1">
            <p:ph type="body" sz="quarter" idx="17" hasCustomPrompt="1"/>
          </p:nvPr>
        </p:nvSpPr>
        <p:spPr>
          <a:xfrm>
            <a:off x="5141755" y="2937211"/>
            <a:ext cx="1980000" cy="1980000"/>
          </a:xfrm>
          <a:prstGeom prst="pentagon">
            <a:avLst/>
          </a:prstGeom>
          <a:solidFill>
            <a:schemeClr val="tx1"/>
          </a:solidFill>
        </p:spPr>
        <p:txBody>
          <a:bodyPr lIns="72000" tIns="72000" rIns="72000" bIns="72000"/>
          <a:lstStyle>
            <a:lvl1pPr algn="ctr">
              <a:lnSpc>
                <a:spcPct val="100000"/>
              </a:lnSpc>
              <a:defRPr sz="1800" b="1">
                <a:solidFill>
                  <a:schemeClr val="bg1"/>
                </a:solidFill>
                <a:latin typeface="+mn-lt"/>
              </a:defRPr>
            </a:lvl1pPr>
          </a:lstStyle>
          <a:p>
            <a:pPr lvl="0"/>
            <a:r>
              <a:rPr lang="en-US" dirty="0"/>
              <a:t>Click to edit Master text styles</a:t>
            </a:r>
          </a:p>
        </p:txBody>
      </p:sp>
      <p:sp>
        <p:nvSpPr>
          <p:cNvPr id="17" name="Text Placeholder 5">
            <a:extLst>
              <a:ext uri="{FF2B5EF4-FFF2-40B4-BE49-F238E27FC236}">
                <a16:creationId xmlns:a16="http://schemas.microsoft.com/office/drawing/2014/main" id="{37DCB4A3-DC5D-D449-A623-44F3B7A5F812}"/>
              </a:ext>
            </a:extLst>
          </p:cNvPr>
          <p:cNvSpPr>
            <a:spLocks noGrp="1"/>
          </p:cNvSpPr>
          <p:nvPr>
            <p:ph type="body" sz="quarter" idx="16" hasCustomPrompt="1"/>
          </p:nvPr>
        </p:nvSpPr>
        <p:spPr>
          <a:xfrm>
            <a:off x="346336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4" name="Text Placeholder 5">
            <a:extLst>
              <a:ext uri="{FF2B5EF4-FFF2-40B4-BE49-F238E27FC236}">
                <a16:creationId xmlns:a16="http://schemas.microsoft.com/office/drawing/2014/main" id="{3B9CA0C3-53DB-8E4F-858E-1A422104E830}"/>
              </a:ext>
            </a:extLst>
          </p:cNvPr>
          <p:cNvSpPr>
            <a:spLocks noGrp="1"/>
          </p:cNvSpPr>
          <p:nvPr>
            <p:ph type="body" sz="quarter" idx="18" hasCustomPrompt="1"/>
          </p:nvPr>
        </p:nvSpPr>
        <p:spPr>
          <a:xfrm>
            <a:off x="5376000" y="1370821"/>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5" name="Text Placeholder 5">
            <a:extLst>
              <a:ext uri="{FF2B5EF4-FFF2-40B4-BE49-F238E27FC236}">
                <a16:creationId xmlns:a16="http://schemas.microsoft.com/office/drawing/2014/main" id="{04A3EE8C-2B3B-264F-948B-266BD34D2E24}"/>
              </a:ext>
            </a:extLst>
          </p:cNvPr>
          <p:cNvSpPr>
            <a:spLocks noGrp="1"/>
          </p:cNvSpPr>
          <p:nvPr>
            <p:ph type="body" sz="quarter" idx="19" hasCustomPrompt="1"/>
          </p:nvPr>
        </p:nvSpPr>
        <p:spPr>
          <a:xfrm>
            <a:off x="7360145" y="2694016"/>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6" name="Text Placeholder 5">
            <a:extLst>
              <a:ext uri="{FF2B5EF4-FFF2-40B4-BE49-F238E27FC236}">
                <a16:creationId xmlns:a16="http://schemas.microsoft.com/office/drawing/2014/main" id="{D7B21A9B-7DAA-9E4E-A637-3A7EA6BC5EFE}"/>
              </a:ext>
            </a:extLst>
          </p:cNvPr>
          <p:cNvSpPr>
            <a:spLocks noGrp="1"/>
          </p:cNvSpPr>
          <p:nvPr>
            <p:ph type="body" sz="quarter" idx="20" hasCustomPrompt="1"/>
          </p:nvPr>
        </p:nvSpPr>
        <p:spPr>
          <a:xfrm>
            <a:off x="393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27" name="Text Placeholder 5">
            <a:extLst>
              <a:ext uri="{FF2B5EF4-FFF2-40B4-BE49-F238E27FC236}">
                <a16:creationId xmlns:a16="http://schemas.microsoft.com/office/drawing/2014/main" id="{20026FD8-8273-934E-9430-EE2DFC1F74B7}"/>
              </a:ext>
            </a:extLst>
          </p:cNvPr>
          <p:cNvSpPr>
            <a:spLocks noGrp="1"/>
          </p:cNvSpPr>
          <p:nvPr>
            <p:ph type="body" sz="quarter" idx="21" hasCustomPrompt="1"/>
          </p:nvPr>
        </p:nvSpPr>
        <p:spPr>
          <a:xfrm>
            <a:off x="6816000" y="4752824"/>
            <a:ext cx="1440000" cy="1440000"/>
          </a:xfrm>
          <a:prstGeom prst="ellipse">
            <a:avLst/>
          </a:prstGeom>
          <a:solidFill>
            <a:schemeClr val="bg2"/>
          </a:solidFill>
        </p:spPr>
        <p:txBody>
          <a:bodyPr wrap="none" lIns="72000" tIns="72000" rIns="72000" bIns="72000" anchor="ctr"/>
          <a:lstStyle>
            <a:lvl1pPr algn="ctr">
              <a:lnSpc>
                <a:spcPct val="100000"/>
              </a:lnSpc>
              <a:defRPr sz="1600" b="1">
                <a:solidFill>
                  <a:schemeClr val="bg1"/>
                </a:solidFill>
              </a:defRPr>
            </a:lvl1pPr>
          </a:lstStyle>
          <a:p>
            <a:pPr lvl="0"/>
            <a:r>
              <a:rPr lang="en-US" dirty="0"/>
              <a:t>Text</a:t>
            </a:r>
          </a:p>
        </p:txBody>
      </p:sp>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2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000893531"/>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Ma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15" name="Picture 14">
            <a:extLst>
              <a:ext uri="{FF2B5EF4-FFF2-40B4-BE49-F238E27FC236}">
                <a16:creationId xmlns:a16="http://schemas.microsoft.com/office/drawing/2014/main" id="{63EF7C21-F423-8143-8593-F0B3E5DC0E3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pic>
        <p:nvPicPr>
          <p:cNvPr id="16" name="Picture 15">
            <a:extLst>
              <a:ext uri="{FF2B5EF4-FFF2-40B4-BE49-F238E27FC236}">
                <a16:creationId xmlns:a16="http://schemas.microsoft.com/office/drawing/2014/main" id="{C84DBC62-A80E-E54F-9566-6E95F8E760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50374875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Map with ke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E927CC-7B2D-4E74-91B0-51524AE78482}"/>
              </a:ext>
            </a:extLst>
          </p:cNvPr>
          <p:cNvSpPr/>
          <p:nvPr/>
        </p:nvSpPr>
        <p:spPr>
          <a:xfrm>
            <a:off x="0" y="0"/>
            <a:ext cx="12192000" cy="6858000"/>
          </a:xfrm>
          <a:prstGeom prst="rect">
            <a:avLst/>
          </a:prstGeom>
          <a:solidFill>
            <a:schemeClr val="accent2">
              <a:lumMod val="20000"/>
              <a:lumOff val="8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pic>
        <p:nvPicPr>
          <p:cNvPr id="13" name="Picture 12">
            <a:extLst>
              <a:ext uri="{FF2B5EF4-FFF2-40B4-BE49-F238E27FC236}">
                <a16:creationId xmlns:a16="http://schemas.microsoft.com/office/drawing/2014/main" id="{9536971E-18CF-4A0C-A142-550582FC18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12067" y="-889185"/>
            <a:ext cx="6155801" cy="8852086"/>
          </a:xfrm>
          <a:prstGeom prst="rect">
            <a:avLst/>
          </a:prstGeom>
        </p:spPr>
      </p:pic>
      <p:sp>
        <p:nvSpPr>
          <p:cNvPr id="2" name="Title 1">
            <a:extLst>
              <a:ext uri="{FF2B5EF4-FFF2-40B4-BE49-F238E27FC236}">
                <a16:creationId xmlns:a16="http://schemas.microsoft.com/office/drawing/2014/main" id="{27A512AB-DF48-4152-9B49-D297B54FD036}"/>
              </a:ext>
            </a:extLst>
          </p:cNvPr>
          <p:cNvSpPr>
            <a:spLocks noGrp="1"/>
          </p:cNvSpPr>
          <p:nvPr>
            <p:ph type="title" hasCustomPrompt="1"/>
          </p:nvPr>
        </p:nvSpPr>
        <p:spPr>
          <a:xfrm>
            <a:off x="457200" y="457200"/>
            <a:ext cx="4958952" cy="1206000"/>
          </a:xfrm>
        </p:spPr>
        <p:txBody>
          <a:bodyPr/>
          <a:lstStyle>
            <a:lvl1pPr>
              <a:lnSpc>
                <a:spcPct val="100000"/>
              </a:lnSpc>
              <a:defRPr/>
            </a:lvl1pPr>
          </a:lstStyle>
          <a:p>
            <a:r>
              <a:rPr lang="en-US" dirty="0"/>
              <a:t>Title</a:t>
            </a:r>
            <a:endParaRPr lang="en-GB" dirty="0"/>
          </a:p>
        </p:txBody>
      </p:sp>
      <p:sp>
        <p:nvSpPr>
          <p:cNvPr id="7" name="Text Placeholder 6">
            <a:extLst>
              <a:ext uri="{FF2B5EF4-FFF2-40B4-BE49-F238E27FC236}">
                <a16:creationId xmlns:a16="http://schemas.microsoft.com/office/drawing/2014/main" id="{734E162F-3ECA-4B18-AE92-237AEAD38032}"/>
              </a:ext>
            </a:extLst>
          </p:cNvPr>
          <p:cNvSpPr>
            <a:spLocks noGrp="1"/>
          </p:cNvSpPr>
          <p:nvPr>
            <p:ph type="body" sz="quarter" idx="13" hasCustomPrompt="1"/>
          </p:nvPr>
        </p:nvSpPr>
        <p:spPr>
          <a:xfrm>
            <a:off x="457200" y="1663200"/>
            <a:ext cx="4958952" cy="866775"/>
          </a:xfrm>
        </p:spPr>
        <p:txBody>
          <a:bodyPr/>
          <a:lstStyle>
            <a:lvl1pPr>
              <a:lnSpc>
                <a:spcPct val="100000"/>
              </a:lnSpc>
              <a:defRPr sz="1800" b="1">
                <a:solidFill>
                  <a:schemeClr val="bg2"/>
                </a:solidFill>
              </a:defRPr>
            </a:lvl1pPr>
          </a:lstStyle>
          <a:p>
            <a:pPr lvl="0"/>
            <a:r>
              <a:rPr lang="en-US" dirty="0"/>
              <a:t>Sub-heading</a:t>
            </a:r>
          </a:p>
        </p:txBody>
      </p:sp>
      <p:pic>
        <p:nvPicPr>
          <p:cNvPr id="22" name="Graphic 21">
            <a:extLst>
              <a:ext uri="{FF2B5EF4-FFF2-40B4-BE49-F238E27FC236}">
                <a16:creationId xmlns:a16="http://schemas.microsoft.com/office/drawing/2014/main" id="{0DD105A6-07C1-7745-8980-BEAC1A5FAEC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2625" y="3271978"/>
            <a:ext cx="614363" cy="747920"/>
          </a:xfrm>
          <a:prstGeom prst="rect">
            <a:avLst/>
          </a:prstGeom>
        </p:spPr>
      </p:pic>
      <p:pic>
        <p:nvPicPr>
          <p:cNvPr id="30" name="Picture 29">
            <a:extLst>
              <a:ext uri="{FF2B5EF4-FFF2-40B4-BE49-F238E27FC236}">
                <a16:creationId xmlns:a16="http://schemas.microsoft.com/office/drawing/2014/main" id="{B93F3AAC-315A-F14C-8788-AD03354C4B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pic>
        <p:nvPicPr>
          <p:cNvPr id="5" name="Picture 4">
            <a:extLst>
              <a:ext uri="{FF2B5EF4-FFF2-40B4-BE49-F238E27FC236}">
                <a16:creationId xmlns:a16="http://schemas.microsoft.com/office/drawing/2014/main" id="{2476994E-7D48-9A42-86B0-78326D23CE4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4188132"/>
            <a:ext cx="3501525" cy="1955807"/>
          </a:xfrm>
          <a:prstGeom prst="rect">
            <a:avLst/>
          </a:prstGeom>
        </p:spPr>
      </p:pic>
      <p:sp>
        <p:nvSpPr>
          <p:cNvPr id="10"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33868177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pic>
        <p:nvPicPr>
          <p:cNvPr id="46" name="Picture 45"/>
          <p:cNvPicPr>
            <a:picLocks/>
          </p:cNvPicPr>
          <p:nvPr/>
        </p:nvPicPr>
        <p:blipFill rotWithShape="1">
          <a:blip r:embed="rId2" cstate="screen">
            <a:extLst>
              <a:ext uri="{28A0092B-C50C-407E-A947-70E740481C1C}">
                <a14:useLocalDpi xmlns:a14="http://schemas.microsoft.com/office/drawing/2010/main"/>
              </a:ext>
            </a:extLst>
          </a:blip>
          <a:srcRect t="-1245"/>
          <a:stretch/>
        </p:blipFill>
        <p:spPr>
          <a:xfrm>
            <a:off x="9036848" y="2330245"/>
            <a:ext cx="2697952" cy="3462587"/>
          </a:xfrm>
          <a:prstGeom prst="rect">
            <a:avLst/>
          </a:prstGeom>
        </p:spPr>
      </p:pic>
      <p:sp>
        <p:nvSpPr>
          <p:cNvPr id="2" name="Title 1"/>
          <p:cNvSpPr>
            <a:spLocks noGrp="1"/>
          </p:cNvSpPr>
          <p:nvPr>
            <p:ph type="title" hasCustomPrompt="1"/>
          </p:nvPr>
        </p:nvSpPr>
        <p:spPr>
          <a:xfrm>
            <a:off x="472943" y="446598"/>
            <a:ext cx="11277600" cy="968474"/>
          </a:xfrm>
        </p:spPr>
        <p:txBody>
          <a:bodyPr/>
          <a:lstStyle>
            <a:lvl1pPr>
              <a:lnSpc>
                <a:spcPct val="100000"/>
              </a:lnSpc>
              <a:defRPr/>
            </a:lvl1pPr>
          </a:lstStyle>
          <a:p>
            <a:r>
              <a:rPr lang="en-US" dirty="0"/>
              <a:t>Suggested title: Our values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232" y="2379004"/>
            <a:ext cx="2695945" cy="3415886"/>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5080" y="2336281"/>
            <a:ext cx="2699019" cy="3472408"/>
          </a:xfrm>
          <a:prstGeom prst="rect">
            <a:avLst/>
          </a:prstGeom>
        </p:spPr>
      </p:pic>
      <p:pic>
        <p:nvPicPr>
          <p:cNvPr id="4" name="Picture 3">
            <a:extLst>
              <a:ext uri="{FF2B5EF4-FFF2-40B4-BE49-F238E27FC236}">
                <a16:creationId xmlns:a16="http://schemas.microsoft.com/office/drawing/2014/main" id="{01838CAD-A927-7D44-9B04-19BB0D95EC6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1719" r="26063"/>
          <a:stretch/>
        </p:blipFill>
        <p:spPr>
          <a:xfrm>
            <a:off x="3301392" y="2376946"/>
            <a:ext cx="2699491" cy="3410538"/>
          </a:xfrm>
          <a:prstGeom prst="rect">
            <a:avLst/>
          </a:prstGeom>
        </p:spPr>
      </p:pic>
      <p:sp>
        <p:nvSpPr>
          <p:cNvPr id="12" name="Rectangle 11">
            <a:extLst>
              <a:ext uri="{FF2B5EF4-FFF2-40B4-BE49-F238E27FC236}">
                <a16:creationId xmlns:a16="http://schemas.microsoft.com/office/drawing/2014/main" id="{B0970586-B235-0B4C-8965-052406E8533B}"/>
              </a:ext>
            </a:extLst>
          </p:cNvPr>
          <p:cNvSpPr>
            <a:spLocks/>
          </p:cNvSpPr>
          <p:nvPr userDrawn="1"/>
        </p:nvSpPr>
        <p:spPr>
          <a:xfrm>
            <a:off x="9036846" y="1752531"/>
            <a:ext cx="2698977" cy="624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Safety</a:t>
            </a:r>
          </a:p>
        </p:txBody>
      </p:sp>
      <p:sp>
        <p:nvSpPr>
          <p:cNvPr id="13" name="Rectangle 12">
            <a:extLst>
              <a:ext uri="{FF2B5EF4-FFF2-40B4-BE49-F238E27FC236}">
                <a16:creationId xmlns:a16="http://schemas.microsoft.com/office/drawing/2014/main" id="{B883A5B3-2562-9D44-9A2D-609B578D4970}"/>
              </a:ext>
            </a:extLst>
          </p:cNvPr>
          <p:cNvSpPr/>
          <p:nvPr userDrawn="1"/>
        </p:nvSpPr>
        <p:spPr>
          <a:xfrm>
            <a:off x="6162232" y="1752530"/>
            <a:ext cx="2700000" cy="624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rPr>
              <a:t>Respect</a:t>
            </a:r>
          </a:p>
        </p:txBody>
      </p:sp>
      <p:sp>
        <p:nvSpPr>
          <p:cNvPr id="14" name="Rectangle 13">
            <a:extLst>
              <a:ext uri="{FF2B5EF4-FFF2-40B4-BE49-F238E27FC236}">
                <a16:creationId xmlns:a16="http://schemas.microsoft.com/office/drawing/2014/main" id="{C3EBB0E2-ED02-6948-9D0D-19C2D0417C97}"/>
              </a:ext>
            </a:extLst>
          </p:cNvPr>
          <p:cNvSpPr/>
          <p:nvPr userDrawn="1"/>
        </p:nvSpPr>
        <p:spPr>
          <a:xfrm>
            <a:off x="3297337" y="1752529"/>
            <a:ext cx="2703546" cy="624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Leadership</a:t>
            </a:r>
          </a:p>
        </p:txBody>
      </p:sp>
      <p:sp>
        <p:nvSpPr>
          <p:cNvPr id="15" name="Rectangle 14">
            <a:extLst>
              <a:ext uri="{FF2B5EF4-FFF2-40B4-BE49-F238E27FC236}">
                <a16:creationId xmlns:a16="http://schemas.microsoft.com/office/drawing/2014/main" id="{D5DFDC1D-0E6E-294D-92C3-A8B8C022A9BE}"/>
              </a:ext>
            </a:extLst>
          </p:cNvPr>
          <p:cNvSpPr/>
          <p:nvPr userDrawn="1"/>
        </p:nvSpPr>
        <p:spPr>
          <a:xfrm>
            <a:off x="444589" y="1752528"/>
            <a:ext cx="2700000" cy="581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Integrity</a:t>
            </a:r>
          </a:p>
        </p:txBody>
      </p:sp>
      <p:sp>
        <p:nvSpPr>
          <p:cNvPr id="1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62374570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HS2 strategic goa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Strategic goals</a:t>
            </a:r>
          </a:p>
        </p:txBody>
      </p:sp>
      <p:sp>
        <p:nvSpPr>
          <p:cNvPr id="19"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9256" b="9256"/>
          <a:stretch/>
        </p:blipFill>
        <p:spPr>
          <a:xfrm>
            <a:off x="610008" y="1606859"/>
            <a:ext cx="10829942" cy="4707750"/>
          </a:xfrm>
          <a:prstGeom prst="rect">
            <a:avLst/>
          </a:prstGeom>
        </p:spPr>
      </p:pic>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493878281"/>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ur guiding principles">
    <p:spTree>
      <p:nvGrpSpPr>
        <p:cNvPr id="1" name=""/>
        <p:cNvGrpSpPr/>
        <p:nvPr/>
      </p:nvGrpSpPr>
      <p:grpSpPr>
        <a:xfrm>
          <a:off x="0" y="0"/>
          <a:ext cx="0" cy="0"/>
          <a:chOff x="0" y="0"/>
          <a:chExt cx="0" cy="0"/>
        </a:xfrm>
      </p:grpSpPr>
      <p:sp>
        <p:nvSpPr>
          <p:cNvPr id="5" name="Rectangle 4"/>
          <p:cNvSpPr>
            <a:spLocks/>
          </p:cNvSpPr>
          <p:nvPr userDrawn="1"/>
        </p:nvSpPr>
        <p:spPr>
          <a:xfrm>
            <a:off x="457200" y="1902507"/>
            <a:ext cx="2700000" cy="90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Ensure value </a:t>
            </a:r>
            <a:br>
              <a:rPr lang="en-GB" b="1" dirty="0">
                <a:solidFill>
                  <a:prstClr val="white"/>
                </a:solidFill>
              </a:rPr>
            </a:br>
            <a:r>
              <a:rPr lang="en-GB" b="1" dirty="0">
                <a:solidFill>
                  <a:prstClr val="white"/>
                </a:solidFill>
              </a:rPr>
              <a:t>for money</a:t>
            </a:r>
          </a:p>
        </p:txBody>
      </p:sp>
      <p:sp>
        <p:nvSpPr>
          <p:cNvPr id="6" name="Rectangle 5"/>
          <p:cNvSpPr/>
          <p:nvPr userDrawn="1"/>
        </p:nvSpPr>
        <p:spPr>
          <a:xfrm>
            <a:off x="3314403" y="1902507"/>
            <a:ext cx="2700000" cy="9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white"/>
                </a:solidFill>
              </a:rPr>
              <a:t>Respect </a:t>
            </a:r>
          </a:p>
          <a:p>
            <a:pPr algn="ctr"/>
            <a:r>
              <a:rPr lang="en-GB" b="1" dirty="0">
                <a:solidFill>
                  <a:prstClr val="white"/>
                </a:solidFill>
              </a:rPr>
              <a:t>communities</a:t>
            </a:r>
          </a:p>
        </p:txBody>
      </p:sp>
      <p:sp>
        <p:nvSpPr>
          <p:cNvPr id="7" name="Rectangle 6"/>
          <p:cNvSpPr/>
          <p:nvPr userDrawn="1"/>
        </p:nvSpPr>
        <p:spPr>
          <a:xfrm>
            <a:off x="6171606" y="1902507"/>
            <a:ext cx="2700000"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Champion teamwork and collaboration</a:t>
            </a:r>
          </a:p>
        </p:txBody>
      </p:sp>
      <p:sp>
        <p:nvSpPr>
          <p:cNvPr id="8" name="Rectangle 7"/>
          <p:cNvSpPr/>
          <p:nvPr userDrawn="1"/>
        </p:nvSpPr>
        <p:spPr>
          <a:xfrm>
            <a:off x="9034800" y="1899190"/>
            <a:ext cx="2700000"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Create a positive legacy for Britain</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 y="2802507"/>
            <a:ext cx="2700000" cy="2483172"/>
          </a:xfrm>
          <a:prstGeom prst="rect">
            <a:avLst/>
          </a:prstGeom>
        </p:spPr>
      </p:pic>
      <p:pic>
        <p:nvPicPr>
          <p:cNvPr id="11"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14403" y="2799190"/>
            <a:ext cx="2694010" cy="2486489"/>
          </a:xfrm>
          <a:prstGeom prst="rect">
            <a:avLst/>
          </a:prstGeom>
        </p:spPr>
      </p:pic>
      <p:pic>
        <p:nvPicPr>
          <p:cNvPr id="12" name="Picture 1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77596" y="2799190"/>
            <a:ext cx="2694009" cy="2486489"/>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34800" y="2799190"/>
            <a:ext cx="2700000" cy="2486489"/>
          </a:xfrm>
          <a:prstGeom prst="rect">
            <a:avLst/>
          </a:prstGeom>
        </p:spPr>
      </p:pic>
      <p:sp>
        <p:nvSpPr>
          <p:cNvPr id="2" name="Title 1"/>
          <p:cNvSpPr>
            <a:spLocks noGrp="1"/>
          </p:cNvSpPr>
          <p:nvPr>
            <p:ph type="title" hasCustomPrompt="1"/>
          </p:nvPr>
        </p:nvSpPr>
        <p:spPr/>
        <p:txBody>
          <a:bodyPr/>
          <a:lstStyle>
            <a:lvl1pPr>
              <a:lnSpc>
                <a:spcPct val="100000"/>
              </a:lnSpc>
              <a:defRPr/>
            </a:lvl1pPr>
          </a:lstStyle>
          <a:p>
            <a:r>
              <a:rPr lang="en-US" dirty="0"/>
              <a:t>Suggested title: Our guiding principles</a:t>
            </a:r>
          </a:p>
        </p:txBody>
      </p:sp>
      <p:sp>
        <p:nvSpPr>
          <p:cNvPr id="1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181681156"/>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S2 Design Vis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84085"/>
            <a:ext cx="11277600" cy="1153781"/>
          </a:xfrm>
        </p:spPr>
        <p:txBody>
          <a:bodyPr/>
          <a:lstStyle>
            <a:lvl1pPr>
              <a:lnSpc>
                <a:spcPct val="100000"/>
              </a:lnSpc>
              <a:defRPr/>
            </a:lvl1pPr>
          </a:lstStyle>
          <a:p>
            <a:r>
              <a:rPr lang="en-US" dirty="0"/>
              <a:t>Suggested title: HS2 Design Vision – 3 key elements</a:t>
            </a:r>
          </a:p>
        </p:txBody>
      </p:sp>
      <p:pic>
        <p:nvPicPr>
          <p:cNvPr id="4" name="Picture 3">
            <a:extLst>
              <a:ext uri="{FF2B5EF4-FFF2-40B4-BE49-F238E27FC236}">
                <a16:creationId xmlns:a16="http://schemas.microsoft.com/office/drawing/2014/main" id="{0F9E33C8-B217-8C4A-8CCF-7FC97C0217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1524000"/>
            <a:ext cx="3324225" cy="4720558"/>
          </a:xfrm>
          <a:prstGeom prst="rect">
            <a:avLst/>
          </a:prstGeom>
        </p:spPr>
      </p:pic>
      <p:pic>
        <p:nvPicPr>
          <p:cNvPr id="16" name="Picture 15">
            <a:extLst>
              <a:ext uri="{FF2B5EF4-FFF2-40B4-BE49-F238E27FC236}">
                <a16:creationId xmlns:a16="http://schemas.microsoft.com/office/drawing/2014/main" id="{9597840F-1983-D94A-AC48-58ECBF39EA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62474" y="2460059"/>
            <a:ext cx="6696075" cy="2528729"/>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4064909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S2 Design Vision 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00000"/>
              </a:lnSpc>
              <a:defRPr/>
            </a:lvl1pPr>
          </a:lstStyle>
          <a:p>
            <a:r>
              <a:rPr lang="en-US" dirty="0"/>
              <a:t>Suggested title: HS2 Design Vision</a:t>
            </a:r>
          </a:p>
        </p:txBody>
      </p:sp>
      <p:pic>
        <p:nvPicPr>
          <p:cNvPr id="5" name="Picture 4">
            <a:extLst>
              <a:ext uri="{FF2B5EF4-FFF2-40B4-BE49-F238E27FC236}">
                <a16:creationId xmlns:a16="http://schemas.microsoft.com/office/drawing/2014/main" id="{256079CE-8AC0-614A-A630-C24CA41C8F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606033" y="1142982"/>
            <a:ext cx="6397912" cy="5253282"/>
          </a:xfrm>
          <a:prstGeom prst="rect">
            <a:avLst/>
          </a:prstGeom>
        </p:spPr>
      </p:pic>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93149721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ur golden thr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9392"/>
            <a:ext cx="11355859" cy="713408"/>
          </a:xfrm>
        </p:spPr>
        <p:txBody>
          <a:bodyPr/>
          <a:lstStyle>
            <a:lvl1pPr>
              <a:lnSpc>
                <a:spcPct val="100000"/>
              </a:lnSpc>
              <a:defRPr/>
            </a:lvl1pPr>
          </a:lstStyle>
          <a:p>
            <a:r>
              <a:rPr lang="en-US" dirty="0"/>
              <a:t>Suggested title: Our golden thread</a:t>
            </a:r>
          </a:p>
        </p:txBody>
      </p:sp>
      <p:grpSp>
        <p:nvGrpSpPr>
          <p:cNvPr id="4" name="Group 3">
            <a:extLst>
              <a:ext uri="{FF2B5EF4-FFF2-40B4-BE49-F238E27FC236}">
                <a16:creationId xmlns:a16="http://schemas.microsoft.com/office/drawing/2014/main" id="{4D6F1C80-B67F-0D47-A99A-9236D04064ED}"/>
              </a:ext>
            </a:extLst>
          </p:cNvPr>
          <p:cNvGrpSpPr/>
          <p:nvPr userDrawn="1"/>
        </p:nvGrpSpPr>
        <p:grpSpPr>
          <a:xfrm>
            <a:off x="2809578" y="1442751"/>
            <a:ext cx="8713081" cy="4716647"/>
            <a:chOff x="3021719" y="1375257"/>
            <a:chExt cx="8713081" cy="4716647"/>
          </a:xfrm>
        </p:grpSpPr>
        <p:grpSp>
          <p:nvGrpSpPr>
            <p:cNvPr id="16" name="Group 15">
              <a:extLst>
                <a:ext uri="{FF2B5EF4-FFF2-40B4-BE49-F238E27FC236}">
                  <a16:creationId xmlns:a16="http://schemas.microsoft.com/office/drawing/2014/main" id="{94BD7D76-A036-B64A-81A8-408BD31ADA15}"/>
                </a:ext>
              </a:extLst>
            </p:cNvPr>
            <p:cNvGrpSpPr/>
            <p:nvPr/>
          </p:nvGrpSpPr>
          <p:grpSpPr>
            <a:xfrm>
              <a:off x="4120920" y="5401106"/>
              <a:ext cx="5556697" cy="291875"/>
              <a:chOff x="1331640" y="6022348"/>
              <a:chExt cx="5556697" cy="291875"/>
            </a:xfrm>
          </p:grpSpPr>
          <p:cxnSp>
            <p:nvCxnSpPr>
              <p:cNvPr id="67" name="Straight Arrow Connector 66">
                <a:extLst>
                  <a:ext uri="{FF2B5EF4-FFF2-40B4-BE49-F238E27FC236}">
                    <a16:creationId xmlns:a16="http://schemas.microsoft.com/office/drawing/2014/main" id="{6B926F85-9F0D-A742-AE1B-5DC0B3682997}"/>
                  </a:ext>
                </a:extLst>
              </p:cNvPr>
              <p:cNvCxnSpPr/>
              <p:nvPr/>
            </p:nvCxnSpPr>
            <p:spPr>
              <a:xfrm>
                <a:off x="4118326" y="6129432"/>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B38805A8-EA99-1943-B1BB-3ED7958A070F}"/>
                  </a:ext>
                </a:extLst>
              </p:cNvPr>
              <p:cNvCxnSpPr/>
              <p:nvPr/>
            </p:nvCxnSpPr>
            <p:spPr>
              <a:xfrm>
                <a:off x="1331640" y="6122536"/>
                <a:ext cx="5556697"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514834F9-1D4B-F84A-8D39-F0387E996C71}"/>
                  </a:ext>
                </a:extLst>
              </p:cNvPr>
              <p:cNvCxnSpPr/>
              <p:nvPr/>
            </p:nvCxnSpPr>
            <p:spPr>
              <a:xfrm>
                <a:off x="2267744" y="6022352"/>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A4845ADF-5801-4543-857A-9AC28A695C84}"/>
                  </a:ext>
                </a:extLst>
              </p:cNvPr>
              <p:cNvCxnSpPr/>
              <p:nvPr/>
            </p:nvCxnSpPr>
            <p:spPr>
              <a:xfrm>
                <a:off x="1331640" y="6022351"/>
                <a:ext cx="0" cy="107081"/>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84F2BD1-4CD7-EA48-91FA-2245EE7B7CD6}"/>
                  </a:ext>
                </a:extLst>
              </p:cNvPr>
              <p:cNvCxnSpPr/>
              <p:nvPr/>
            </p:nvCxnSpPr>
            <p:spPr>
              <a:xfrm>
                <a:off x="3205294" y="6022353"/>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8FE2C81-100E-B04A-A6FB-049F172D712D}"/>
                  </a:ext>
                </a:extLst>
              </p:cNvPr>
              <p:cNvCxnSpPr/>
              <p:nvPr/>
            </p:nvCxnSpPr>
            <p:spPr>
              <a:xfrm>
                <a:off x="4118326" y="6022351"/>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34E0952-0FDF-CE46-A4A2-838C84EA255A}"/>
                  </a:ext>
                </a:extLst>
              </p:cNvPr>
              <p:cNvCxnSpPr/>
              <p:nvPr/>
            </p:nvCxnSpPr>
            <p:spPr>
              <a:xfrm>
                <a:off x="5041931" y="6022350"/>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F160F5D-EB61-254C-909E-F2F66C6FBA40}"/>
                  </a:ext>
                </a:extLst>
              </p:cNvPr>
              <p:cNvCxnSpPr/>
              <p:nvPr/>
            </p:nvCxnSpPr>
            <p:spPr>
              <a:xfrm>
                <a:off x="5963130" y="6022349"/>
                <a:ext cx="0" cy="92395"/>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04C2354-AB50-F942-9E80-26A6589D5604}"/>
                  </a:ext>
                </a:extLst>
              </p:cNvPr>
              <p:cNvCxnSpPr/>
              <p:nvPr/>
            </p:nvCxnSpPr>
            <p:spPr>
              <a:xfrm>
                <a:off x="6888337" y="6022348"/>
                <a:ext cx="0" cy="107084"/>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3E02C4C-F928-1547-B0B9-517DFEC3D76A}"/>
                </a:ext>
              </a:extLst>
            </p:cNvPr>
            <p:cNvSpPr/>
            <p:nvPr/>
          </p:nvSpPr>
          <p:spPr>
            <a:xfrm>
              <a:off x="3679294" y="146749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Vision</a:t>
              </a:r>
            </a:p>
          </p:txBody>
        </p:sp>
        <p:sp>
          <p:nvSpPr>
            <p:cNvPr id="36" name="Rectangle 35">
              <a:extLst>
                <a:ext uri="{FF2B5EF4-FFF2-40B4-BE49-F238E27FC236}">
                  <a16:creationId xmlns:a16="http://schemas.microsoft.com/office/drawing/2014/main" id="{23315FAA-BC47-C44B-8165-4C32FA6BBD1A}"/>
                </a:ext>
              </a:extLst>
            </p:cNvPr>
            <p:cNvSpPr/>
            <p:nvPr/>
          </p:nvSpPr>
          <p:spPr>
            <a:xfrm>
              <a:off x="3679294" y="2012285"/>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Mission</a:t>
              </a:r>
            </a:p>
          </p:txBody>
        </p:sp>
        <p:sp>
          <p:nvSpPr>
            <p:cNvPr id="37" name="Rectangle 36">
              <a:extLst>
                <a:ext uri="{FF2B5EF4-FFF2-40B4-BE49-F238E27FC236}">
                  <a16:creationId xmlns:a16="http://schemas.microsoft.com/office/drawing/2014/main" id="{D5A402EB-3ABC-814A-97AB-982C8F88B0D1}"/>
                </a:ext>
              </a:extLst>
            </p:cNvPr>
            <p:cNvSpPr/>
            <p:nvPr/>
          </p:nvSpPr>
          <p:spPr>
            <a:xfrm>
              <a:off x="3679294" y="2544134"/>
              <a:ext cx="12600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Values</a:t>
              </a:r>
            </a:p>
          </p:txBody>
        </p:sp>
        <p:sp>
          <p:nvSpPr>
            <p:cNvPr id="38" name="Rectangle 37">
              <a:extLst>
                <a:ext uri="{FF2B5EF4-FFF2-40B4-BE49-F238E27FC236}">
                  <a16:creationId xmlns:a16="http://schemas.microsoft.com/office/drawing/2014/main" id="{F565498C-8344-AB49-9CC4-17EDB18A3EE7}"/>
                </a:ext>
              </a:extLst>
            </p:cNvPr>
            <p:cNvSpPr/>
            <p:nvPr/>
          </p:nvSpPr>
          <p:spPr>
            <a:xfrm>
              <a:off x="4985342" y="2904174"/>
              <a:ext cx="1260000" cy="36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Integrity</a:t>
              </a:r>
            </a:p>
          </p:txBody>
        </p:sp>
        <p:sp>
          <p:nvSpPr>
            <p:cNvPr id="39" name="Rectangle 38">
              <a:extLst>
                <a:ext uri="{FF2B5EF4-FFF2-40B4-BE49-F238E27FC236}">
                  <a16:creationId xmlns:a16="http://schemas.microsoft.com/office/drawing/2014/main" id="{0C4B796C-EBE9-8D4A-800F-4E50B8644B0E}"/>
                </a:ext>
              </a:extLst>
            </p:cNvPr>
            <p:cNvSpPr/>
            <p:nvPr/>
          </p:nvSpPr>
          <p:spPr>
            <a:xfrm>
              <a:off x="6272882" y="2903586"/>
              <a:ext cx="1260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1600" dirty="0">
                  <a:solidFill>
                    <a:prstClr val="white"/>
                  </a:solidFill>
                </a:rPr>
                <a:t>Leadership</a:t>
              </a:r>
            </a:p>
          </p:txBody>
        </p:sp>
        <p:sp>
          <p:nvSpPr>
            <p:cNvPr id="40" name="Rectangle 39">
              <a:extLst>
                <a:ext uri="{FF2B5EF4-FFF2-40B4-BE49-F238E27FC236}">
                  <a16:creationId xmlns:a16="http://schemas.microsoft.com/office/drawing/2014/main" id="{03F60022-BBE2-B044-9CD3-DA53B5AF70B1}"/>
                </a:ext>
              </a:extLst>
            </p:cNvPr>
            <p:cNvSpPr/>
            <p:nvPr/>
          </p:nvSpPr>
          <p:spPr>
            <a:xfrm>
              <a:off x="7565187" y="2904174"/>
              <a:ext cx="1260000" cy="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Respect</a:t>
              </a:r>
            </a:p>
          </p:txBody>
        </p:sp>
        <p:sp>
          <p:nvSpPr>
            <p:cNvPr id="43" name="Rectangle 42">
              <a:extLst>
                <a:ext uri="{FF2B5EF4-FFF2-40B4-BE49-F238E27FC236}">
                  <a16:creationId xmlns:a16="http://schemas.microsoft.com/office/drawing/2014/main" id="{BF61D622-DE88-FD4C-87A3-D26BDF543236}"/>
                </a:ext>
              </a:extLst>
            </p:cNvPr>
            <p:cNvSpPr/>
            <p:nvPr/>
          </p:nvSpPr>
          <p:spPr>
            <a:xfrm>
              <a:off x="3679292" y="3447456"/>
              <a:ext cx="6419775"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Strategic goals</a:t>
              </a:r>
            </a:p>
          </p:txBody>
        </p:sp>
        <p:sp>
          <p:nvSpPr>
            <p:cNvPr id="44" name="Rectangle 43">
              <a:extLst>
                <a:ext uri="{FF2B5EF4-FFF2-40B4-BE49-F238E27FC236}">
                  <a16:creationId xmlns:a16="http://schemas.microsoft.com/office/drawing/2014/main" id="{ACAD7D7E-634C-5545-A60B-47B6F866BBC0}"/>
                </a:ext>
              </a:extLst>
            </p:cNvPr>
            <p:cNvSpPr/>
            <p:nvPr/>
          </p:nvSpPr>
          <p:spPr>
            <a:xfrm>
              <a:off x="3679291" y="3992247"/>
              <a:ext cx="6419775" cy="612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Strategic goal (6) – Health and safety</a:t>
              </a:r>
            </a:p>
            <a:p>
              <a:pPr algn="ctr"/>
              <a:r>
                <a:rPr lang="en-GB" sz="1200" dirty="0">
                  <a:solidFill>
                    <a:prstClr val="white"/>
                  </a:solidFill>
                </a:rPr>
                <a:t>HS2 will create a railway designed, built and operated </a:t>
              </a:r>
              <a:br>
                <a:rPr lang="en-GB" sz="1200" dirty="0">
                  <a:solidFill>
                    <a:prstClr val="white"/>
                  </a:solidFill>
                </a:rPr>
              </a:br>
              <a:r>
                <a:rPr lang="en-GB" sz="1200" dirty="0">
                  <a:solidFill>
                    <a:prstClr val="white"/>
                  </a:solidFill>
                </a:rPr>
                <a:t>to the highest health, safety and security standards.</a:t>
              </a:r>
            </a:p>
          </p:txBody>
        </p:sp>
        <p:grpSp>
          <p:nvGrpSpPr>
            <p:cNvPr id="45" name="Group 44">
              <a:extLst>
                <a:ext uri="{FF2B5EF4-FFF2-40B4-BE49-F238E27FC236}">
                  <a16:creationId xmlns:a16="http://schemas.microsoft.com/office/drawing/2014/main" id="{329E2C8E-108C-8F48-8287-E2939C2EFB53}"/>
                </a:ext>
              </a:extLst>
            </p:cNvPr>
            <p:cNvGrpSpPr/>
            <p:nvPr/>
          </p:nvGrpSpPr>
          <p:grpSpPr>
            <a:xfrm>
              <a:off x="3679294" y="4789106"/>
              <a:ext cx="6419775" cy="612000"/>
              <a:chOff x="816521" y="5337280"/>
              <a:chExt cx="6419775" cy="612000"/>
            </a:xfrm>
            <a:solidFill>
              <a:schemeClr val="accent1"/>
            </a:solidFill>
          </p:grpSpPr>
          <p:sp>
            <p:nvSpPr>
              <p:cNvPr id="60" name="Rectangle 59">
                <a:extLst>
                  <a:ext uri="{FF2B5EF4-FFF2-40B4-BE49-F238E27FC236}">
                    <a16:creationId xmlns:a16="http://schemas.microsoft.com/office/drawing/2014/main" id="{521B7D28-819E-8E48-A2A1-828EB74AE09E}"/>
                  </a:ext>
                </a:extLst>
              </p:cNvPr>
              <p:cNvSpPr/>
              <p:nvPr/>
            </p:nvSpPr>
            <p:spPr>
              <a:xfrm>
                <a:off x="81652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Workforce safety</a:t>
                </a:r>
              </a:p>
            </p:txBody>
          </p:sp>
          <p:sp>
            <p:nvSpPr>
              <p:cNvPr id="61" name="Rectangle 60">
                <a:extLst>
                  <a:ext uri="{FF2B5EF4-FFF2-40B4-BE49-F238E27FC236}">
                    <a16:creationId xmlns:a16="http://schemas.microsoft.com/office/drawing/2014/main" id="{5C4D939C-4A64-294B-9503-11DB0B97119A}"/>
                  </a:ext>
                </a:extLst>
              </p:cNvPr>
              <p:cNvSpPr/>
              <p:nvPr/>
            </p:nvSpPr>
            <p:spPr>
              <a:xfrm>
                <a:off x="1736483"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Public and neighbour safety</a:t>
                </a:r>
              </a:p>
            </p:txBody>
          </p:sp>
          <p:sp>
            <p:nvSpPr>
              <p:cNvPr id="62" name="Rectangle 61">
                <a:extLst>
                  <a:ext uri="{FF2B5EF4-FFF2-40B4-BE49-F238E27FC236}">
                    <a16:creationId xmlns:a16="http://schemas.microsoft.com/office/drawing/2014/main" id="{6C4142E2-2BB3-A844-8E4C-BC7B1D9212E9}"/>
                  </a:ext>
                </a:extLst>
              </p:cNvPr>
              <p:cNvSpPr/>
              <p:nvPr/>
            </p:nvSpPr>
            <p:spPr>
              <a:xfrm>
                <a:off x="2656445"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Occupational health and wellbeing</a:t>
                </a:r>
              </a:p>
            </p:txBody>
          </p:sp>
          <p:sp>
            <p:nvSpPr>
              <p:cNvPr id="63" name="Rectangle 62">
                <a:extLst>
                  <a:ext uri="{FF2B5EF4-FFF2-40B4-BE49-F238E27FC236}">
                    <a16:creationId xmlns:a16="http://schemas.microsoft.com/office/drawing/2014/main" id="{4509ECD6-333B-7C45-956B-0623C76ED0E5}"/>
                  </a:ext>
                </a:extLst>
              </p:cNvPr>
              <p:cNvSpPr/>
              <p:nvPr/>
            </p:nvSpPr>
            <p:spPr>
              <a:xfrm>
                <a:off x="3576407"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Safe design</a:t>
                </a:r>
              </a:p>
            </p:txBody>
          </p:sp>
          <p:sp>
            <p:nvSpPr>
              <p:cNvPr id="64" name="Rectangle 63">
                <a:extLst>
                  <a:ext uri="{FF2B5EF4-FFF2-40B4-BE49-F238E27FC236}">
                    <a16:creationId xmlns:a16="http://schemas.microsoft.com/office/drawing/2014/main" id="{8635ED31-D8EB-BB43-AA1D-D123750F9A3D}"/>
                  </a:ext>
                </a:extLst>
              </p:cNvPr>
              <p:cNvSpPr/>
              <p:nvPr/>
            </p:nvSpPr>
            <p:spPr>
              <a:xfrm>
                <a:off x="4496369"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900" dirty="0">
                    <a:solidFill>
                      <a:prstClr val="white"/>
                    </a:solidFill>
                  </a:rPr>
                  <a:t>Safe supply chain management</a:t>
                </a:r>
              </a:p>
            </p:txBody>
          </p:sp>
          <p:sp>
            <p:nvSpPr>
              <p:cNvPr id="65" name="Rectangle 64">
                <a:extLst>
                  <a:ext uri="{FF2B5EF4-FFF2-40B4-BE49-F238E27FC236}">
                    <a16:creationId xmlns:a16="http://schemas.microsoft.com/office/drawing/2014/main" id="{7270A0EF-6946-E343-8388-FFCDB371B0E4}"/>
                  </a:ext>
                </a:extLst>
              </p:cNvPr>
              <p:cNvSpPr/>
              <p:nvPr/>
            </p:nvSpPr>
            <p:spPr>
              <a:xfrm>
                <a:off x="5416331"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Operations safety</a:t>
                </a:r>
              </a:p>
            </p:txBody>
          </p:sp>
          <p:sp>
            <p:nvSpPr>
              <p:cNvPr id="66" name="Rectangle 65">
                <a:extLst>
                  <a:ext uri="{FF2B5EF4-FFF2-40B4-BE49-F238E27FC236}">
                    <a16:creationId xmlns:a16="http://schemas.microsoft.com/office/drawing/2014/main" id="{D1F04E1A-A37B-6C4D-BBD2-2ABF4A082D09}"/>
                  </a:ext>
                </a:extLst>
              </p:cNvPr>
              <p:cNvSpPr/>
              <p:nvPr/>
            </p:nvSpPr>
            <p:spPr>
              <a:xfrm>
                <a:off x="6336296" y="5337280"/>
                <a:ext cx="900000" cy="61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prstClr val="white"/>
                    </a:solidFill>
                  </a:rPr>
                  <a:t>SMART assurance</a:t>
                </a:r>
              </a:p>
            </p:txBody>
          </p:sp>
        </p:grpSp>
        <p:cxnSp>
          <p:nvCxnSpPr>
            <p:cNvPr id="46" name="Straight Arrow Connector 45">
              <a:extLst>
                <a:ext uri="{FF2B5EF4-FFF2-40B4-BE49-F238E27FC236}">
                  <a16:creationId xmlns:a16="http://schemas.microsoft.com/office/drawing/2014/main" id="{71552A48-C240-2542-A21A-7C09E56FBF4C}"/>
                </a:ext>
              </a:extLst>
            </p:cNvPr>
            <p:cNvCxnSpPr>
              <a:cxnSpLocks/>
            </p:cNvCxnSpPr>
            <p:nvPr/>
          </p:nvCxnSpPr>
          <p:spPr>
            <a:xfrm>
              <a:off x="4309294" y="182749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1A5F3E8-4676-3E4A-B212-2ABFD89DCA40}"/>
                </a:ext>
              </a:extLst>
            </p:cNvPr>
            <p:cNvCxnSpPr/>
            <p:nvPr/>
          </p:nvCxnSpPr>
          <p:spPr>
            <a:xfrm>
              <a:off x="4309294" y="2359343"/>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C9E740B-4655-324D-9AAC-0D2E5D73900B}"/>
                </a:ext>
              </a:extLst>
            </p:cNvPr>
            <p:cNvCxnSpPr/>
            <p:nvPr/>
          </p:nvCxnSpPr>
          <p:spPr>
            <a:xfrm>
              <a:off x="4931656" y="2724134"/>
              <a:ext cx="4554676"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E10AFEA-65A9-0741-A893-60F2099D1D2C}"/>
                </a:ext>
              </a:extLst>
            </p:cNvPr>
            <p:cNvCxnSpPr/>
            <p:nvPr/>
          </p:nvCxnSpPr>
          <p:spPr>
            <a:xfrm>
              <a:off x="947174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2744B5-2757-E645-ADE6-A02C2AD95962}"/>
                </a:ext>
              </a:extLst>
            </p:cNvPr>
            <p:cNvCxnSpPr/>
            <p:nvPr/>
          </p:nvCxnSpPr>
          <p:spPr>
            <a:xfrm>
              <a:off x="8196389"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6C877D9-7D67-ED42-ACF8-BF478E200B9B}"/>
                </a:ext>
              </a:extLst>
            </p:cNvPr>
            <p:cNvCxnSpPr/>
            <p:nvPr/>
          </p:nvCxnSpPr>
          <p:spPr>
            <a:xfrm>
              <a:off x="6906445"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6EBD5B-E8B5-8A40-82AD-41053D481C80}"/>
                </a:ext>
              </a:extLst>
            </p:cNvPr>
            <p:cNvCxnSpPr/>
            <p:nvPr/>
          </p:nvCxnSpPr>
          <p:spPr>
            <a:xfrm>
              <a:off x="5616501" y="2724134"/>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2902FDE-A7F4-4F4C-9DCB-3430770C0FD3}"/>
                </a:ext>
              </a:extLst>
            </p:cNvPr>
            <p:cNvSpPr/>
            <p:nvPr/>
          </p:nvSpPr>
          <p:spPr>
            <a:xfrm>
              <a:off x="8848615" y="2904174"/>
              <a:ext cx="12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Safety</a:t>
              </a:r>
            </a:p>
          </p:txBody>
        </p:sp>
        <p:cxnSp>
          <p:nvCxnSpPr>
            <p:cNvPr id="57" name="Straight Arrow Connector 56">
              <a:extLst>
                <a:ext uri="{FF2B5EF4-FFF2-40B4-BE49-F238E27FC236}">
                  <a16:creationId xmlns:a16="http://schemas.microsoft.com/office/drawing/2014/main" id="{7EE0FF77-3A0B-594E-86D4-EC7E8F8BE644}"/>
                </a:ext>
              </a:extLst>
            </p:cNvPr>
            <p:cNvCxnSpPr>
              <a:cxnSpLocks/>
            </p:cNvCxnSpPr>
            <p:nvPr/>
          </p:nvCxnSpPr>
          <p:spPr>
            <a:xfrm>
              <a:off x="4297529" y="2904134"/>
              <a:ext cx="0" cy="543322"/>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15314F8-2FA0-F347-A828-E1A801B4CC78}"/>
                </a:ext>
              </a:extLst>
            </p:cNvPr>
            <p:cNvCxnSpPr/>
            <p:nvPr/>
          </p:nvCxnSpPr>
          <p:spPr>
            <a:xfrm>
              <a:off x="6879158" y="3807456"/>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62ED2F85-1D68-8D46-BD90-C0602062654E}"/>
                </a:ext>
              </a:extLst>
            </p:cNvPr>
            <p:cNvCxnSpPr/>
            <p:nvPr/>
          </p:nvCxnSpPr>
          <p:spPr>
            <a:xfrm>
              <a:off x="6878615" y="4604315"/>
              <a:ext cx="0" cy="184791"/>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57992F1A-A148-2C43-A295-301C062ED755}"/>
                </a:ext>
              </a:extLst>
            </p:cNvPr>
            <p:cNvSpPr/>
            <p:nvPr/>
          </p:nvSpPr>
          <p:spPr>
            <a:xfrm>
              <a:off x="3021719" y="1375257"/>
              <a:ext cx="467912" cy="47166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solidFill>
                    <a:prstClr val="white"/>
                  </a:solidFill>
                </a:rPr>
                <a:t>Health and safety brand</a:t>
              </a:r>
            </a:p>
          </p:txBody>
        </p:sp>
        <p:cxnSp>
          <p:nvCxnSpPr>
            <p:cNvPr id="29" name="Straight Arrow Connector 28">
              <a:extLst>
                <a:ext uri="{FF2B5EF4-FFF2-40B4-BE49-F238E27FC236}">
                  <a16:creationId xmlns:a16="http://schemas.microsoft.com/office/drawing/2014/main" id="{7ECBEEEC-74C9-AA40-B03F-7177AD0F93E6}"/>
                </a:ext>
              </a:extLst>
            </p:cNvPr>
            <p:cNvCxnSpPr/>
            <p:nvPr/>
          </p:nvCxnSpPr>
          <p:spPr>
            <a:xfrm>
              <a:off x="3478974" y="168803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10A0E33-1DD0-AC47-B99A-D71E1722838E}"/>
                </a:ext>
              </a:extLst>
            </p:cNvPr>
            <p:cNvCxnSpPr/>
            <p:nvPr/>
          </p:nvCxnSpPr>
          <p:spPr>
            <a:xfrm>
              <a:off x="3478974" y="2231214"/>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2B52F8F-BA6E-214A-86C7-E329E35B1863}"/>
                </a:ext>
              </a:extLst>
            </p:cNvPr>
            <p:cNvCxnSpPr/>
            <p:nvPr/>
          </p:nvCxnSpPr>
          <p:spPr>
            <a:xfrm>
              <a:off x="3478974" y="2763063"/>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C8EEAEE-DB10-704C-A216-CD42B4F419AC}"/>
                </a:ext>
              </a:extLst>
            </p:cNvPr>
            <p:cNvCxnSpPr/>
            <p:nvPr/>
          </p:nvCxnSpPr>
          <p:spPr>
            <a:xfrm>
              <a:off x="3478974" y="3650459"/>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32B366C-0CD2-7B40-BF1A-8167512B9878}"/>
                </a:ext>
              </a:extLst>
            </p:cNvPr>
            <p:cNvCxnSpPr/>
            <p:nvPr/>
          </p:nvCxnSpPr>
          <p:spPr>
            <a:xfrm>
              <a:off x="3478974" y="4337210"/>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D7D253D-3004-8546-B148-1C50E9ED6A66}"/>
                </a:ext>
              </a:extLst>
            </p:cNvPr>
            <p:cNvCxnSpPr/>
            <p:nvPr/>
          </p:nvCxnSpPr>
          <p:spPr>
            <a:xfrm>
              <a:off x="3478974" y="5134035"/>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9CD591C-5201-684C-B57F-44E9A52BFCAF}"/>
                </a:ext>
              </a:extLst>
            </p:cNvPr>
            <p:cNvGrpSpPr/>
            <p:nvPr/>
          </p:nvGrpSpPr>
          <p:grpSpPr>
            <a:xfrm>
              <a:off x="10099069" y="3213984"/>
              <a:ext cx="1635731" cy="2838992"/>
              <a:chOff x="7328870" y="4437658"/>
              <a:chExt cx="1635731" cy="2838992"/>
            </a:xfrm>
          </p:grpSpPr>
          <p:cxnSp>
            <p:nvCxnSpPr>
              <p:cNvPr id="25" name="Straight Arrow Connector 24">
                <a:extLst>
                  <a:ext uri="{FF2B5EF4-FFF2-40B4-BE49-F238E27FC236}">
                    <a16:creationId xmlns:a16="http://schemas.microsoft.com/office/drawing/2014/main" id="{E7F89B95-C52B-314C-BDE2-8C990E9CE66E}"/>
                  </a:ext>
                </a:extLst>
              </p:cNvPr>
              <p:cNvCxnSpPr/>
              <p:nvPr/>
            </p:nvCxnSpPr>
            <p:spPr>
              <a:xfrm>
                <a:off x="7328870" y="6318780"/>
                <a:ext cx="426375"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Isosceles Triangle 64">
                <a:extLst>
                  <a:ext uri="{FF2B5EF4-FFF2-40B4-BE49-F238E27FC236}">
                    <a16:creationId xmlns:a16="http://schemas.microsoft.com/office/drawing/2014/main" id="{87A94151-5508-0249-B5D4-42A2FC3E4E36}"/>
                  </a:ext>
                </a:extLst>
              </p:cNvPr>
              <p:cNvSpPr/>
              <p:nvPr/>
            </p:nvSpPr>
            <p:spPr>
              <a:xfrm>
                <a:off x="7429028" y="5030584"/>
                <a:ext cx="1535573" cy="2246066"/>
              </a:xfrm>
              <a:prstGeom prst="triangle">
                <a:avLst>
                  <a:gd name="adj" fmla="val 4890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dirty="0">
                    <a:solidFill>
                      <a:prstClr val="white"/>
                    </a:solidFill>
                  </a:rPr>
                  <a:t>Measure</a:t>
                </a:r>
              </a:p>
            </p:txBody>
          </p:sp>
          <p:sp>
            <p:nvSpPr>
              <p:cNvPr id="27" name="Rectangle 26">
                <a:extLst>
                  <a:ext uri="{FF2B5EF4-FFF2-40B4-BE49-F238E27FC236}">
                    <a16:creationId xmlns:a16="http://schemas.microsoft.com/office/drawing/2014/main" id="{9EDFF3C7-26C2-5340-B997-4A2D9367341E}"/>
                  </a:ext>
                </a:extLst>
              </p:cNvPr>
              <p:cNvSpPr/>
              <p:nvPr/>
            </p:nvSpPr>
            <p:spPr>
              <a:xfrm>
                <a:off x="7566814" y="4437658"/>
                <a:ext cx="1260000" cy="5934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prstClr val="white"/>
                    </a:solidFill>
                  </a:rPr>
                  <a:t>Balanced scorecard</a:t>
                </a:r>
              </a:p>
            </p:txBody>
          </p:sp>
        </p:grpSp>
        <p:sp>
          <p:nvSpPr>
            <p:cNvPr id="21" name="Rectangle 20">
              <a:extLst>
                <a:ext uri="{FF2B5EF4-FFF2-40B4-BE49-F238E27FC236}">
                  <a16:creationId xmlns:a16="http://schemas.microsoft.com/office/drawing/2014/main" id="{34190859-D65B-444D-AF9D-6FC7E5A0F77D}"/>
                </a:ext>
              </a:extLst>
            </p:cNvPr>
            <p:cNvSpPr/>
            <p:nvPr/>
          </p:nvSpPr>
          <p:spPr>
            <a:xfrm>
              <a:off x="3679291" y="5692976"/>
              <a:ext cx="6439957"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Our health and safety commitments </a:t>
              </a:r>
            </a:p>
          </p:txBody>
        </p:sp>
        <p:cxnSp>
          <p:nvCxnSpPr>
            <p:cNvPr id="19" name="Straight Arrow Connector 18">
              <a:extLst>
                <a:ext uri="{FF2B5EF4-FFF2-40B4-BE49-F238E27FC236}">
                  <a16:creationId xmlns:a16="http://schemas.microsoft.com/office/drawing/2014/main" id="{01B4D52C-2BD9-104F-A852-4A0F9C9C84A4}"/>
                </a:ext>
              </a:extLst>
            </p:cNvPr>
            <p:cNvCxnSpPr/>
            <p:nvPr/>
          </p:nvCxnSpPr>
          <p:spPr>
            <a:xfrm>
              <a:off x="3489631" y="5872976"/>
              <a:ext cx="200317" cy="0"/>
            </a:xfrm>
            <a:prstGeom prst="straightConnector1">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55"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370461688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inal slide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C005FE-6EE6-4AD6-AA65-C3D76F2CC0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GB" sz="1600" dirty="0"/>
          </a:p>
        </p:txBody>
      </p:sp>
      <p:sp>
        <p:nvSpPr>
          <p:cNvPr id="4" name="Footer Placeholder 3">
            <a:extLst>
              <a:ext uri="{FF2B5EF4-FFF2-40B4-BE49-F238E27FC236}">
                <a16:creationId xmlns:a16="http://schemas.microsoft.com/office/drawing/2014/main" id="{02252CBB-B4E6-4B04-823C-39084CB39AA8}"/>
              </a:ext>
            </a:extLst>
          </p:cNvPr>
          <p:cNvSpPr>
            <a:spLocks noGrp="1"/>
          </p:cNvSpPr>
          <p:nvPr>
            <p:ph type="ftr" sz="quarter" idx="11"/>
          </p:nvPr>
        </p:nvSpPr>
        <p:spPr>
          <a:xfrm>
            <a:off x="547199" y="6483601"/>
            <a:ext cx="4117669" cy="212399"/>
          </a:xfrm>
          <a:prstGeom prst="rect">
            <a:avLst/>
          </a:prstGeom>
        </p:spPr>
        <p:txBody>
          <a:bodyPr/>
          <a:lstStyle>
            <a:lvl1pPr>
              <a:defRPr>
                <a:solidFill>
                  <a:schemeClr val="bg1"/>
                </a:solidFill>
              </a:defRPr>
            </a:lvl1pPr>
          </a:lstStyle>
          <a:p>
            <a:r>
              <a:rPr lang="en-GB" dirty="0"/>
              <a:t>www.hs2.org.uk</a:t>
            </a:r>
          </a:p>
        </p:txBody>
      </p:sp>
      <p:sp>
        <p:nvSpPr>
          <p:cNvPr id="7" name="Text Placeholder 6">
            <a:extLst>
              <a:ext uri="{FF2B5EF4-FFF2-40B4-BE49-F238E27FC236}">
                <a16:creationId xmlns:a16="http://schemas.microsoft.com/office/drawing/2014/main" id="{2004614A-3D8F-4D6F-9611-A24244E522D7}"/>
              </a:ext>
            </a:extLst>
          </p:cNvPr>
          <p:cNvSpPr>
            <a:spLocks noGrp="1"/>
          </p:cNvSpPr>
          <p:nvPr>
            <p:ph type="body" sz="quarter" idx="13" hasCustomPrompt="1"/>
          </p:nvPr>
        </p:nvSpPr>
        <p:spPr>
          <a:xfrm>
            <a:off x="457200" y="2221200"/>
            <a:ext cx="11208058" cy="2665125"/>
          </a:xfrm>
        </p:spPr>
        <p:txBody>
          <a:bodyPr/>
          <a:lstStyle>
            <a:lvl1pPr algn="l">
              <a:lnSpc>
                <a:spcPct val="100000"/>
              </a:lnSpc>
              <a:spcAft>
                <a:spcPts val="600"/>
              </a:spcAft>
              <a:defRPr sz="5000" b="1" i="0">
                <a:solidFill>
                  <a:schemeClr val="bg1"/>
                </a:solidFill>
                <a:latin typeface="+mn-lt"/>
              </a:defRPr>
            </a:lvl1pPr>
            <a:lvl2pPr marL="0" indent="0" algn="l">
              <a:lnSpc>
                <a:spcPct val="100000"/>
              </a:lnSpc>
              <a:spcBef>
                <a:spcPts val="2400"/>
              </a:spcBef>
              <a:spcAft>
                <a:spcPts val="600"/>
              </a:spcAft>
              <a:buNone/>
              <a:defRPr sz="2400" b="1" i="0" baseline="0">
                <a:solidFill>
                  <a:schemeClr val="bg1"/>
                </a:solidFill>
                <a:latin typeface="+mn-lt"/>
              </a:defRPr>
            </a:lvl2pPr>
          </a:lstStyle>
          <a:p>
            <a:pPr lvl="0"/>
            <a:r>
              <a:rPr lang="en-US" dirty="0"/>
              <a:t>Suggested title: Questions / Q&amp;A / Thank you</a:t>
            </a:r>
          </a:p>
          <a:p>
            <a:pPr lvl="1"/>
            <a:r>
              <a:rPr lang="en-US" dirty="0"/>
              <a:t>Click to add sub-heading</a:t>
            </a:r>
          </a:p>
        </p:txBody>
      </p:sp>
      <p:grpSp>
        <p:nvGrpSpPr>
          <p:cNvPr id="8" name="Group 7">
            <a:extLst>
              <a:ext uri="{FF2B5EF4-FFF2-40B4-BE49-F238E27FC236}">
                <a16:creationId xmlns:a16="http://schemas.microsoft.com/office/drawing/2014/main" id="{5BDE19CA-F81F-4F8A-848A-FA67F6BDB154}"/>
              </a:ext>
            </a:extLst>
          </p:cNvPr>
          <p:cNvGrpSpPr/>
          <p:nvPr userDrawn="1"/>
        </p:nvGrpSpPr>
        <p:grpSpPr>
          <a:xfrm>
            <a:off x="457200" y="6328800"/>
            <a:ext cx="11277600" cy="154800"/>
            <a:chOff x="457200" y="6328800"/>
            <a:chExt cx="11277600" cy="154800"/>
          </a:xfrm>
        </p:grpSpPr>
        <p:cxnSp>
          <p:nvCxnSpPr>
            <p:cNvPr id="9" name="Straight Connector 8">
              <a:extLst>
                <a:ext uri="{FF2B5EF4-FFF2-40B4-BE49-F238E27FC236}">
                  <a16:creationId xmlns:a16="http://schemas.microsoft.com/office/drawing/2014/main" id="{3E94EA5A-CCEB-4EFF-93C7-62AE4E738600}"/>
                </a:ext>
              </a:extLst>
            </p:cNvPr>
            <p:cNvCxnSpPr/>
            <p:nvPr userDrawn="1"/>
          </p:nvCxnSpPr>
          <p:spPr>
            <a:xfrm>
              <a:off x="457200" y="6400800"/>
              <a:ext cx="11277600" cy="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68D6AB-1980-4A0C-BDCD-D59AB6F5FEBA}"/>
                </a:ext>
              </a:extLst>
            </p:cNvPr>
            <p:cNvCxnSpPr>
              <a:cxnSpLocks/>
            </p:cNvCxnSpPr>
            <p:nvPr userDrawn="1"/>
          </p:nvCxnSpPr>
          <p:spPr>
            <a:xfrm>
              <a:off x="4572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1F07F6-8E44-46AF-ACA6-FC3958339B24}"/>
                </a:ext>
              </a:extLst>
            </p:cNvPr>
            <p:cNvCxnSpPr>
              <a:cxnSpLocks/>
            </p:cNvCxnSpPr>
            <p:nvPr userDrawn="1"/>
          </p:nvCxnSpPr>
          <p:spPr>
            <a:xfrm>
              <a:off x="11734800" y="6328800"/>
              <a:ext cx="0" cy="154800"/>
            </a:xfrm>
            <a:prstGeom prst="line">
              <a:avLst/>
            </a:prstGeom>
            <a:ln w="4445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74525"/>
            <a:ext cx="1632293" cy="608400"/>
          </a:xfrm>
          <a:prstGeom prst="rect">
            <a:avLst/>
          </a:prstGeom>
        </p:spPr>
      </p:pic>
      <p:sp>
        <p:nvSpPr>
          <p:cNvPr id="3" name="Slide Number Placeholder 2"/>
          <p:cNvSpPr>
            <a:spLocks noGrp="1"/>
          </p:cNvSpPr>
          <p:nvPr>
            <p:ph type="sldNum" sz="quarter" idx="14"/>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29197836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nd Right 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27F418A-F005-42FB-8B01-80B326D9896F}"/>
              </a:ext>
            </a:extLst>
          </p:cNvPr>
          <p:cNvSpPr>
            <a:spLocks noGrp="1"/>
          </p:cNvSpPr>
          <p:nvPr>
            <p:ph type="pic" sz="quarter" idx="13"/>
          </p:nvPr>
        </p:nvSpPr>
        <p:spPr>
          <a:xfrm>
            <a:off x="457200" y="457700"/>
            <a:ext cx="7466400" cy="53208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9" name="Text Placeholder 8">
            <a:extLst>
              <a:ext uri="{FF2B5EF4-FFF2-40B4-BE49-F238E27FC236}">
                <a16:creationId xmlns:a16="http://schemas.microsoft.com/office/drawing/2014/main" id="{8B9F4FE8-9CDC-4DE2-B6C4-FABD5592D83C}"/>
              </a:ext>
            </a:extLst>
          </p:cNvPr>
          <p:cNvSpPr>
            <a:spLocks noGrp="1"/>
          </p:cNvSpPr>
          <p:nvPr>
            <p:ph type="body" sz="quarter" idx="14"/>
          </p:nvPr>
        </p:nvSpPr>
        <p:spPr>
          <a:xfrm>
            <a:off x="8127206" y="1978933"/>
            <a:ext cx="3607594" cy="3802062"/>
          </a:xfrm>
          <a:prstGeom prst="rect">
            <a:avLst/>
          </a:prstGeom>
        </p:spPr>
        <p:txBody>
          <a:bodyPr/>
          <a:lstStyle>
            <a:lvl1pPr>
              <a:lnSpc>
                <a:spcPct val="100000"/>
              </a:lnSpc>
              <a:spcAft>
                <a:spcPts val="600"/>
              </a:spcAft>
              <a:defRPr/>
            </a:lvl1pPr>
            <a:lvl2pPr>
              <a:lnSpc>
                <a:spcPct val="100000"/>
              </a:lnSpc>
              <a:spcAft>
                <a:spcPts val="600"/>
              </a:spcAft>
              <a:buClr>
                <a:schemeClr val="bg2"/>
              </a:buClr>
              <a:defRPr/>
            </a:lvl2pPr>
            <a:lvl3pPr>
              <a:lnSpc>
                <a:spcPct val="100000"/>
              </a:lnSpc>
              <a:spcAft>
                <a:spcPts val="600"/>
              </a:spcAft>
              <a:buClr>
                <a:schemeClr val="bg2"/>
              </a:buClr>
              <a:defRPr/>
            </a:lvl3pPr>
            <a:lvl4pPr>
              <a:lnSpc>
                <a:spcPct val="100000"/>
              </a:lnSpc>
              <a:spcAft>
                <a:spcPts val="600"/>
              </a:spcAft>
              <a:buClr>
                <a:schemeClr val="bg2"/>
              </a:buClr>
              <a:defRPr/>
            </a:lvl4pPr>
            <a:lvl5pPr>
              <a:lnSpc>
                <a:spcPct val="100000"/>
              </a:lnSpc>
              <a:spcAft>
                <a:spcPts val="600"/>
              </a:spcAft>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sp>
        <p:nvSpPr>
          <p:cNvPr id="3" name="Slide Number Placeholder 2"/>
          <p:cNvSpPr>
            <a:spLocks noGrp="1"/>
          </p:cNvSpPr>
          <p:nvPr>
            <p:ph type="sldNum" sz="quarter" idx="15"/>
          </p:nvPr>
        </p:nvSpPr>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660536996"/>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Final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04F-D75B-4E27-9BD7-FCD6C3E29D18}"/>
              </a:ext>
            </a:extLst>
          </p:cNvPr>
          <p:cNvSpPr>
            <a:spLocks noGrp="1"/>
          </p:cNvSpPr>
          <p:nvPr>
            <p:ph type="ctrTitle" hasCustomPrompt="1"/>
          </p:nvPr>
        </p:nvSpPr>
        <p:spPr>
          <a:xfrm>
            <a:off x="457200" y="2343696"/>
            <a:ext cx="11225814" cy="846113"/>
          </a:xfrm>
        </p:spPr>
        <p:txBody>
          <a:bodyPr anchor="t"/>
          <a:lstStyle>
            <a:lvl1pPr algn="l">
              <a:defRPr sz="5000">
                <a:solidFill>
                  <a:schemeClr val="tx1"/>
                </a:solidFill>
              </a:defRPr>
            </a:lvl1pPr>
          </a:lstStyle>
          <a:p>
            <a:r>
              <a:rPr lang="en-US" dirty="0"/>
              <a:t>Suggested title: Questions / Q&amp;A / Thank you</a:t>
            </a:r>
          </a:p>
        </p:txBody>
      </p:sp>
      <p:sp>
        <p:nvSpPr>
          <p:cNvPr id="3" name="Subtitle 2">
            <a:extLst>
              <a:ext uri="{FF2B5EF4-FFF2-40B4-BE49-F238E27FC236}">
                <a16:creationId xmlns:a16="http://schemas.microsoft.com/office/drawing/2014/main" id="{DB07B812-FB6A-477C-A589-733D5079CE05}"/>
              </a:ext>
            </a:extLst>
          </p:cNvPr>
          <p:cNvSpPr>
            <a:spLocks noGrp="1"/>
          </p:cNvSpPr>
          <p:nvPr>
            <p:ph type="subTitle" idx="1" hasCustomPrompt="1"/>
          </p:nvPr>
        </p:nvSpPr>
        <p:spPr>
          <a:xfrm>
            <a:off x="457199" y="3643469"/>
            <a:ext cx="11225814" cy="899888"/>
          </a:xfrm>
        </p:spPr>
        <p:txBody>
          <a:bodyPr/>
          <a:lstStyle>
            <a:lvl1pPr marL="0" indent="0" algn="l">
              <a:buNone/>
              <a:defRPr sz="2400" b="1">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sub-heading</a:t>
            </a:r>
            <a:endParaRPr lang="en-GB" dirty="0"/>
          </a:p>
        </p:txBody>
      </p:sp>
      <p:grpSp>
        <p:nvGrpSpPr>
          <p:cNvPr id="9" name="Group 4">
            <a:extLst>
              <a:ext uri="{FF2B5EF4-FFF2-40B4-BE49-F238E27FC236}">
                <a16:creationId xmlns:a16="http://schemas.microsoft.com/office/drawing/2014/main" id="{37430850-897C-49AE-AC19-9DED89782524}"/>
              </a:ext>
            </a:extLst>
          </p:cNvPr>
          <p:cNvGrpSpPr>
            <a:grpSpLocks noChangeAspect="1"/>
          </p:cNvGrpSpPr>
          <p:nvPr/>
        </p:nvGrpSpPr>
        <p:grpSpPr bwMode="auto">
          <a:xfrm>
            <a:off x="457200" y="457200"/>
            <a:ext cx="1638000" cy="609661"/>
            <a:chOff x="277" y="288"/>
            <a:chExt cx="4863" cy="1810"/>
          </a:xfrm>
          <a:solidFill>
            <a:schemeClr val="tx1"/>
          </a:solidFill>
        </p:grpSpPr>
        <p:sp>
          <p:nvSpPr>
            <p:cNvPr id="11" name="Freeform 5">
              <a:extLst>
                <a:ext uri="{FF2B5EF4-FFF2-40B4-BE49-F238E27FC236}">
                  <a16:creationId xmlns:a16="http://schemas.microsoft.com/office/drawing/2014/main" id="{211E13FD-206C-4112-8C63-18DB462C42D4}"/>
                </a:ext>
              </a:extLst>
            </p:cNvPr>
            <p:cNvSpPr>
              <a:spLocks/>
            </p:cNvSpPr>
            <p:nvPr userDrawn="1"/>
          </p:nvSpPr>
          <p:spPr bwMode="auto">
            <a:xfrm>
              <a:off x="277" y="303"/>
              <a:ext cx="1927" cy="1772"/>
            </a:xfrm>
            <a:custGeom>
              <a:avLst/>
              <a:gdLst>
                <a:gd name="T0" fmla="*/ 830 w 1019"/>
                <a:gd name="T1" fmla="*/ 18 h 937"/>
                <a:gd name="T2" fmla="*/ 830 w 1019"/>
                <a:gd name="T3" fmla="*/ 370 h 937"/>
                <a:gd name="T4" fmla="*/ 190 w 1019"/>
                <a:gd name="T5" fmla="*/ 370 h 937"/>
                <a:gd name="T6" fmla="*/ 190 w 1019"/>
                <a:gd name="T7" fmla="*/ 18 h 937"/>
                <a:gd name="T8" fmla="*/ 172 w 1019"/>
                <a:gd name="T9" fmla="*/ 0 h 937"/>
                <a:gd name="T10" fmla="*/ 18 w 1019"/>
                <a:gd name="T11" fmla="*/ 0 h 937"/>
                <a:gd name="T12" fmla="*/ 0 w 1019"/>
                <a:gd name="T13" fmla="*/ 18 h 937"/>
                <a:gd name="T14" fmla="*/ 0 w 1019"/>
                <a:gd name="T15" fmla="*/ 919 h 937"/>
                <a:gd name="T16" fmla="*/ 18 w 1019"/>
                <a:gd name="T17" fmla="*/ 937 h 937"/>
                <a:gd name="T18" fmla="*/ 172 w 1019"/>
                <a:gd name="T19" fmla="*/ 937 h 937"/>
                <a:gd name="T20" fmla="*/ 190 w 1019"/>
                <a:gd name="T21" fmla="*/ 919 h 937"/>
                <a:gd name="T22" fmla="*/ 190 w 1019"/>
                <a:gd name="T23" fmla="*/ 560 h 937"/>
                <a:gd name="T24" fmla="*/ 830 w 1019"/>
                <a:gd name="T25" fmla="*/ 560 h 937"/>
                <a:gd name="T26" fmla="*/ 830 w 1019"/>
                <a:gd name="T27" fmla="*/ 919 h 937"/>
                <a:gd name="T28" fmla="*/ 848 w 1019"/>
                <a:gd name="T29" fmla="*/ 937 h 937"/>
                <a:gd name="T30" fmla="*/ 1001 w 1019"/>
                <a:gd name="T31" fmla="*/ 937 h 937"/>
                <a:gd name="T32" fmla="*/ 1019 w 1019"/>
                <a:gd name="T33" fmla="*/ 919 h 937"/>
                <a:gd name="T34" fmla="*/ 1019 w 1019"/>
                <a:gd name="T35" fmla="*/ 18 h 937"/>
                <a:gd name="T36" fmla="*/ 1001 w 1019"/>
                <a:gd name="T37" fmla="*/ 0 h 937"/>
                <a:gd name="T38" fmla="*/ 848 w 1019"/>
                <a:gd name="T39" fmla="*/ 0 h 937"/>
                <a:gd name="T40" fmla="*/ 830 w 1019"/>
                <a:gd name="T41" fmla="*/ 1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9" h="937">
                  <a:moveTo>
                    <a:pt x="830" y="18"/>
                  </a:moveTo>
                  <a:cubicBezTo>
                    <a:pt x="830" y="370"/>
                    <a:pt x="830" y="370"/>
                    <a:pt x="830" y="370"/>
                  </a:cubicBezTo>
                  <a:cubicBezTo>
                    <a:pt x="190" y="370"/>
                    <a:pt x="190" y="370"/>
                    <a:pt x="190" y="370"/>
                  </a:cubicBezTo>
                  <a:cubicBezTo>
                    <a:pt x="190" y="18"/>
                    <a:pt x="190" y="18"/>
                    <a:pt x="190" y="18"/>
                  </a:cubicBezTo>
                  <a:cubicBezTo>
                    <a:pt x="190" y="8"/>
                    <a:pt x="182" y="0"/>
                    <a:pt x="172" y="0"/>
                  </a:cubicBezTo>
                  <a:cubicBezTo>
                    <a:pt x="18" y="0"/>
                    <a:pt x="18" y="0"/>
                    <a:pt x="18" y="0"/>
                  </a:cubicBezTo>
                  <a:cubicBezTo>
                    <a:pt x="8" y="0"/>
                    <a:pt x="0" y="8"/>
                    <a:pt x="0" y="18"/>
                  </a:cubicBezTo>
                  <a:cubicBezTo>
                    <a:pt x="0" y="919"/>
                    <a:pt x="0" y="919"/>
                    <a:pt x="0" y="919"/>
                  </a:cubicBezTo>
                  <a:cubicBezTo>
                    <a:pt x="0" y="928"/>
                    <a:pt x="8" y="937"/>
                    <a:pt x="18" y="937"/>
                  </a:cubicBezTo>
                  <a:cubicBezTo>
                    <a:pt x="172" y="937"/>
                    <a:pt x="172" y="937"/>
                    <a:pt x="172" y="937"/>
                  </a:cubicBezTo>
                  <a:cubicBezTo>
                    <a:pt x="182" y="937"/>
                    <a:pt x="190" y="928"/>
                    <a:pt x="190" y="919"/>
                  </a:cubicBezTo>
                  <a:cubicBezTo>
                    <a:pt x="190" y="560"/>
                    <a:pt x="190" y="560"/>
                    <a:pt x="190" y="560"/>
                  </a:cubicBezTo>
                  <a:cubicBezTo>
                    <a:pt x="830" y="560"/>
                    <a:pt x="830" y="560"/>
                    <a:pt x="830" y="560"/>
                  </a:cubicBezTo>
                  <a:cubicBezTo>
                    <a:pt x="830" y="919"/>
                    <a:pt x="830" y="919"/>
                    <a:pt x="830" y="919"/>
                  </a:cubicBezTo>
                  <a:cubicBezTo>
                    <a:pt x="830" y="928"/>
                    <a:pt x="838" y="937"/>
                    <a:pt x="848" y="937"/>
                  </a:cubicBezTo>
                  <a:cubicBezTo>
                    <a:pt x="1001" y="937"/>
                    <a:pt x="1001" y="937"/>
                    <a:pt x="1001" y="937"/>
                  </a:cubicBezTo>
                  <a:cubicBezTo>
                    <a:pt x="1011" y="937"/>
                    <a:pt x="1019" y="928"/>
                    <a:pt x="1019" y="919"/>
                  </a:cubicBezTo>
                  <a:cubicBezTo>
                    <a:pt x="1019" y="18"/>
                    <a:pt x="1019" y="18"/>
                    <a:pt x="1019" y="18"/>
                  </a:cubicBezTo>
                  <a:cubicBezTo>
                    <a:pt x="1019" y="8"/>
                    <a:pt x="1011" y="0"/>
                    <a:pt x="1001" y="0"/>
                  </a:cubicBezTo>
                  <a:cubicBezTo>
                    <a:pt x="848" y="0"/>
                    <a:pt x="848" y="0"/>
                    <a:pt x="848" y="0"/>
                  </a:cubicBezTo>
                  <a:cubicBezTo>
                    <a:pt x="838" y="0"/>
                    <a:pt x="830" y="8"/>
                    <a:pt x="830" y="18"/>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2" name="Freeform 6">
              <a:extLst>
                <a:ext uri="{FF2B5EF4-FFF2-40B4-BE49-F238E27FC236}">
                  <a16:creationId xmlns:a16="http://schemas.microsoft.com/office/drawing/2014/main" id="{1289EA2F-C60B-4E0C-B9D4-2EF490146190}"/>
                </a:ext>
              </a:extLst>
            </p:cNvPr>
            <p:cNvSpPr>
              <a:spLocks/>
            </p:cNvSpPr>
            <p:nvPr userDrawn="1"/>
          </p:nvSpPr>
          <p:spPr bwMode="auto">
            <a:xfrm>
              <a:off x="3977" y="288"/>
              <a:ext cx="1163" cy="1787"/>
            </a:xfrm>
            <a:custGeom>
              <a:avLst/>
              <a:gdLst>
                <a:gd name="T0" fmla="*/ 86 w 615"/>
                <a:gd name="T1" fmla="*/ 254 h 945"/>
                <a:gd name="T2" fmla="*/ 14 w 615"/>
                <a:gd name="T3" fmla="*/ 120 h 945"/>
                <a:gd name="T4" fmla="*/ 18 w 615"/>
                <a:gd name="T5" fmla="*/ 98 h 945"/>
                <a:gd name="T6" fmla="*/ 74 w 615"/>
                <a:gd name="T7" fmla="*/ 55 h 945"/>
                <a:gd name="T8" fmla="*/ 163 w 615"/>
                <a:gd name="T9" fmla="*/ 16 h 945"/>
                <a:gd name="T10" fmla="*/ 277 w 615"/>
                <a:gd name="T11" fmla="*/ 0 h 945"/>
                <a:gd name="T12" fmla="*/ 408 w 615"/>
                <a:gd name="T13" fmla="*/ 22 h 945"/>
                <a:gd name="T14" fmla="*/ 508 w 615"/>
                <a:gd name="T15" fmla="*/ 84 h 945"/>
                <a:gd name="T16" fmla="*/ 571 w 615"/>
                <a:gd name="T17" fmla="*/ 181 h 945"/>
                <a:gd name="T18" fmla="*/ 593 w 615"/>
                <a:gd name="T19" fmla="*/ 304 h 945"/>
                <a:gd name="T20" fmla="*/ 582 w 615"/>
                <a:gd name="T21" fmla="*/ 385 h 945"/>
                <a:gd name="T22" fmla="*/ 554 w 615"/>
                <a:gd name="T23" fmla="*/ 454 h 945"/>
                <a:gd name="T24" fmla="*/ 512 w 615"/>
                <a:gd name="T25" fmla="*/ 517 h 945"/>
                <a:gd name="T26" fmla="*/ 460 w 615"/>
                <a:gd name="T27" fmla="*/ 576 h 945"/>
                <a:gd name="T28" fmla="*/ 288 w 615"/>
                <a:gd name="T29" fmla="*/ 758 h 945"/>
                <a:gd name="T30" fmla="*/ 596 w 615"/>
                <a:gd name="T31" fmla="*/ 758 h 945"/>
                <a:gd name="T32" fmla="*/ 615 w 615"/>
                <a:gd name="T33" fmla="*/ 776 h 945"/>
                <a:gd name="T34" fmla="*/ 615 w 615"/>
                <a:gd name="T35" fmla="*/ 927 h 945"/>
                <a:gd name="T36" fmla="*/ 596 w 615"/>
                <a:gd name="T37" fmla="*/ 945 h 945"/>
                <a:gd name="T38" fmla="*/ 18 w 615"/>
                <a:gd name="T39" fmla="*/ 945 h 945"/>
                <a:gd name="T40" fmla="*/ 0 w 615"/>
                <a:gd name="T41" fmla="*/ 927 h 945"/>
                <a:gd name="T42" fmla="*/ 0 w 615"/>
                <a:gd name="T43" fmla="*/ 806 h 945"/>
                <a:gd name="T44" fmla="*/ 9 w 615"/>
                <a:gd name="T45" fmla="*/ 783 h 945"/>
                <a:gd name="T46" fmla="*/ 320 w 615"/>
                <a:gd name="T47" fmla="*/ 461 h 945"/>
                <a:gd name="T48" fmla="*/ 373 w 615"/>
                <a:gd name="T49" fmla="*/ 389 h 945"/>
                <a:gd name="T50" fmla="*/ 390 w 615"/>
                <a:gd name="T51" fmla="*/ 314 h 945"/>
                <a:gd name="T52" fmla="*/ 381 w 615"/>
                <a:gd name="T53" fmla="*/ 264 h 945"/>
                <a:gd name="T54" fmla="*/ 356 w 615"/>
                <a:gd name="T55" fmla="*/ 225 h 945"/>
                <a:gd name="T56" fmla="*/ 316 w 615"/>
                <a:gd name="T57" fmla="*/ 199 h 945"/>
                <a:gd name="T58" fmla="*/ 265 w 615"/>
                <a:gd name="T59" fmla="*/ 190 h 945"/>
                <a:gd name="T60" fmla="*/ 210 w 615"/>
                <a:gd name="T61" fmla="*/ 197 h 945"/>
                <a:gd name="T62" fmla="*/ 165 w 615"/>
                <a:gd name="T63" fmla="*/ 218 h 945"/>
                <a:gd name="T64" fmla="*/ 127 w 615"/>
                <a:gd name="T65" fmla="*/ 248 h 945"/>
                <a:gd name="T66" fmla="*/ 114 w 615"/>
                <a:gd name="T67" fmla="*/ 259 h 945"/>
                <a:gd name="T68" fmla="*/ 86 w 615"/>
                <a:gd name="T69" fmla="*/ 25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5" h="945">
                  <a:moveTo>
                    <a:pt x="86" y="254"/>
                  </a:moveTo>
                  <a:cubicBezTo>
                    <a:pt x="14" y="120"/>
                    <a:pt x="14" y="120"/>
                    <a:pt x="14" y="120"/>
                  </a:cubicBezTo>
                  <a:cubicBezTo>
                    <a:pt x="10" y="112"/>
                    <a:pt x="12" y="103"/>
                    <a:pt x="18" y="98"/>
                  </a:cubicBezTo>
                  <a:cubicBezTo>
                    <a:pt x="34" y="83"/>
                    <a:pt x="53" y="68"/>
                    <a:pt x="74" y="55"/>
                  </a:cubicBezTo>
                  <a:cubicBezTo>
                    <a:pt x="100" y="39"/>
                    <a:pt x="130" y="26"/>
                    <a:pt x="163" y="16"/>
                  </a:cubicBezTo>
                  <a:cubicBezTo>
                    <a:pt x="196" y="5"/>
                    <a:pt x="235" y="0"/>
                    <a:pt x="277" y="0"/>
                  </a:cubicBezTo>
                  <a:cubicBezTo>
                    <a:pt x="325" y="0"/>
                    <a:pt x="369" y="7"/>
                    <a:pt x="408" y="22"/>
                  </a:cubicBezTo>
                  <a:cubicBezTo>
                    <a:pt x="447" y="37"/>
                    <a:pt x="480" y="58"/>
                    <a:pt x="508" y="84"/>
                  </a:cubicBezTo>
                  <a:cubicBezTo>
                    <a:pt x="535" y="111"/>
                    <a:pt x="556" y="144"/>
                    <a:pt x="571" y="181"/>
                  </a:cubicBezTo>
                  <a:cubicBezTo>
                    <a:pt x="585" y="218"/>
                    <a:pt x="593" y="259"/>
                    <a:pt x="593" y="304"/>
                  </a:cubicBezTo>
                  <a:cubicBezTo>
                    <a:pt x="593" y="333"/>
                    <a:pt x="589" y="360"/>
                    <a:pt x="582" y="385"/>
                  </a:cubicBezTo>
                  <a:cubicBezTo>
                    <a:pt x="576" y="409"/>
                    <a:pt x="566" y="433"/>
                    <a:pt x="554" y="454"/>
                  </a:cubicBezTo>
                  <a:cubicBezTo>
                    <a:pt x="542" y="476"/>
                    <a:pt x="528" y="497"/>
                    <a:pt x="512" y="517"/>
                  </a:cubicBezTo>
                  <a:cubicBezTo>
                    <a:pt x="496" y="537"/>
                    <a:pt x="479" y="557"/>
                    <a:pt x="460" y="576"/>
                  </a:cubicBezTo>
                  <a:cubicBezTo>
                    <a:pt x="288" y="758"/>
                    <a:pt x="288" y="758"/>
                    <a:pt x="288" y="758"/>
                  </a:cubicBezTo>
                  <a:cubicBezTo>
                    <a:pt x="596" y="758"/>
                    <a:pt x="596" y="758"/>
                    <a:pt x="596" y="758"/>
                  </a:cubicBezTo>
                  <a:cubicBezTo>
                    <a:pt x="606" y="758"/>
                    <a:pt x="615" y="766"/>
                    <a:pt x="615" y="776"/>
                  </a:cubicBezTo>
                  <a:cubicBezTo>
                    <a:pt x="615" y="927"/>
                    <a:pt x="615" y="927"/>
                    <a:pt x="615" y="927"/>
                  </a:cubicBezTo>
                  <a:cubicBezTo>
                    <a:pt x="615" y="937"/>
                    <a:pt x="606" y="945"/>
                    <a:pt x="596" y="945"/>
                  </a:cubicBezTo>
                  <a:cubicBezTo>
                    <a:pt x="18" y="945"/>
                    <a:pt x="18" y="945"/>
                    <a:pt x="18" y="945"/>
                  </a:cubicBezTo>
                  <a:cubicBezTo>
                    <a:pt x="8" y="945"/>
                    <a:pt x="0" y="937"/>
                    <a:pt x="0" y="927"/>
                  </a:cubicBezTo>
                  <a:cubicBezTo>
                    <a:pt x="0" y="806"/>
                    <a:pt x="0" y="806"/>
                    <a:pt x="0" y="806"/>
                  </a:cubicBezTo>
                  <a:cubicBezTo>
                    <a:pt x="0" y="797"/>
                    <a:pt x="3" y="789"/>
                    <a:pt x="9" y="783"/>
                  </a:cubicBezTo>
                  <a:cubicBezTo>
                    <a:pt x="320" y="461"/>
                    <a:pt x="320" y="461"/>
                    <a:pt x="320" y="461"/>
                  </a:cubicBezTo>
                  <a:cubicBezTo>
                    <a:pt x="343" y="437"/>
                    <a:pt x="361" y="413"/>
                    <a:pt x="373" y="389"/>
                  </a:cubicBezTo>
                  <a:cubicBezTo>
                    <a:pt x="384" y="365"/>
                    <a:pt x="390" y="340"/>
                    <a:pt x="390" y="314"/>
                  </a:cubicBezTo>
                  <a:cubicBezTo>
                    <a:pt x="390" y="295"/>
                    <a:pt x="387" y="279"/>
                    <a:pt x="381" y="264"/>
                  </a:cubicBezTo>
                  <a:cubicBezTo>
                    <a:pt x="375" y="249"/>
                    <a:pt x="367" y="236"/>
                    <a:pt x="356" y="225"/>
                  </a:cubicBezTo>
                  <a:cubicBezTo>
                    <a:pt x="345" y="214"/>
                    <a:pt x="332" y="205"/>
                    <a:pt x="316" y="199"/>
                  </a:cubicBezTo>
                  <a:cubicBezTo>
                    <a:pt x="301" y="193"/>
                    <a:pt x="284" y="190"/>
                    <a:pt x="265" y="190"/>
                  </a:cubicBezTo>
                  <a:cubicBezTo>
                    <a:pt x="245" y="190"/>
                    <a:pt x="226" y="192"/>
                    <a:pt x="210" y="197"/>
                  </a:cubicBezTo>
                  <a:cubicBezTo>
                    <a:pt x="194" y="203"/>
                    <a:pt x="179" y="209"/>
                    <a:pt x="165" y="218"/>
                  </a:cubicBezTo>
                  <a:cubicBezTo>
                    <a:pt x="151" y="227"/>
                    <a:pt x="139" y="237"/>
                    <a:pt x="127" y="248"/>
                  </a:cubicBezTo>
                  <a:cubicBezTo>
                    <a:pt x="122" y="252"/>
                    <a:pt x="118" y="256"/>
                    <a:pt x="114" y="259"/>
                  </a:cubicBezTo>
                  <a:cubicBezTo>
                    <a:pt x="106" y="267"/>
                    <a:pt x="92" y="264"/>
                    <a:pt x="86" y="254"/>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sp>
          <p:nvSpPr>
            <p:cNvPr id="13" name="Freeform 7">
              <a:extLst>
                <a:ext uri="{FF2B5EF4-FFF2-40B4-BE49-F238E27FC236}">
                  <a16:creationId xmlns:a16="http://schemas.microsoft.com/office/drawing/2014/main" id="{F565173A-6152-495C-8886-801CC0843EA4}"/>
                </a:ext>
              </a:extLst>
            </p:cNvPr>
            <p:cNvSpPr>
              <a:spLocks/>
            </p:cNvSpPr>
            <p:nvPr userDrawn="1"/>
          </p:nvSpPr>
          <p:spPr bwMode="auto">
            <a:xfrm>
              <a:off x="2442" y="290"/>
              <a:ext cx="1365" cy="1808"/>
            </a:xfrm>
            <a:custGeom>
              <a:avLst/>
              <a:gdLst>
                <a:gd name="T0" fmla="*/ 640 w 722"/>
                <a:gd name="T1" fmla="*/ 466 h 956"/>
                <a:gd name="T2" fmla="*/ 444 w 722"/>
                <a:gd name="T3" fmla="*/ 387 h 956"/>
                <a:gd name="T4" fmla="*/ 327 w 722"/>
                <a:gd name="T5" fmla="*/ 364 h 956"/>
                <a:gd name="T6" fmla="*/ 242 w 722"/>
                <a:gd name="T7" fmla="*/ 320 h 956"/>
                <a:gd name="T8" fmla="*/ 242 w 722"/>
                <a:gd name="T9" fmla="*/ 246 h 956"/>
                <a:gd name="T10" fmla="*/ 319 w 722"/>
                <a:gd name="T11" fmla="*/ 196 h 956"/>
                <a:gd name="T12" fmla="*/ 507 w 722"/>
                <a:gd name="T13" fmla="*/ 210 h 956"/>
                <a:gd name="T14" fmla="*/ 608 w 722"/>
                <a:gd name="T15" fmla="*/ 259 h 956"/>
                <a:gd name="T16" fmla="*/ 635 w 722"/>
                <a:gd name="T17" fmla="*/ 251 h 956"/>
                <a:gd name="T18" fmla="*/ 706 w 722"/>
                <a:gd name="T19" fmla="*/ 119 h 956"/>
                <a:gd name="T20" fmla="*/ 709 w 722"/>
                <a:gd name="T21" fmla="*/ 110 h 956"/>
                <a:gd name="T22" fmla="*/ 626 w 722"/>
                <a:gd name="T23" fmla="*/ 53 h 956"/>
                <a:gd name="T24" fmla="*/ 465 w 722"/>
                <a:gd name="T25" fmla="*/ 5 h 956"/>
                <a:gd name="T26" fmla="*/ 247 w 722"/>
                <a:gd name="T27" fmla="*/ 18 h 956"/>
                <a:gd name="T28" fmla="*/ 60 w 722"/>
                <a:gd name="T29" fmla="*/ 167 h 956"/>
                <a:gd name="T30" fmla="*/ 52 w 722"/>
                <a:gd name="T31" fmla="*/ 404 h 956"/>
                <a:gd name="T32" fmla="*/ 193 w 722"/>
                <a:gd name="T33" fmla="*/ 535 h 956"/>
                <a:gd name="T34" fmla="*/ 351 w 722"/>
                <a:gd name="T35" fmla="*/ 572 h 956"/>
                <a:gd name="T36" fmla="*/ 482 w 722"/>
                <a:gd name="T37" fmla="*/ 608 h 956"/>
                <a:gd name="T38" fmla="*/ 521 w 722"/>
                <a:gd name="T39" fmla="*/ 670 h 956"/>
                <a:gd name="T40" fmla="*/ 479 w 722"/>
                <a:gd name="T41" fmla="*/ 740 h 956"/>
                <a:gd name="T42" fmla="*/ 366 w 722"/>
                <a:gd name="T43" fmla="*/ 767 h 956"/>
                <a:gd name="T44" fmla="*/ 218 w 722"/>
                <a:gd name="T45" fmla="*/ 739 h 956"/>
                <a:gd name="T46" fmla="*/ 112 w 722"/>
                <a:gd name="T47" fmla="*/ 678 h 956"/>
                <a:gd name="T48" fmla="*/ 86 w 722"/>
                <a:gd name="T49" fmla="*/ 680 h 956"/>
                <a:gd name="T50" fmla="*/ 84 w 722"/>
                <a:gd name="T51" fmla="*/ 683 h 956"/>
                <a:gd name="T52" fmla="*/ 4 w 722"/>
                <a:gd name="T53" fmla="*/ 815 h 956"/>
                <a:gd name="T54" fmla="*/ 11 w 722"/>
                <a:gd name="T55" fmla="*/ 841 h 956"/>
                <a:gd name="T56" fmla="*/ 171 w 722"/>
                <a:gd name="T57" fmla="*/ 925 h 956"/>
                <a:gd name="T58" fmla="*/ 366 w 722"/>
                <a:gd name="T59" fmla="*/ 956 h 956"/>
                <a:gd name="T60" fmla="*/ 613 w 722"/>
                <a:gd name="T61" fmla="*/ 881 h 956"/>
                <a:gd name="T62" fmla="*/ 722 w 722"/>
                <a:gd name="T63" fmla="*/ 650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2" h="956">
                  <a:moveTo>
                    <a:pt x="700" y="543"/>
                  </a:moveTo>
                  <a:cubicBezTo>
                    <a:pt x="685" y="513"/>
                    <a:pt x="665" y="487"/>
                    <a:pt x="640" y="466"/>
                  </a:cubicBezTo>
                  <a:cubicBezTo>
                    <a:pt x="615" y="445"/>
                    <a:pt x="585" y="428"/>
                    <a:pt x="552" y="416"/>
                  </a:cubicBezTo>
                  <a:cubicBezTo>
                    <a:pt x="518" y="403"/>
                    <a:pt x="482" y="393"/>
                    <a:pt x="444" y="387"/>
                  </a:cubicBezTo>
                  <a:cubicBezTo>
                    <a:pt x="396" y="378"/>
                    <a:pt x="396" y="378"/>
                    <a:pt x="396" y="378"/>
                  </a:cubicBezTo>
                  <a:cubicBezTo>
                    <a:pt x="371" y="374"/>
                    <a:pt x="348" y="369"/>
                    <a:pt x="327" y="364"/>
                  </a:cubicBezTo>
                  <a:cubicBezTo>
                    <a:pt x="307" y="359"/>
                    <a:pt x="289" y="353"/>
                    <a:pt x="274" y="345"/>
                  </a:cubicBezTo>
                  <a:cubicBezTo>
                    <a:pt x="260" y="338"/>
                    <a:pt x="249" y="330"/>
                    <a:pt x="242" y="320"/>
                  </a:cubicBezTo>
                  <a:cubicBezTo>
                    <a:pt x="235" y="310"/>
                    <a:pt x="231" y="299"/>
                    <a:pt x="231" y="285"/>
                  </a:cubicBezTo>
                  <a:cubicBezTo>
                    <a:pt x="231" y="270"/>
                    <a:pt x="235" y="257"/>
                    <a:pt x="242" y="246"/>
                  </a:cubicBezTo>
                  <a:cubicBezTo>
                    <a:pt x="249" y="234"/>
                    <a:pt x="259" y="224"/>
                    <a:pt x="272" y="216"/>
                  </a:cubicBezTo>
                  <a:cubicBezTo>
                    <a:pt x="285" y="207"/>
                    <a:pt x="301" y="200"/>
                    <a:pt x="319" y="196"/>
                  </a:cubicBezTo>
                  <a:cubicBezTo>
                    <a:pt x="338" y="191"/>
                    <a:pt x="359" y="189"/>
                    <a:pt x="382" y="189"/>
                  </a:cubicBezTo>
                  <a:cubicBezTo>
                    <a:pt x="427" y="189"/>
                    <a:pt x="469" y="196"/>
                    <a:pt x="507" y="210"/>
                  </a:cubicBezTo>
                  <a:cubicBezTo>
                    <a:pt x="543" y="223"/>
                    <a:pt x="577" y="240"/>
                    <a:pt x="608" y="259"/>
                  </a:cubicBezTo>
                  <a:cubicBezTo>
                    <a:pt x="608" y="259"/>
                    <a:pt x="608" y="259"/>
                    <a:pt x="608" y="259"/>
                  </a:cubicBezTo>
                  <a:cubicBezTo>
                    <a:pt x="611" y="260"/>
                    <a:pt x="614" y="262"/>
                    <a:pt x="618" y="262"/>
                  </a:cubicBezTo>
                  <a:cubicBezTo>
                    <a:pt x="625" y="262"/>
                    <a:pt x="632" y="257"/>
                    <a:pt x="635" y="251"/>
                  </a:cubicBezTo>
                  <a:cubicBezTo>
                    <a:pt x="635" y="251"/>
                    <a:pt x="635" y="251"/>
                    <a:pt x="635" y="251"/>
                  </a:cubicBezTo>
                  <a:cubicBezTo>
                    <a:pt x="706" y="119"/>
                    <a:pt x="706" y="119"/>
                    <a:pt x="706" y="119"/>
                  </a:cubicBezTo>
                  <a:cubicBezTo>
                    <a:pt x="706" y="119"/>
                    <a:pt x="706" y="119"/>
                    <a:pt x="706" y="119"/>
                  </a:cubicBezTo>
                  <a:cubicBezTo>
                    <a:pt x="708" y="116"/>
                    <a:pt x="709" y="113"/>
                    <a:pt x="709" y="110"/>
                  </a:cubicBezTo>
                  <a:cubicBezTo>
                    <a:pt x="709" y="103"/>
                    <a:pt x="705" y="97"/>
                    <a:pt x="700" y="93"/>
                  </a:cubicBezTo>
                  <a:cubicBezTo>
                    <a:pt x="675" y="78"/>
                    <a:pt x="651" y="64"/>
                    <a:pt x="626" y="53"/>
                  </a:cubicBezTo>
                  <a:cubicBezTo>
                    <a:pt x="600" y="41"/>
                    <a:pt x="573" y="30"/>
                    <a:pt x="547" y="23"/>
                  </a:cubicBezTo>
                  <a:cubicBezTo>
                    <a:pt x="520" y="15"/>
                    <a:pt x="493" y="9"/>
                    <a:pt x="465" y="5"/>
                  </a:cubicBezTo>
                  <a:cubicBezTo>
                    <a:pt x="438" y="1"/>
                    <a:pt x="408" y="0"/>
                    <a:pt x="378" y="0"/>
                  </a:cubicBezTo>
                  <a:cubicBezTo>
                    <a:pt x="333" y="0"/>
                    <a:pt x="288" y="6"/>
                    <a:pt x="247" y="18"/>
                  </a:cubicBezTo>
                  <a:cubicBezTo>
                    <a:pt x="206" y="31"/>
                    <a:pt x="168" y="50"/>
                    <a:pt x="137" y="74"/>
                  </a:cubicBezTo>
                  <a:cubicBezTo>
                    <a:pt x="105" y="99"/>
                    <a:pt x="79" y="130"/>
                    <a:pt x="60" y="167"/>
                  </a:cubicBezTo>
                  <a:cubicBezTo>
                    <a:pt x="41" y="205"/>
                    <a:pt x="31" y="248"/>
                    <a:pt x="31" y="297"/>
                  </a:cubicBezTo>
                  <a:cubicBezTo>
                    <a:pt x="31" y="339"/>
                    <a:pt x="38" y="373"/>
                    <a:pt x="52" y="404"/>
                  </a:cubicBezTo>
                  <a:cubicBezTo>
                    <a:pt x="65" y="435"/>
                    <a:pt x="84" y="462"/>
                    <a:pt x="108" y="483"/>
                  </a:cubicBezTo>
                  <a:cubicBezTo>
                    <a:pt x="132" y="504"/>
                    <a:pt x="160" y="522"/>
                    <a:pt x="193" y="535"/>
                  </a:cubicBezTo>
                  <a:cubicBezTo>
                    <a:pt x="224" y="547"/>
                    <a:pt x="260" y="557"/>
                    <a:pt x="298" y="563"/>
                  </a:cubicBezTo>
                  <a:cubicBezTo>
                    <a:pt x="351" y="572"/>
                    <a:pt x="351" y="572"/>
                    <a:pt x="351" y="572"/>
                  </a:cubicBezTo>
                  <a:cubicBezTo>
                    <a:pt x="380" y="578"/>
                    <a:pt x="406" y="583"/>
                    <a:pt x="428" y="589"/>
                  </a:cubicBezTo>
                  <a:cubicBezTo>
                    <a:pt x="449" y="594"/>
                    <a:pt x="468" y="601"/>
                    <a:pt x="482" y="608"/>
                  </a:cubicBezTo>
                  <a:cubicBezTo>
                    <a:pt x="495" y="616"/>
                    <a:pt x="505" y="624"/>
                    <a:pt x="512" y="634"/>
                  </a:cubicBezTo>
                  <a:cubicBezTo>
                    <a:pt x="518" y="643"/>
                    <a:pt x="521" y="657"/>
                    <a:pt x="521" y="670"/>
                  </a:cubicBezTo>
                  <a:cubicBezTo>
                    <a:pt x="521" y="685"/>
                    <a:pt x="518" y="698"/>
                    <a:pt x="511" y="710"/>
                  </a:cubicBezTo>
                  <a:cubicBezTo>
                    <a:pt x="503" y="722"/>
                    <a:pt x="492" y="732"/>
                    <a:pt x="479" y="740"/>
                  </a:cubicBezTo>
                  <a:cubicBezTo>
                    <a:pt x="465" y="749"/>
                    <a:pt x="448" y="756"/>
                    <a:pt x="429" y="760"/>
                  </a:cubicBezTo>
                  <a:cubicBezTo>
                    <a:pt x="410" y="765"/>
                    <a:pt x="389" y="767"/>
                    <a:pt x="366" y="767"/>
                  </a:cubicBezTo>
                  <a:cubicBezTo>
                    <a:pt x="340" y="767"/>
                    <a:pt x="314" y="764"/>
                    <a:pt x="289" y="759"/>
                  </a:cubicBezTo>
                  <a:cubicBezTo>
                    <a:pt x="264" y="754"/>
                    <a:pt x="240" y="747"/>
                    <a:pt x="218" y="739"/>
                  </a:cubicBezTo>
                  <a:cubicBezTo>
                    <a:pt x="195" y="730"/>
                    <a:pt x="174" y="720"/>
                    <a:pt x="155" y="708"/>
                  </a:cubicBezTo>
                  <a:cubicBezTo>
                    <a:pt x="139" y="699"/>
                    <a:pt x="125" y="689"/>
                    <a:pt x="112" y="678"/>
                  </a:cubicBezTo>
                  <a:cubicBezTo>
                    <a:pt x="112" y="678"/>
                    <a:pt x="112" y="679"/>
                    <a:pt x="112" y="679"/>
                  </a:cubicBezTo>
                  <a:cubicBezTo>
                    <a:pt x="104" y="673"/>
                    <a:pt x="93" y="673"/>
                    <a:pt x="86" y="680"/>
                  </a:cubicBezTo>
                  <a:cubicBezTo>
                    <a:pt x="85" y="681"/>
                    <a:pt x="85" y="682"/>
                    <a:pt x="84" y="683"/>
                  </a:cubicBezTo>
                  <a:cubicBezTo>
                    <a:pt x="84" y="683"/>
                    <a:pt x="84" y="683"/>
                    <a:pt x="84" y="683"/>
                  </a:cubicBezTo>
                  <a:cubicBezTo>
                    <a:pt x="4" y="815"/>
                    <a:pt x="4" y="815"/>
                    <a:pt x="4" y="815"/>
                  </a:cubicBezTo>
                  <a:cubicBezTo>
                    <a:pt x="4" y="815"/>
                    <a:pt x="4" y="815"/>
                    <a:pt x="4" y="815"/>
                  </a:cubicBezTo>
                  <a:cubicBezTo>
                    <a:pt x="0" y="822"/>
                    <a:pt x="1" y="832"/>
                    <a:pt x="7" y="838"/>
                  </a:cubicBezTo>
                  <a:cubicBezTo>
                    <a:pt x="8" y="839"/>
                    <a:pt x="9" y="840"/>
                    <a:pt x="11" y="841"/>
                  </a:cubicBezTo>
                  <a:cubicBezTo>
                    <a:pt x="32" y="858"/>
                    <a:pt x="55" y="874"/>
                    <a:pt x="81" y="888"/>
                  </a:cubicBezTo>
                  <a:cubicBezTo>
                    <a:pt x="109" y="903"/>
                    <a:pt x="140" y="915"/>
                    <a:pt x="171" y="925"/>
                  </a:cubicBezTo>
                  <a:cubicBezTo>
                    <a:pt x="202" y="935"/>
                    <a:pt x="234" y="943"/>
                    <a:pt x="267" y="948"/>
                  </a:cubicBezTo>
                  <a:cubicBezTo>
                    <a:pt x="300" y="953"/>
                    <a:pt x="333" y="956"/>
                    <a:pt x="366" y="956"/>
                  </a:cubicBezTo>
                  <a:cubicBezTo>
                    <a:pt x="412" y="956"/>
                    <a:pt x="457" y="949"/>
                    <a:pt x="499" y="937"/>
                  </a:cubicBezTo>
                  <a:cubicBezTo>
                    <a:pt x="542" y="925"/>
                    <a:pt x="580" y="906"/>
                    <a:pt x="613" y="881"/>
                  </a:cubicBezTo>
                  <a:cubicBezTo>
                    <a:pt x="646" y="856"/>
                    <a:pt x="672" y="824"/>
                    <a:pt x="692" y="786"/>
                  </a:cubicBezTo>
                  <a:cubicBezTo>
                    <a:pt x="712" y="747"/>
                    <a:pt x="722" y="702"/>
                    <a:pt x="722" y="650"/>
                  </a:cubicBezTo>
                  <a:cubicBezTo>
                    <a:pt x="722" y="610"/>
                    <a:pt x="714" y="574"/>
                    <a:pt x="700" y="543"/>
                  </a:cubicBezTo>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tx1"/>
                </a:solidFill>
              </a:endParaRPr>
            </a:p>
          </p:txBody>
        </p:sp>
      </p:grpSp>
      <p:sp>
        <p:nvSpPr>
          <p:cNvPr id="8" name="Footer Placeholder 3">
            <a:extLst>
              <a:ext uri="{FF2B5EF4-FFF2-40B4-BE49-F238E27FC236}">
                <a16:creationId xmlns:a16="http://schemas.microsoft.com/office/drawing/2014/main" id="{5AF3BAED-3CDD-C843-B343-22D640A81FB3}"/>
              </a:ext>
            </a:extLst>
          </p:cNvPr>
          <p:cNvSpPr>
            <a:spLocks noGrp="1"/>
          </p:cNvSpPr>
          <p:nvPr>
            <p:ph type="ftr" sz="quarter" idx="11"/>
          </p:nvPr>
        </p:nvSpPr>
        <p:spPr>
          <a:xfrm>
            <a:off x="547199" y="6483601"/>
            <a:ext cx="4117669" cy="212399"/>
          </a:xfrm>
          <a:prstGeom prst="rect">
            <a:avLst/>
          </a:prstGeom>
        </p:spPr>
        <p:txBody>
          <a:bodyPr/>
          <a:lstStyle/>
          <a:p>
            <a:r>
              <a:rPr lang="en-GB" dirty="0"/>
              <a:t>www.hs2.org.uk</a:t>
            </a:r>
          </a:p>
        </p:txBody>
      </p:sp>
      <p:pic>
        <p:nvPicPr>
          <p:cNvPr id="10" name="Picture 9">
            <a:extLst>
              <a:ext uri="{FF2B5EF4-FFF2-40B4-BE49-F238E27FC236}">
                <a16:creationId xmlns:a16="http://schemas.microsoft.com/office/drawing/2014/main" id="{703B5DF3-3FDB-0144-81B9-087C2CE695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000" y="6286513"/>
            <a:ext cx="11304000" cy="228574"/>
          </a:xfrm>
          <a:prstGeom prst="rect">
            <a:avLst/>
          </a:prstGeom>
        </p:spPr>
      </p:pic>
      <p:sp>
        <p:nvSpPr>
          <p:cNvPr id="4" name="Slide Number Placeholder 3"/>
          <p:cNvSpPr>
            <a:spLocks noGrp="1"/>
          </p:cNvSpPr>
          <p:nvPr>
            <p:ph type="sldNum" sz="quarter" idx="12"/>
          </p:nvPr>
        </p:nvSpPr>
        <p:spPr>
          <a:xfrm>
            <a:off x="10901779" y="6483601"/>
            <a:ext cx="744984" cy="212399"/>
          </a:xfrm>
          <a:prstGeom prst="rect">
            <a:avLst/>
          </a:prstGeom>
        </p:spPr>
        <p:txBody>
          <a:bodyPr/>
          <a:lstStyle/>
          <a:p>
            <a:fld id="{3DDFAA72-5DC3-4587-87F2-53D3D6F24F13}" type="slidenum">
              <a:rPr lang="en-GB" smtClean="0"/>
              <a:t>‹#›</a:t>
            </a:fld>
            <a:endParaRPr lang="en-GB" dirty="0"/>
          </a:p>
        </p:txBody>
      </p:sp>
    </p:spTree>
    <p:extLst>
      <p:ext uri="{BB962C8B-B14F-4D97-AF65-F5344CB8AC3E}">
        <p14:creationId xmlns:p14="http://schemas.microsoft.com/office/powerpoint/2010/main" val="11134268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8" Type="http://schemas.openxmlformats.org/officeDocument/2006/relationships/slideLayout" Target="../slideLayouts/slideLayout53.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theme" Target="../theme/theme2.xml"/><Relationship Id="rId20" Type="http://schemas.openxmlformats.org/officeDocument/2006/relationships/slideLayout" Target="../slideLayouts/slideLayout65.xml"/><Relationship Id="rId41"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0901779" y="6483601"/>
            <a:ext cx="744984" cy="212399"/>
          </a:xfrm>
          <a:prstGeom prst="rect">
            <a:avLst/>
          </a:prstGeom>
        </p:spPr>
        <p:txBody>
          <a:bodyPr vert="horz" lIns="91440" tIns="45720" rIns="91440" bIns="45720" rtlCol="0" anchor="ctr"/>
          <a:lstStyle>
            <a:lvl1pPr algn="r">
              <a:defRPr sz="1200">
                <a:solidFill>
                  <a:schemeClr val="tx1">
                    <a:tint val="75000"/>
                  </a:schemeClr>
                </a:solidFill>
              </a:defRPr>
            </a:lvl1pPr>
          </a:lstStyle>
          <a:p>
            <a:fld id="{3DDFAA72-5DC3-4587-87F2-53D3D6F24F13}" type="slidenum">
              <a:rPr lang="en-GB" smtClean="0"/>
              <a:t>‹#›</a:t>
            </a:fld>
            <a:endParaRPr lang="en-GB" dirty="0"/>
          </a:p>
        </p:txBody>
      </p:sp>
      <p:pic>
        <p:nvPicPr>
          <p:cNvPr id="7" name="Picture 6">
            <a:extLst>
              <a:ext uri="{FF2B5EF4-FFF2-40B4-BE49-F238E27FC236}">
                <a16:creationId xmlns:a16="http://schemas.microsoft.com/office/drawing/2014/main" id="{9B9C1761-0ED1-AA40-AAC2-D4033EC7ED03}"/>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p:blipFill>
        <p:spPr>
          <a:xfrm>
            <a:off x="0" y="1001"/>
            <a:ext cx="12192000" cy="1866900"/>
          </a:xfrm>
          <a:prstGeom prst="rect">
            <a:avLst/>
          </a:prstGeom>
        </p:spPr>
      </p:pic>
      <p:sp>
        <p:nvSpPr>
          <p:cNvPr id="9" name="TextBox 8">
            <a:extLst>
              <a:ext uri="{FF2B5EF4-FFF2-40B4-BE49-F238E27FC236}">
                <a16:creationId xmlns:a16="http://schemas.microsoft.com/office/drawing/2014/main" id="{FE70745C-9D9B-7A49-B3E3-4E247EB5E96D}"/>
              </a:ext>
            </a:extLst>
          </p:cNvPr>
          <p:cNvSpPr txBox="1"/>
          <p:nvPr userDrawn="1"/>
        </p:nvSpPr>
        <p:spPr>
          <a:xfrm>
            <a:off x="2520000" y="1440000"/>
            <a:ext cx="7940233" cy="335666"/>
          </a:xfrm>
          <a:prstGeom prst="rect">
            <a:avLst/>
          </a:prstGeom>
          <a:noFill/>
        </p:spPr>
        <p:txBody>
          <a:bodyPr wrap="square" lIns="0" tIns="0" rIns="0" bIns="0" rtlCol="0" anchor="ctr">
            <a:noAutofit/>
          </a:bodyPr>
          <a:lstStyle/>
          <a:p>
            <a:pPr algn="l"/>
            <a:r>
              <a:rPr lang="en-US" sz="2600" b="1" kern="1200" dirty="0">
                <a:solidFill>
                  <a:schemeClr val="bg1"/>
                </a:solidFill>
                <a:latin typeface="+mn-lt"/>
                <a:ea typeface="+mn-ea"/>
                <a:cs typeface="+mn-cs"/>
              </a:rPr>
              <a:t>TUNNEL STRUCTURES CHALLENGE</a:t>
            </a:r>
            <a:endParaRPr lang="en-US" sz="2600" b="1" i="0" baseline="0" dirty="0">
              <a:solidFill>
                <a:schemeClr val="bg1"/>
              </a:solidFill>
              <a:latin typeface="+mn-lt"/>
              <a:ea typeface="Open Sans Condensed Light" panose="020B0306030504020204" pitchFamily="34" charset="0"/>
              <a:cs typeface="Open Sans Condensed Light" panose="020B0306030504020204" pitchFamily="34" charset="0"/>
            </a:endParaRPr>
          </a:p>
        </p:txBody>
      </p:sp>
    </p:spTree>
    <p:extLst>
      <p:ext uri="{BB962C8B-B14F-4D97-AF65-F5344CB8AC3E}">
        <p14:creationId xmlns:p14="http://schemas.microsoft.com/office/powerpoint/2010/main" val="726639503"/>
      </p:ext>
    </p:extLst>
  </p:cSld>
  <p:clrMap bg1="lt1" tx1="dk1" bg2="lt2" tx2="dk2" accent1="accent1" accent2="accent2" accent3="accent3" accent4="accent4" accent5="accent5" accent6="accent6" hlink="hlink" folHlink="folHlink"/>
  <p:sldLayoutIdLst>
    <p:sldLayoutId id="2147483708" r:id="rId1"/>
    <p:sldLayoutId id="2147483737" r:id="rId2"/>
    <p:sldLayoutId id="2147483741" r:id="rId3"/>
    <p:sldLayoutId id="2147483739" r:id="rId4"/>
    <p:sldLayoutId id="2147483731" r:id="rId5"/>
    <p:sldLayoutId id="2147483722" r:id="rId6"/>
    <p:sldLayoutId id="2147483724" r:id="rId7"/>
    <p:sldLayoutId id="2147483723" r:id="rId8"/>
    <p:sldLayoutId id="2147483824" r:id="rId9"/>
    <p:sldLayoutId id="2147483726" r:id="rId10"/>
    <p:sldLayoutId id="2147483727" r:id="rId11"/>
    <p:sldLayoutId id="2147483825" r:id="rId12"/>
    <p:sldLayoutId id="2147483780" r:id="rId13"/>
    <p:sldLayoutId id="2147483795" r:id="rId14"/>
    <p:sldLayoutId id="2147483826" r:id="rId15"/>
    <p:sldLayoutId id="2147483806" r:id="rId16"/>
    <p:sldLayoutId id="2147483812" r:id="rId17"/>
    <p:sldLayoutId id="2147483818" r:id="rId18"/>
    <p:sldLayoutId id="2147483811" r:id="rId19"/>
    <p:sldLayoutId id="2147483814" r:id="rId20"/>
    <p:sldLayoutId id="2147483827" r:id="rId21"/>
    <p:sldLayoutId id="2147483828" r:id="rId22"/>
    <p:sldLayoutId id="2147483819" r:id="rId23"/>
    <p:sldLayoutId id="2147483820" r:id="rId24"/>
    <p:sldLayoutId id="2147483709" r:id="rId25"/>
    <p:sldLayoutId id="2147483815" r:id="rId26"/>
    <p:sldLayoutId id="2147483823" r:id="rId27"/>
    <p:sldLayoutId id="2147483816" r:id="rId28"/>
    <p:sldLayoutId id="2147483728" r:id="rId29"/>
    <p:sldLayoutId id="2147483808" r:id="rId30"/>
    <p:sldLayoutId id="2147483829" r:id="rId31"/>
    <p:sldLayoutId id="2147483796" r:id="rId32"/>
    <p:sldLayoutId id="2147483810" r:id="rId33"/>
    <p:sldLayoutId id="2147483803" r:id="rId34"/>
    <p:sldLayoutId id="2147483807" r:id="rId35"/>
    <p:sldLayoutId id="2147483740" r:id="rId36"/>
    <p:sldLayoutId id="2147483813" r:id="rId37"/>
    <p:sldLayoutId id="2147483801" r:id="rId38"/>
    <p:sldLayoutId id="2147483794" r:id="rId39"/>
    <p:sldLayoutId id="2147483793" r:id="rId40"/>
    <p:sldLayoutId id="2147483821" r:id="rId41"/>
    <p:sldLayoutId id="2147483822" r:id="rId42"/>
    <p:sldLayoutId id="2147483817" r:id="rId43"/>
    <p:sldLayoutId id="2147483831" r:id="rId44"/>
    <p:sldLayoutId id="2147483830"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2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5EF9DE-B2ED-44A5-93CA-236808786ED4}"/>
              </a:ext>
            </a:extLst>
          </p:cNvPr>
          <p:cNvSpPr>
            <a:spLocks noGrp="1"/>
          </p:cNvSpPr>
          <p:nvPr>
            <p:ph type="title"/>
          </p:nvPr>
        </p:nvSpPr>
        <p:spPr>
          <a:xfrm>
            <a:off x="457200" y="469392"/>
            <a:ext cx="11277600" cy="968474"/>
          </a:xfrm>
          <a:prstGeom prst="rect">
            <a:avLst/>
          </a:prstGeom>
        </p:spPr>
        <p:txBody>
          <a:bodyPr vert="horz" lIns="0" tIns="0" rIns="0" bIns="0" rtlCol="0" anchor="t"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1029117E-1B8D-41F9-9D38-A0E90F1399DF}"/>
              </a:ext>
            </a:extLst>
          </p:cNvPr>
          <p:cNvSpPr>
            <a:spLocks noGrp="1"/>
          </p:cNvSpPr>
          <p:nvPr>
            <p:ph type="body" idx="1"/>
          </p:nvPr>
        </p:nvSpPr>
        <p:spPr>
          <a:xfrm>
            <a:off x="457200" y="1976437"/>
            <a:ext cx="11277600" cy="380160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416898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 id="2147483874" r:id="rId41"/>
    <p:sldLayoutId id="2147483875" r:id="rId42"/>
    <p:sldLayoutId id="2147483876" r:id="rId43"/>
    <p:sldLayoutId id="2147483877" r:id="rId44"/>
    <p:sldLayoutId id="2147483878" r:id="rId45"/>
  </p:sldLayoutIdLst>
  <p:transition>
    <p:fade/>
  </p:transition>
  <p:txStyles>
    <p:titleStyle>
      <a:lvl1pPr algn="l" defTabSz="914400" rtl="0" eaLnBrk="1" latinLnBrk="0" hangingPunct="1">
        <a:lnSpc>
          <a:spcPct val="100000"/>
        </a:lnSpc>
        <a:spcBef>
          <a:spcPct val="0"/>
        </a:spcBef>
        <a:buNone/>
        <a:defRPr sz="4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accent4"/>
          </a:solidFill>
          <a:latin typeface="+mn-lt"/>
          <a:ea typeface="+mn-ea"/>
          <a:cs typeface="+mn-cs"/>
        </a:defRPr>
      </a:lvl1pPr>
      <a:lvl2pPr marL="18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2pPr>
      <a:lvl3pPr marL="36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3pPr>
      <a:lvl4pPr marL="54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4pPr>
      <a:lvl5pPr marL="720000" indent="-180000" algn="l" defTabSz="914400" rtl="0" eaLnBrk="1" latinLnBrk="0" hangingPunct="1">
        <a:lnSpc>
          <a:spcPct val="100000"/>
        </a:lnSpc>
        <a:spcBef>
          <a:spcPts val="0"/>
        </a:spcBef>
        <a:spcAft>
          <a:spcPts val="600"/>
        </a:spcAft>
        <a:buClr>
          <a:schemeClr val="bg2"/>
        </a:buClr>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11">
          <p15:clr>
            <a:srgbClr val="F26B43"/>
          </p15:clr>
        </p15:guide>
        <p15:guide id="2" pos="3840">
          <p15:clr>
            <a:srgbClr val="F26B43"/>
          </p15:clr>
        </p15:guide>
        <p15:guide id="3" pos="688">
          <p15:clr>
            <a:srgbClr val="F26B43"/>
          </p15:clr>
        </p15:guide>
        <p15:guide id="4" pos="7392">
          <p15:clr>
            <a:srgbClr val="F26B43"/>
          </p15:clr>
        </p15:guide>
        <p15:guide id="5" orient="horz" pos="288">
          <p15:clr>
            <a:srgbClr val="F26B43"/>
          </p15:clr>
        </p15:guide>
        <p15:guide id="6" orient="horz" pos="4032">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65411-E163-264B-B673-10509F40DFDF}"/>
              </a:ext>
            </a:extLst>
          </p:cNvPr>
          <p:cNvPicPr>
            <a:picLocks noChangeAspect="1"/>
          </p:cNvPicPr>
          <p:nvPr/>
        </p:nvPicPr>
        <p:blipFill rotWithShape="1">
          <a:blip r:embed="rId3">
            <a:extLst>
              <a:ext uri="{28A0092B-C50C-407E-A947-70E740481C1C}">
                <a14:useLocalDpi xmlns:a14="http://schemas.microsoft.com/office/drawing/2010/main" val="0"/>
              </a:ext>
            </a:extLst>
          </a:blip>
          <a:srcRect t="17217" b="27647"/>
          <a:stretch/>
        </p:blipFill>
        <p:spPr>
          <a:xfrm>
            <a:off x="457200" y="2258008"/>
            <a:ext cx="11277600" cy="4142792"/>
          </a:xfrm>
          <a:prstGeom prst="rect">
            <a:avLst/>
          </a:prstGeom>
        </p:spPr>
      </p:pic>
      <p:sp>
        <p:nvSpPr>
          <p:cNvPr id="2" name="TextBox 1"/>
          <p:cNvSpPr txBox="1"/>
          <p:nvPr/>
        </p:nvSpPr>
        <p:spPr>
          <a:xfrm>
            <a:off x="4328597" y="1710451"/>
            <a:ext cx="914400" cy="914400"/>
          </a:xfrm>
          <a:prstGeom prst="rect">
            <a:avLst/>
          </a:prstGeom>
          <a:noFill/>
        </p:spPr>
        <p:txBody>
          <a:bodyPr wrap="none" lIns="0" tIns="0" rIns="0" bIns="0" rtlCol="0">
            <a:noAutofit/>
          </a:bodyPr>
          <a:lstStyle/>
          <a:p>
            <a:pPr algn="l"/>
            <a:endParaRPr lang="en-GB" sz="1600" dirty="0">
              <a:solidFill>
                <a:schemeClr val="accent1"/>
              </a:solidFill>
            </a:endParaRPr>
          </a:p>
        </p:txBody>
      </p:sp>
      <p:sp>
        <p:nvSpPr>
          <p:cNvPr id="3" name="TextBox 2"/>
          <p:cNvSpPr txBox="1"/>
          <p:nvPr/>
        </p:nvSpPr>
        <p:spPr>
          <a:xfrm>
            <a:off x="2980771" y="1632703"/>
            <a:ext cx="914400" cy="914400"/>
          </a:xfrm>
          <a:prstGeom prst="rect">
            <a:avLst/>
          </a:prstGeom>
          <a:noFill/>
        </p:spPr>
        <p:txBody>
          <a:bodyPr wrap="none" lIns="0" tIns="0" rIns="0" bIns="0" rtlCol="0">
            <a:noAutofit/>
          </a:bodyPr>
          <a:lstStyle/>
          <a:p>
            <a:pPr algn="l"/>
            <a:endParaRPr lang="en-GB" sz="1600" dirty="0">
              <a:solidFill>
                <a:schemeClr val="accent1"/>
              </a:solidFill>
            </a:endParaRPr>
          </a:p>
        </p:txBody>
      </p:sp>
    </p:spTree>
    <p:extLst>
      <p:ext uri="{BB962C8B-B14F-4D97-AF65-F5344CB8AC3E}">
        <p14:creationId xmlns:p14="http://schemas.microsoft.com/office/powerpoint/2010/main" val="87230600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1" y="2264400"/>
            <a:ext cx="5564648" cy="3942105"/>
          </a:xfrm>
          <a:prstGeom prst="rect">
            <a:avLst/>
          </a:prstGeom>
        </p:spPr>
        <p:txBody>
          <a:bodyPr wrap="square" lIns="0" tIns="0" rIns="0" bIns="0">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Learning objectives </a:t>
            </a:r>
            <a:endParaRPr lang="en-GB" sz="3000" dirty="0"/>
          </a:p>
          <a:p>
            <a:pPr>
              <a:spcAft>
                <a:spcPts val="600"/>
              </a:spcAft>
            </a:pPr>
            <a:r>
              <a:rPr lang="en-GB" sz="2200" b="1" dirty="0">
                <a:solidFill>
                  <a:srgbClr val="4C4C4C"/>
                </a:solidFill>
              </a:rPr>
              <a:t>In this lesson you will learn to:</a:t>
            </a:r>
          </a:p>
          <a:p>
            <a:pPr marL="342900" lvl="0" indent="-342900">
              <a:spcAft>
                <a:spcPts val="600"/>
              </a:spcAft>
              <a:buClr>
                <a:srgbClr val="54B9E3"/>
              </a:buClr>
              <a:buFont typeface="Arial"/>
              <a:buChar char="•"/>
            </a:pPr>
            <a:r>
              <a:rPr lang="en-GB" sz="2200" dirty="0">
                <a:solidFill>
                  <a:srgbClr val="4C4C4C"/>
                </a:solidFill>
              </a:rPr>
              <a:t>Work together as a team;</a:t>
            </a:r>
          </a:p>
          <a:p>
            <a:pPr marL="342900" lvl="0" indent="-342900">
              <a:spcAft>
                <a:spcPts val="600"/>
              </a:spcAft>
              <a:buClr>
                <a:srgbClr val="54B9E3"/>
              </a:buClr>
              <a:buFont typeface="Arial"/>
              <a:buChar char="•"/>
            </a:pPr>
            <a:r>
              <a:rPr lang="en-GB" sz="2200" dirty="0">
                <a:solidFill>
                  <a:srgbClr val="4C4C4C"/>
                </a:solidFill>
              </a:rPr>
              <a:t>Follow instructions to create a model, or create your own;</a:t>
            </a:r>
          </a:p>
          <a:p>
            <a:pPr marL="342900" lvl="0" indent="-342900">
              <a:spcAft>
                <a:spcPts val="1500"/>
              </a:spcAft>
              <a:buClr>
                <a:srgbClr val="54B9E3"/>
              </a:buClr>
              <a:buFont typeface="Arial"/>
              <a:buChar char="•"/>
            </a:pPr>
            <a:r>
              <a:rPr lang="en-GB" sz="2200" dirty="0">
                <a:solidFill>
                  <a:srgbClr val="4C4C4C"/>
                </a:solidFill>
              </a:rPr>
              <a:t>Discover the strengths and weaknesses of different types of structure. </a:t>
            </a:r>
          </a:p>
          <a:p>
            <a:pPr lvl="0"/>
            <a:r>
              <a:rPr lang="en-GB" sz="2200" dirty="0">
                <a:solidFill>
                  <a:srgbClr val="4C4C4C"/>
                </a:solidFill>
              </a:rPr>
              <a:t>You will focus on the essential skills of </a:t>
            </a:r>
            <a:r>
              <a:rPr lang="en-GB" sz="2200" b="1" dirty="0">
                <a:solidFill>
                  <a:srgbClr val="4C4C4C"/>
                </a:solidFill>
              </a:rPr>
              <a:t>problem solving</a:t>
            </a:r>
            <a:r>
              <a:rPr lang="en-GB" sz="2200" dirty="0">
                <a:solidFill>
                  <a:srgbClr val="4C4C4C"/>
                </a:solidFill>
              </a:rPr>
              <a:t> and </a:t>
            </a:r>
            <a:r>
              <a:rPr lang="en-GB" sz="2200" b="1" dirty="0">
                <a:solidFill>
                  <a:srgbClr val="4C4C4C"/>
                </a:solidFill>
              </a:rPr>
              <a:t>teamwork. </a:t>
            </a:r>
          </a:p>
        </p:txBody>
      </p:sp>
      <p:pic>
        <p:nvPicPr>
          <p:cNvPr id="3" name="Picture 2">
            <a:extLst>
              <a:ext uri="{FF2B5EF4-FFF2-40B4-BE49-F238E27FC236}">
                <a16:creationId xmlns:a16="http://schemas.microsoft.com/office/drawing/2014/main" id="{1800F5ED-E3B4-6740-BC55-486E9409E45C}"/>
              </a:ext>
            </a:extLst>
          </p:cNvPr>
          <p:cNvPicPr>
            <a:picLocks noChangeAspect="1"/>
          </p:cNvPicPr>
          <p:nvPr/>
        </p:nvPicPr>
        <p:blipFill rotWithShape="1">
          <a:blip r:embed="rId3">
            <a:extLst>
              <a:ext uri="{28A0092B-C50C-407E-A947-70E740481C1C}">
                <a14:useLocalDpi xmlns:a14="http://schemas.microsoft.com/office/drawing/2010/main" val="0"/>
              </a:ext>
            </a:extLst>
          </a:blip>
          <a:srcRect l="25628" r="62871"/>
          <a:stretch/>
        </p:blipFill>
        <p:spPr>
          <a:xfrm>
            <a:off x="6973688" y="2264400"/>
            <a:ext cx="2369976" cy="2421178"/>
          </a:xfrm>
          <a:prstGeom prst="rect">
            <a:avLst/>
          </a:prstGeom>
        </p:spPr>
      </p:pic>
      <p:pic>
        <p:nvPicPr>
          <p:cNvPr id="8" name="Picture 7">
            <a:extLst>
              <a:ext uri="{FF2B5EF4-FFF2-40B4-BE49-F238E27FC236}">
                <a16:creationId xmlns:a16="http://schemas.microsoft.com/office/drawing/2014/main" id="{238FEDF5-AFFF-E048-B1E5-BA36288B2885}"/>
              </a:ext>
            </a:extLst>
          </p:cNvPr>
          <p:cNvPicPr>
            <a:picLocks noChangeAspect="1"/>
          </p:cNvPicPr>
          <p:nvPr/>
        </p:nvPicPr>
        <p:blipFill rotWithShape="1">
          <a:blip r:embed="rId3">
            <a:extLst>
              <a:ext uri="{28A0092B-C50C-407E-A947-70E740481C1C}">
                <a14:useLocalDpi xmlns:a14="http://schemas.microsoft.com/office/drawing/2010/main" val="0"/>
              </a:ext>
            </a:extLst>
          </a:blip>
          <a:srcRect l="88396" r="103"/>
          <a:stretch/>
        </p:blipFill>
        <p:spPr>
          <a:xfrm>
            <a:off x="9530276" y="2264400"/>
            <a:ext cx="2369976" cy="2421178"/>
          </a:xfrm>
          <a:prstGeom prst="rect">
            <a:avLst/>
          </a:prstGeom>
        </p:spPr>
      </p:pic>
    </p:spTree>
    <p:extLst>
      <p:ext uri="{BB962C8B-B14F-4D97-AF65-F5344CB8AC3E}">
        <p14:creationId xmlns:p14="http://schemas.microsoft.com/office/powerpoint/2010/main" val="31480888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74064"/>
          <a:stretch/>
        </p:blipFill>
        <p:spPr>
          <a:xfrm>
            <a:off x="5890488" y="2264400"/>
            <a:ext cx="5844311" cy="4136400"/>
          </a:xfrm>
          <a:prstGeom prst="rect">
            <a:avLst/>
          </a:prstGeom>
        </p:spPr>
      </p:pic>
      <p:sp>
        <p:nvSpPr>
          <p:cNvPr id="4" name="Rectangle 3"/>
          <p:cNvSpPr/>
          <p:nvPr/>
        </p:nvSpPr>
        <p:spPr>
          <a:xfrm>
            <a:off x="1069201" y="2264400"/>
            <a:ext cx="4118620" cy="4488408"/>
          </a:xfrm>
          <a:prstGeom prst="rect">
            <a:avLst/>
          </a:prstGeom>
        </p:spPr>
        <p:txBody>
          <a:bodyPr wrap="square" lIns="0" tIns="0" rIns="0" bIns="0">
            <a:spAutoFit/>
          </a:bodyPr>
          <a:lstStyle/>
          <a:p>
            <a:pPr lvl="0">
              <a:spcAft>
                <a:spcPts val="2000"/>
              </a:spcAft>
            </a:pPr>
            <a:r>
              <a:rPr lang="en-US" sz="3000" b="1" dirty="0">
                <a:solidFill>
                  <a:srgbClr val="1D3673"/>
                </a:solidFill>
              </a:rPr>
              <a:t>Tunnels at HS2</a:t>
            </a:r>
          </a:p>
          <a:p>
            <a:pPr>
              <a:spcAft>
                <a:spcPts val="1500"/>
              </a:spcAft>
            </a:pPr>
            <a:r>
              <a:rPr lang="en-GB" sz="2200" dirty="0">
                <a:solidFill>
                  <a:srgbClr val="4C4C4C"/>
                </a:solidFill>
              </a:rPr>
              <a:t>Tunnels are an important part of HS2. They enable trains to travel through hills and under cities.</a:t>
            </a:r>
          </a:p>
          <a:p>
            <a:pPr>
              <a:spcAft>
                <a:spcPts val="1500"/>
              </a:spcAft>
            </a:pPr>
            <a:r>
              <a:rPr lang="en-GB" sz="2200" dirty="0">
                <a:solidFill>
                  <a:srgbClr val="4C4C4C"/>
                </a:solidFill>
              </a:rPr>
              <a:t>Tunnels are normally built from steel-reinforced concrete, which is very strong and can resist the movements of the ground and the weight above.</a:t>
            </a:r>
          </a:p>
          <a:p>
            <a:endParaRPr lang="en-GB" sz="2200" dirty="0">
              <a:solidFill>
                <a:srgbClr val="4C4C4C"/>
              </a:solidFill>
            </a:endParaRPr>
          </a:p>
          <a:p>
            <a:endParaRPr lang="en-GB" sz="2200" dirty="0">
              <a:solidFill>
                <a:srgbClr val="4C4C4C"/>
              </a:solidFill>
            </a:endParaRPr>
          </a:p>
        </p:txBody>
      </p:sp>
    </p:spTree>
    <p:extLst>
      <p:ext uri="{BB962C8B-B14F-4D97-AF65-F5344CB8AC3E}">
        <p14:creationId xmlns:p14="http://schemas.microsoft.com/office/powerpoint/2010/main" val="30655467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9200" y="2264400"/>
            <a:ext cx="4547829" cy="4103688"/>
          </a:xfrm>
          <a:prstGeom prst="rect">
            <a:avLst/>
          </a:prstGeom>
        </p:spPr>
        <p:txBody>
          <a:bodyPr wrap="square" lIns="0" tIns="0" rIns="0" bIns="0">
            <a:spAutoFit/>
          </a:bodyPr>
          <a:lstStyle/>
          <a:p>
            <a:pPr lvl="0">
              <a:spcAft>
                <a:spcPts val="2000"/>
              </a:spcAft>
            </a:pPr>
            <a:r>
              <a:rPr lang="en-US" sz="3000" b="1" dirty="0">
                <a:solidFill>
                  <a:srgbClr val="1D3673"/>
                </a:solidFill>
              </a:rPr>
              <a:t>Tunnel Boring Machines</a:t>
            </a:r>
          </a:p>
          <a:p>
            <a:r>
              <a:rPr lang="en-GB" sz="2200" dirty="0">
                <a:solidFill>
                  <a:srgbClr val="4C4C4C"/>
                </a:solidFill>
              </a:rPr>
              <a:t>Some of the tunnels built by HS2 will be excavated and constructed by Tunnel Boring Machines (TBMs). Watch the video to find out more about them.</a:t>
            </a:r>
          </a:p>
          <a:p>
            <a:endParaRPr lang="en-GB" sz="2200" dirty="0">
              <a:solidFill>
                <a:srgbClr val="4C4C4C"/>
              </a:solidFill>
            </a:endParaRPr>
          </a:p>
          <a:p>
            <a:r>
              <a:rPr lang="en-US" sz="2200" b="1" u="sng" dirty="0">
                <a:solidFill>
                  <a:srgbClr val="3C96C8"/>
                </a:solidFill>
              </a:rPr>
              <a:t>https://</a:t>
            </a:r>
            <a:r>
              <a:rPr lang="en-US" sz="2200" b="1" u="sng" dirty="0" err="1">
                <a:solidFill>
                  <a:srgbClr val="3C96C8"/>
                </a:solidFill>
              </a:rPr>
              <a:t>youtu.be</a:t>
            </a:r>
            <a:r>
              <a:rPr lang="en-US" sz="2200" b="1" u="sng" dirty="0">
                <a:solidFill>
                  <a:srgbClr val="3C96C8"/>
                </a:solidFill>
              </a:rPr>
              <a:t>/R7goBihzjEM</a:t>
            </a:r>
            <a:endParaRPr lang="en-GB" sz="2200" b="1" u="sng" dirty="0">
              <a:solidFill>
                <a:srgbClr val="3C96C8"/>
              </a:solidFill>
            </a:endParaRPr>
          </a:p>
          <a:p>
            <a:endParaRPr lang="en-GB" sz="2200" dirty="0">
              <a:solidFill>
                <a:srgbClr val="4C4C4C"/>
              </a:solidFill>
            </a:endParaRPr>
          </a:p>
          <a:p>
            <a:endParaRPr lang="en-GB" sz="2200" dirty="0">
              <a:solidFill>
                <a:srgbClr val="4C4C4C"/>
              </a:solidFill>
            </a:endParaRPr>
          </a:p>
          <a:p>
            <a:endParaRPr lang="en-GB" sz="2000" b="1" dirty="0">
              <a:solidFill>
                <a:srgbClr val="4C4C4C"/>
              </a:solidFill>
            </a:endParaRPr>
          </a:p>
        </p:txBody>
      </p:sp>
      <p:pic>
        <p:nvPicPr>
          <p:cNvPr id="5" name="Picture 4"/>
          <p:cNvPicPr>
            <a:picLocks noChangeAspect="1"/>
          </p:cNvPicPr>
          <p:nvPr/>
        </p:nvPicPr>
        <p:blipFill rotWithShape="1">
          <a:blip r:embed="rId3"/>
          <a:srcRect l="14698" r="10872" b="18102"/>
          <a:stretch/>
        </p:blipFill>
        <p:spPr>
          <a:xfrm>
            <a:off x="6096000" y="2264400"/>
            <a:ext cx="5638799" cy="4136400"/>
          </a:xfrm>
          <a:prstGeom prst="rect">
            <a:avLst/>
          </a:prstGeom>
        </p:spPr>
      </p:pic>
    </p:spTree>
    <p:extLst>
      <p:ext uri="{BB962C8B-B14F-4D97-AF65-F5344CB8AC3E}">
        <p14:creationId xmlns:p14="http://schemas.microsoft.com/office/powerpoint/2010/main" val="340113211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11277600" cy="2942468"/>
          </a:xfrm>
        </p:spPr>
        <p:txBody>
          <a:bodyPr lIns="0" tIns="0" rIns="0" bIns="0"/>
          <a:lstStyle/>
          <a:p>
            <a:pPr>
              <a:spcAft>
                <a:spcPts val="2000"/>
              </a:spcAft>
            </a:pPr>
            <a:r>
              <a:rPr lang="en-US" sz="3000" b="1" dirty="0">
                <a:solidFill>
                  <a:schemeClr val="tx1"/>
                </a:solidFill>
                <a:latin typeface="Arial" panose="020B0604020202020204" pitchFamily="34" charset="0"/>
                <a:cs typeface="Arial" panose="020B0604020202020204" pitchFamily="34" charset="0"/>
              </a:rPr>
              <a:t>Challenge 1: Tunnel building</a:t>
            </a:r>
          </a:p>
          <a:p>
            <a:r>
              <a:rPr lang="en-GB" sz="2200" dirty="0">
                <a:latin typeface="Arial" panose="020B0604020202020204" pitchFamily="34" charset="0"/>
                <a:cs typeface="Arial" panose="020B0604020202020204" pitchFamily="34" charset="0"/>
              </a:rPr>
              <a:t>Today you will be building a train tunnel which will be tested at the end of the lesson. </a:t>
            </a:r>
          </a:p>
          <a:p>
            <a:pPr>
              <a:spcAft>
                <a:spcPts val="1500"/>
              </a:spcAft>
            </a:pPr>
            <a:r>
              <a:rPr lang="en-GB" sz="2200" b="1" dirty="0">
                <a:latin typeface="Arial" panose="020B0604020202020204" pitchFamily="34" charset="0"/>
                <a:cs typeface="Arial" panose="020B0604020202020204" pitchFamily="34" charset="0"/>
              </a:rPr>
              <a:t>You will use:</a:t>
            </a:r>
          </a:p>
        </p:txBody>
      </p:sp>
      <p:sp>
        <p:nvSpPr>
          <p:cNvPr id="4" name="Rectangle 3">
            <a:extLst>
              <a:ext uri="{FF2B5EF4-FFF2-40B4-BE49-F238E27FC236}">
                <a16:creationId xmlns:a16="http://schemas.microsoft.com/office/drawing/2014/main" id="{BB6A8C9C-FBE5-6141-BA05-AC361D4DA7C7}"/>
              </a:ext>
            </a:extLst>
          </p:cNvPr>
          <p:cNvSpPr/>
          <p:nvPr/>
        </p:nvSpPr>
        <p:spPr>
          <a:xfrm>
            <a:off x="1069200" y="6031468"/>
            <a:ext cx="9245053" cy="430887"/>
          </a:xfrm>
          <a:prstGeom prst="rect">
            <a:avLst/>
          </a:prstGeom>
        </p:spPr>
        <p:txBody>
          <a:bodyPr wrap="square">
            <a:spAutoFit/>
          </a:bodyPr>
          <a:lstStyle/>
          <a:p>
            <a:pPr>
              <a:spcAft>
                <a:spcPts val="1500"/>
              </a:spcAft>
            </a:pPr>
            <a:r>
              <a:rPr lang="en-GB" sz="2200" dirty="0">
                <a:solidFill>
                  <a:srgbClr val="4C4C4C"/>
                </a:solidFill>
                <a:latin typeface="Arial" panose="020B0604020202020204" pitchFamily="34" charset="0"/>
                <a:cs typeface="Arial" panose="020B0604020202020204" pitchFamily="34" charset="0"/>
              </a:rPr>
              <a:t>Focus on your </a:t>
            </a:r>
            <a:r>
              <a:rPr lang="en-US" sz="2200" dirty="0">
                <a:solidFill>
                  <a:srgbClr val="4C4C4C"/>
                </a:solidFill>
                <a:latin typeface="Arial" panose="020B0604020202020204" pitchFamily="34" charset="0"/>
                <a:cs typeface="Arial" panose="020B0604020202020204" pitchFamily="34" charset="0"/>
              </a:rPr>
              <a:t>essential skills</a:t>
            </a:r>
            <a:r>
              <a:rPr lang="en-GB" sz="2200" dirty="0">
                <a:solidFill>
                  <a:srgbClr val="4C4C4C"/>
                </a:solidFill>
                <a:latin typeface="Arial" panose="020B0604020202020204" pitchFamily="34" charset="0"/>
                <a:cs typeface="Arial" panose="020B0604020202020204" pitchFamily="34" charset="0"/>
              </a:rPr>
              <a:t> of </a:t>
            </a:r>
            <a:r>
              <a:rPr lang="en-GB" sz="2200" b="1" dirty="0">
                <a:solidFill>
                  <a:srgbClr val="4C4C4C"/>
                </a:solidFill>
                <a:latin typeface="Arial" panose="020B0604020202020204" pitchFamily="34" charset="0"/>
                <a:cs typeface="Arial" panose="020B0604020202020204" pitchFamily="34" charset="0"/>
              </a:rPr>
              <a:t>problem solving </a:t>
            </a:r>
            <a:r>
              <a:rPr lang="en-GB" sz="2200" dirty="0">
                <a:solidFill>
                  <a:srgbClr val="4C4C4C"/>
                </a:solidFill>
                <a:latin typeface="Arial" panose="020B0604020202020204" pitchFamily="34" charset="0"/>
                <a:cs typeface="Arial" panose="020B0604020202020204" pitchFamily="34" charset="0"/>
              </a:rPr>
              <a:t>and </a:t>
            </a:r>
            <a:r>
              <a:rPr lang="en-GB" sz="2200" b="1" dirty="0">
                <a:solidFill>
                  <a:srgbClr val="4C4C4C"/>
                </a:solidFill>
                <a:latin typeface="Arial" panose="020B0604020202020204" pitchFamily="34" charset="0"/>
                <a:cs typeface="Arial" panose="020B0604020202020204" pitchFamily="34" charset="0"/>
              </a:rPr>
              <a:t>teamwork.</a:t>
            </a:r>
            <a:r>
              <a:rPr lang="en-GB" sz="2200" dirty="0">
                <a:solidFill>
                  <a:srgbClr val="4C4C4C"/>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3DDDF22F-6C7C-E240-89E2-46F8A2595BBE}"/>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6747" b="17859"/>
          <a:stretch/>
        </p:blipFill>
        <p:spPr>
          <a:xfrm>
            <a:off x="457200" y="3864840"/>
            <a:ext cx="3657600" cy="2073323"/>
          </a:xfrm>
          <a:prstGeom prst="rect">
            <a:avLst/>
          </a:prstGeom>
        </p:spPr>
      </p:pic>
      <p:pic>
        <p:nvPicPr>
          <p:cNvPr id="11" name="Picture 10">
            <a:extLst>
              <a:ext uri="{FF2B5EF4-FFF2-40B4-BE49-F238E27FC236}">
                <a16:creationId xmlns:a16="http://schemas.microsoft.com/office/drawing/2014/main" id="{FC6D11EC-CA4F-EB4C-AD93-EFC73E12A309}"/>
              </a:ext>
            </a:extLst>
          </p:cNvPr>
          <p:cNvPicPr>
            <a:picLocks noChangeAspect="1"/>
          </p:cNvPicPr>
          <p:nvPr/>
        </p:nvPicPr>
        <p:blipFill>
          <a:blip r:embed="rId4">
            <a:extLst>
              <a:ext uri="{28A0092B-C50C-407E-A947-70E740481C1C}">
                <a14:useLocalDpi xmlns:a14="http://schemas.microsoft.com/office/drawing/2010/main" val="0"/>
              </a:ext>
            </a:extLst>
          </a:blip>
          <a:srcRect t="7486" b="7486"/>
          <a:stretch/>
        </p:blipFill>
        <p:spPr>
          <a:xfrm>
            <a:off x="4273420" y="3864840"/>
            <a:ext cx="3657600" cy="2073323"/>
          </a:xfrm>
          <a:prstGeom prst="rect">
            <a:avLst/>
          </a:prstGeom>
        </p:spPr>
      </p:pic>
      <p:pic>
        <p:nvPicPr>
          <p:cNvPr id="12" name="Picture 11">
            <a:extLst>
              <a:ext uri="{FF2B5EF4-FFF2-40B4-BE49-F238E27FC236}">
                <a16:creationId xmlns:a16="http://schemas.microsoft.com/office/drawing/2014/main" id="{85EF0B67-E534-CA46-A309-0C7E552899ED}"/>
              </a:ext>
            </a:extLst>
          </p:cNvPr>
          <p:cNvPicPr>
            <a:picLocks noChangeAspect="1"/>
          </p:cNvPicPr>
          <p:nvPr/>
        </p:nvPicPr>
        <p:blipFill>
          <a:blip r:embed="rId5">
            <a:extLst>
              <a:ext uri="{28A0092B-C50C-407E-A947-70E740481C1C}">
                <a14:useLocalDpi xmlns:a14="http://schemas.microsoft.com/office/drawing/2010/main" val="0"/>
              </a:ext>
            </a:extLst>
          </a:blip>
          <a:srcRect t="7460" b="7460"/>
          <a:stretch/>
        </p:blipFill>
        <p:spPr>
          <a:xfrm>
            <a:off x="8089641" y="3864840"/>
            <a:ext cx="3657600" cy="2073323"/>
          </a:xfrm>
          <a:prstGeom prst="rect">
            <a:avLst/>
          </a:prstGeom>
        </p:spPr>
      </p:pic>
    </p:spTree>
    <p:extLst>
      <p:ext uri="{BB962C8B-B14F-4D97-AF65-F5344CB8AC3E}">
        <p14:creationId xmlns:p14="http://schemas.microsoft.com/office/powerpoint/2010/main" val="136985520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4"/>
          <p:cNvSpPr>
            <a:spLocks noGrp="1"/>
          </p:cNvSpPr>
          <p:nvPr>
            <p:ph idx="1"/>
          </p:nvPr>
        </p:nvSpPr>
        <p:spPr>
          <a:xfrm>
            <a:off x="1069200" y="2264399"/>
            <a:ext cx="11277600" cy="1897053"/>
          </a:xfrm>
        </p:spPr>
        <p:txBody>
          <a:bodyPr lIns="0" tIns="0" rIns="0" bIns="0"/>
          <a:lstStyle/>
          <a:p>
            <a:pPr lvl="0">
              <a:spcAft>
                <a:spcPts val="2000"/>
              </a:spcAft>
            </a:pPr>
            <a:r>
              <a:rPr lang="en-US" sz="3000" b="1" dirty="0">
                <a:solidFill>
                  <a:srgbClr val="1D3673"/>
                </a:solidFill>
                <a:latin typeface="Arial" panose="020B0604020202020204" pitchFamily="34" charset="0"/>
                <a:cs typeface="Arial" panose="020B0604020202020204" pitchFamily="34" charset="0"/>
              </a:rPr>
              <a:t>Tunnel examples</a:t>
            </a:r>
          </a:p>
          <a:p>
            <a:r>
              <a:rPr lang="en-GB" sz="2200" dirty="0">
                <a:latin typeface="Arial" panose="020B0604020202020204" pitchFamily="34" charset="0"/>
                <a:cs typeface="Arial" panose="020B0604020202020204" pitchFamily="34" charset="0"/>
              </a:rPr>
              <a:t>You will create a tunnel structure. </a:t>
            </a:r>
            <a:r>
              <a:rPr lang="en-US" sz="2200" dirty="0">
                <a:latin typeface="Arial" panose="020B0604020202020204" pitchFamily="34" charset="0"/>
                <a:cs typeface="Arial" panose="020B0604020202020204" pitchFamily="34" charset="0"/>
              </a:rPr>
              <a:t>H</a:t>
            </a:r>
            <a:r>
              <a:rPr lang="en-GB" sz="2200" dirty="0">
                <a:latin typeface="Arial" panose="020B0604020202020204" pitchFamily="34" charset="0"/>
                <a:cs typeface="Arial" panose="020B0604020202020204" pitchFamily="34" charset="0"/>
              </a:rPr>
              <a:t>ere are some examples.</a:t>
            </a:r>
          </a:p>
          <a:p>
            <a:endParaRPr lang="en-GB" sz="2000" dirty="0">
              <a:latin typeface="Arial" panose="020B0604020202020204" pitchFamily="34" charset="0"/>
              <a:cs typeface="Arial" panose="020B0604020202020204" pitchFamily="34" charset="0"/>
            </a:endParaRPr>
          </a:p>
          <a:p>
            <a:endParaRPr lang="en-US" dirty="0"/>
          </a:p>
        </p:txBody>
      </p:sp>
      <p:pic>
        <p:nvPicPr>
          <p:cNvPr id="3" name="Picture 2"/>
          <p:cNvPicPr>
            <a:picLocks noChangeAspect="1"/>
          </p:cNvPicPr>
          <p:nvPr/>
        </p:nvPicPr>
        <p:blipFill rotWithShape="1">
          <a:blip r:embed="rId3"/>
          <a:srcRect l="8552" t="17301" r="8666" b="14225"/>
          <a:stretch/>
        </p:blipFill>
        <p:spPr>
          <a:xfrm>
            <a:off x="6317537" y="3536610"/>
            <a:ext cx="4631804" cy="2873425"/>
          </a:xfrm>
          <a:prstGeom prst="rect">
            <a:avLst/>
          </a:prstGeom>
        </p:spPr>
      </p:pic>
      <p:pic>
        <p:nvPicPr>
          <p:cNvPr id="4" name="Picture 3"/>
          <p:cNvPicPr>
            <a:picLocks noChangeAspect="1"/>
          </p:cNvPicPr>
          <p:nvPr/>
        </p:nvPicPr>
        <p:blipFill rotWithShape="1">
          <a:blip r:embed="rId4"/>
          <a:srcRect l="4062" t="13342" r="6322" b="15317"/>
          <a:stretch/>
        </p:blipFill>
        <p:spPr>
          <a:xfrm>
            <a:off x="1069200" y="3531763"/>
            <a:ext cx="4805265" cy="2869037"/>
          </a:xfrm>
          <a:prstGeom prst="rect">
            <a:avLst/>
          </a:prstGeom>
        </p:spPr>
      </p:pic>
    </p:spTree>
    <p:extLst>
      <p:ext uri="{BB962C8B-B14F-4D97-AF65-F5344CB8AC3E}">
        <p14:creationId xmlns:p14="http://schemas.microsoft.com/office/powerpoint/2010/main" val="363171165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69200" y="2264400"/>
            <a:ext cx="8559992" cy="1505167"/>
          </a:xfrm>
        </p:spPr>
        <p:txBody>
          <a:bodyPr/>
          <a:lstStyle/>
          <a:p>
            <a:pPr>
              <a:spcAft>
                <a:spcPts val="2000"/>
              </a:spcAft>
            </a:pPr>
            <a:r>
              <a:rPr lang="en-US" sz="3000" b="1" dirty="0">
                <a:solidFill>
                  <a:schemeClr val="tx1"/>
                </a:solidFill>
                <a:latin typeface="Arial" panose="020B0604020202020204" pitchFamily="34" charset="0"/>
                <a:cs typeface="Arial" panose="020B0604020202020204" pitchFamily="34" charset="0"/>
              </a:rPr>
              <a:t>Testing</a:t>
            </a:r>
          </a:p>
          <a:p>
            <a:r>
              <a:rPr lang="en-GB" sz="2200" dirty="0">
                <a:latin typeface="Arial" panose="020B0604020202020204" pitchFamily="34" charset="0"/>
                <a:cs typeface="Arial" panose="020B0604020202020204" pitchFamily="34" charset="0"/>
              </a:rPr>
              <a:t>We will now test the tunnels. Which tunnels will survive?</a:t>
            </a:r>
          </a:p>
          <a:p>
            <a:endParaRPr lang="en-GB" sz="22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pPr marL="342900" indent="-342900">
              <a:buFont typeface="Arial"/>
              <a:buChar char="•"/>
            </a:pPr>
            <a:endParaRPr lang="en-GB" sz="2000" dirty="0">
              <a:latin typeface="Arial" panose="020B0604020202020204" pitchFamily="34" charset="0"/>
              <a:cs typeface="Arial" panose="020B0604020202020204" pitchFamily="34" charset="0"/>
            </a:endParaRPr>
          </a:p>
          <a:p>
            <a:endParaRPr lang="en-US" dirty="0"/>
          </a:p>
          <a:p>
            <a:endParaRPr lang="en-US" dirty="0"/>
          </a:p>
          <a:p>
            <a:endParaRPr lang="en-US" dirty="0"/>
          </a:p>
        </p:txBody>
      </p:sp>
      <p:pic>
        <p:nvPicPr>
          <p:cNvPr id="4" name="Picture 3"/>
          <p:cNvPicPr>
            <a:picLocks noChangeAspect="1"/>
          </p:cNvPicPr>
          <p:nvPr/>
        </p:nvPicPr>
        <p:blipFill>
          <a:blip r:embed="rId3"/>
          <a:stretch>
            <a:fillRect/>
          </a:stretch>
        </p:blipFill>
        <p:spPr>
          <a:xfrm>
            <a:off x="657808" y="3310583"/>
            <a:ext cx="10876384" cy="3090217"/>
          </a:xfrm>
          <a:prstGeom prst="rect">
            <a:avLst/>
          </a:prstGeom>
        </p:spPr>
      </p:pic>
    </p:spTree>
    <p:extLst>
      <p:ext uri="{BB962C8B-B14F-4D97-AF65-F5344CB8AC3E}">
        <p14:creationId xmlns:p14="http://schemas.microsoft.com/office/powerpoint/2010/main" val="150569184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6451273" cy="4088299"/>
          </a:xfrm>
          <a:prstGeom prst="rect">
            <a:avLst/>
          </a:prstGeom>
        </p:spPr>
        <p:txBody>
          <a:bodyPr wrap="square">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Plenary</a:t>
            </a:r>
            <a:endParaRPr lang="en-GB" sz="2000" dirty="0">
              <a:solidFill>
                <a:srgbClr val="4C4C4C"/>
              </a:solidFill>
            </a:endParaRPr>
          </a:p>
          <a:p>
            <a:pPr marL="342900" lvl="0" indent="-342900">
              <a:spcAft>
                <a:spcPts val="600"/>
              </a:spcAft>
              <a:buClr>
                <a:srgbClr val="59C2EF"/>
              </a:buClr>
              <a:buFont typeface="Arial"/>
              <a:buChar char="•"/>
            </a:pPr>
            <a:r>
              <a:rPr lang="en-GB" sz="2200" dirty="0">
                <a:solidFill>
                  <a:srgbClr val="4C4C4C"/>
                </a:solidFill>
              </a:rPr>
              <a:t>H</a:t>
            </a:r>
            <a:r>
              <a:rPr lang="en-US" sz="2200" dirty="0">
                <a:solidFill>
                  <a:srgbClr val="4C4C4C"/>
                </a:solidFill>
              </a:rPr>
              <a:t>o</a:t>
            </a:r>
            <a:r>
              <a:rPr lang="en-GB" sz="2200" dirty="0">
                <a:solidFill>
                  <a:srgbClr val="4C4C4C"/>
                </a:solidFill>
              </a:rPr>
              <a:t>w well did you work as a team? Did you improve your teamwork skills today?</a:t>
            </a:r>
          </a:p>
          <a:p>
            <a:pPr marL="342900" lvl="0" indent="-342900">
              <a:spcAft>
                <a:spcPts val="600"/>
              </a:spcAft>
              <a:buClr>
                <a:srgbClr val="59C2EF"/>
              </a:buClr>
              <a:buFont typeface="Arial"/>
              <a:buChar char="•"/>
            </a:pPr>
            <a:r>
              <a:rPr lang="en-GB" sz="2200" dirty="0">
                <a:solidFill>
                  <a:srgbClr val="4C4C4C"/>
                </a:solidFill>
              </a:rPr>
              <a:t>Did you manage to follow the instructions? Was it easy or hard to build your structure? Why?</a:t>
            </a:r>
          </a:p>
          <a:p>
            <a:pPr marL="342900" lvl="0" indent="-342900">
              <a:spcAft>
                <a:spcPts val="600"/>
              </a:spcAft>
              <a:buClr>
                <a:srgbClr val="59C2EF"/>
              </a:buClr>
              <a:buFont typeface="Arial"/>
              <a:buChar char="•"/>
            </a:pPr>
            <a:r>
              <a:rPr lang="en-GB" sz="2200" dirty="0">
                <a:solidFill>
                  <a:srgbClr val="4C4C4C"/>
                </a:solidFill>
              </a:rPr>
              <a:t>Why did some structures collapse? Why were some successful?</a:t>
            </a:r>
          </a:p>
          <a:p>
            <a:pPr marL="342900" lvl="0" indent="-342900">
              <a:spcAft>
                <a:spcPts val="600"/>
              </a:spcAft>
              <a:buClr>
                <a:srgbClr val="59C2EF"/>
              </a:buClr>
              <a:buFont typeface="Arial"/>
              <a:buChar char="•"/>
            </a:pPr>
            <a:r>
              <a:rPr lang="en-GB" sz="2200" dirty="0">
                <a:solidFill>
                  <a:srgbClr val="4C4C4C"/>
                </a:solidFill>
              </a:rPr>
              <a:t>In what types of jobs might you need to use </a:t>
            </a:r>
            <a:r>
              <a:rPr lang="en-GB" sz="2200" b="1" dirty="0">
                <a:solidFill>
                  <a:srgbClr val="4C4C4C"/>
                </a:solidFill>
              </a:rPr>
              <a:t>teamwork</a:t>
            </a:r>
            <a:r>
              <a:rPr lang="en-GB" sz="2200" dirty="0">
                <a:solidFill>
                  <a:srgbClr val="4C4C4C"/>
                </a:solidFill>
              </a:rPr>
              <a:t> or </a:t>
            </a:r>
            <a:r>
              <a:rPr lang="en-GB" sz="2200" b="1" dirty="0">
                <a:solidFill>
                  <a:srgbClr val="4C4C4C"/>
                </a:solidFill>
              </a:rPr>
              <a:t>problem solving</a:t>
            </a:r>
            <a:r>
              <a:rPr lang="en-GB" sz="2200" dirty="0">
                <a:solidFill>
                  <a:srgbClr val="4C4C4C"/>
                </a:solidFill>
              </a:rPr>
              <a:t>? Why are they useful?</a:t>
            </a:r>
          </a:p>
        </p:txBody>
      </p:sp>
      <p:pic>
        <p:nvPicPr>
          <p:cNvPr id="2" name="Picture 1"/>
          <p:cNvPicPr>
            <a:picLocks noChangeAspect="1"/>
          </p:cNvPicPr>
          <p:nvPr/>
        </p:nvPicPr>
        <p:blipFill rotWithShape="1">
          <a:blip r:embed="rId3"/>
          <a:srcRect l="22240" t="1124" r="30724" b="2822"/>
          <a:stretch/>
        </p:blipFill>
        <p:spPr>
          <a:xfrm>
            <a:off x="7931020" y="2312224"/>
            <a:ext cx="3803780" cy="4088299"/>
          </a:xfrm>
          <a:prstGeom prst="rect">
            <a:avLst/>
          </a:prstGeom>
        </p:spPr>
      </p:pic>
    </p:spTree>
    <p:extLst>
      <p:ext uri="{BB962C8B-B14F-4D97-AF65-F5344CB8AC3E}">
        <p14:creationId xmlns:p14="http://schemas.microsoft.com/office/powerpoint/2010/main" val="31049605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9200" y="2264400"/>
            <a:ext cx="6899143" cy="3880549"/>
          </a:xfrm>
          <a:prstGeom prst="rect">
            <a:avLst/>
          </a:prstGeom>
        </p:spPr>
        <p:txBody>
          <a:bodyPr wrap="square" lIns="0" tIns="0" rIns="0" bIns="0">
            <a:spAutoFit/>
          </a:bodyPr>
          <a:lstStyle/>
          <a:p>
            <a:pPr>
              <a:spcAft>
                <a:spcPts val="2000"/>
              </a:spcAft>
            </a:pPr>
            <a:r>
              <a:rPr lang="en-US" sz="3000" b="1" dirty="0">
                <a:solidFill>
                  <a:srgbClr val="1D3673"/>
                </a:solidFill>
                <a:ea typeface="Open Sans" panose="020B0606030504020204" pitchFamily="34" charset="0"/>
                <a:cs typeface="Open Sans" panose="020B0606030504020204" pitchFamily="34" charset="0"/>
              </a:rPr>
              <a:t>Careers link: </a:t>
            </a:r>
            <a:br>
              <a:rPr lang="en-US" sz="3000" b="1" dirty="0">
                <a:solidFill>
                  <a:srgbClr val="1D3673"/>
                </a:solidFill>
                <a:ea typeface="Open Sans" panose="020B0606030504020204" pitchFamily="34" charset="0"/>
                <a:cs typeface="Open Sans" panose="020B0606030504020204" pitchFamily="34" charset="0"/>
              </a:rPr>
            </a:br>
            <a:r>
              <a:rPr lang="en-US" sz="3000" b="1" dirty="0">
                <a:solidFill>
                  <a:srgbClr val="1D3673"/>
                </a:solidFill>
                <a:ea typeface="Open Sans" panose="020B0606030504020204" pitchFamily="34" charset="0"/>
                <a:cs typeface="Open Sans" panose="020B0606030504020204" pitchFamily="34" charset="0"/>
              </a:rPr>
              <a:t>Construction Plant Operator</a:t>
            </a:r>
            <a:endParaRPr lang="en-GB" sz="3000" dirty="0">
              <a:solidFill>
                <a:schemeClr val="accent4"/>
              </a:solidFill>
              <a:latin typeface="Arial" panose="020B0604020202020204" pitchFamily="34" charset="0"/>
              <a:cs typeface="Arial" panose="020B0604020202020204" pitchFamily="34" charset="0"/>
            </a:endParaRPr>
          </a:p>
          <a:p>
            <a:pPr marL="342900" indent="-342900">
              <a:spcAft>
                <a:spcPts val="600"/>
              </a:spcAft>
              <a:buClr>
                <a:srgbClr val="5FB9F5"/>
              </a:buClr>
              <a:buFont typeface="Arial"/>
              <a:buChar char="•"/>
            </a:pPr>
            <a:r>
              <a:rPr lang="en-GB" sz="2200" dirty="0">
                <a:solidFill>
                  <a:schemeClr val="accent4"/>
                </a:solidFill>
                <a:latin typeface="Arial" panose="020B0604020202020204" pitchFamily="34" charset="0"/>
                <a:cs typeface="Arial" panose="020B0604020202020204" pitchFamily="34" charset="0"/>
              </a:rPr>
              <a:t>Use your making skills to build full size structures.</a:t>
            </a:r>
          </a:p>
          <a:p>
            <a:pPr marL="342900" indent="-342900">
              <a:spcAft>
                <a:spcPts val="1500"/>
              </a:spcAft>
              <a:buClr>
                <a:srgbClr val="5FB9F5"/>
              </a:buClr>
              <a:buFont typeface="Arial"/>
              <a:buChar char="•"/>
            </a:pPr>
            <a:r>
              <a:rPr lang="en-GB" sz="2200" dirty="0">
                <a:solidFill>
                  <a:srgbClr val="4C4C4C"/>
                </a:solidFill>
                <a:latin typeface="Arial" panose="020B0604020202020204" pitchFamily="34" charset="0"/>
                <a:cs typeface="Arial" panose="020B0604020202020204" pitchFamily="34" charset="0"/>
              </a:rPr>
              <a:t>Drive and operate exciting machines such as </a:t>
            </a:r>
            <a:r>
              <a:rPr lang="en-GB" sz="2200" dirty="0">
                <a:solidFill>
                  <a:srgbClr val="4C4C4C"/>
                </a:solidFill>
              </a:rPr>
              <a:t>excavators, cranes, bulldozers, concrete pumps, dumpers and loaders. </a:t>
            </a:r>
            <a:endParaRPr lang="en-GB" sz="2200" dirty="0">
              <a:solidFill>
                <a:srgbClr val="4C4C4C"/>
              </a:solidFill>
              <a:latin typeface="Arial" panose="020B0604020202020204" pitchFamily="34" charset="0"/>
              <a:cs typeface="Arial" panose="020B0604020202020204" pitchFamily="34" charset="0"/>
            </a:endParaRPr>
          </a:p>
          <a:p>
            <a:r>
              <a:rPr lang="en-GB" sz="2200" dirty="0">
                <a:solidFill>
                  <a:schemeClr val="accent4"/>
                </a:solidFill>
                <a:latin typeface="Arial" panose="020B0604020202020204" pitchFamily="34" charset="0"/>
                <a:cs typeface="Arial" panose="020B0604020202020204" pitchFamily="34" charset="0"/>
              </a:rPr>
              <a:t>Find out how you could start your career at HS2 at:</a:t>
            </a:r>
          </a:p>
          <a:p>
            <a:r>
              <a:rPr lang="en-US" sz="2200" b="1" u="sng" dirty="0">
                <a:solidFill>
                  <a:srgbClr val="3C96C8"/>
                </a:solidFill>
                <a:latin typeface="Arial" panose="020B0604020202020204" pitchFamily="34" charset="0"/>
                <a:cs typeface="Arial" panose="020B0604020202020204" pitchFamily="34" charset="0"/>
              </a:rPr>
              <a:t>https://www.hs2.org.uk/careers/future-talent/</a:t>
            </a:r>
            <a:endParaRPr lang="en-GB" sz="2200" b="1" u="sng" dirty="0">
              <a:solidFill>
                <a:srgbClr val="3C96C8"/>
              </a:solidFill>
              <a:latin typeface="Arial" panose="020B0604020202020204" pitchFamily="34" charset="0"/>
              <a:cs typeface="Arial" panose="020B0604020202020204" pitchFamily="34" charset="0"/>
            </a:endParaRPr>
          </a:p>
          <a:p>
            <a:endParaRPr lang="en-GB" sz="2000" dirty="0">
              <a:solidFill>
                <a:schemeClr val="accent4"/>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l="4935" t="-719" r="35544" b="719"/>
          <a:stretch/>
        </p:blipFill>
        <p:spPr>
          <a:xfrm>
            <a:off x="7968342" y="2234068"/>
            <a:ext cx="3766457" cy="4218658"/>
          </a:xfrm>
          <a:prstGeom prst="rect">
            <a:avLst/>
          </a:prstGeom>
        </p:spPr>
      </p:pic>
    </p:spTree>
    <p:extLst>
      <p:ext uri="{BB962C8B-B14F-4D97-AF65-F5344CB8AC3E}">
        <p14:creationId xmlns:p14="http://schemas.microsoft.com/office/powerpoint/2010/main" val="431140543"/>
      </p:ext>
    </p:extLst>
  </p:cSld>
  <p:clrMapOvr>
    <a:masterClrMapping/>
  </p:clrMapOvr>
  <p:transition>
    <p:fade/>
  </p:transition>
</p:sld>
</file>

<file path=ppt/theme/theme1.xml><?xml version="1.0" encoding="utf-8"?>
<a:theme xmlns:a="http://schemas.openxmlformats.org/drawingml/2006/main" name="1_HS2 PPT Theme">
  <a:themeElements>
    <a:clrScheme name="HS2">
      <a:dk1>
        <a:srgbClr val="1D3673"/>
      </a:dk1>
      <a:lt1>
        <a:srgbClr val="FFFFFF"/>
      </a:lt1>
      <a:dk2>
        <a:srgbClr val="45AA3A"/>
      </a:dk2>
      <a:lt2>
        <a:srgbClr val="BB579B"/>
      </a:lt2>
      <a:accent1>
        <a:srgbClr val="F49114"/>
      </a:accent1>
      <a:accent2>
        <a:srgbClr val="5EB9F4"/>
      </a:accent2>
      <a:accent3>
        <a:srgbClr val="E53241"/>
      </a:accent3>
      <a:accent4>
        <a:srgbClr val="4C4D4C"/>
      </a:accent4>
      <a:accent5>
        <a:srgbClr val="000000"/>
      </a:accent5>
      <a:accent6>
        <a:srgbClr val="AAAAA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2.xml><?xml version="1.0" encoding="utf-8"?>
<a:theme xmlns:a="http://schemas.openxmlformats.org/drawingml/2006/main" name="2_HS2 PPT Theme">
  <a:themeElements>
    <a:clrScheme name="Custom 4">
      <a:dk1>
        <a:srgbClr val="084A7F"/>
      </a:dk1>
      <a:lt1>
        <a:srgbClr val="FFFFFF"/>
      </a:lt1>
      <a:dk2>
        <a:srgbClr val="45AA3A"/>
      </a:dk2>
      <a:lt2>
        <a:srgbClr val="BB579B"/>
      </a:lt2>
      <a:accent1>
        <a:srgbClr val="F49114"/>
      </a:accent1>
      <a:accent2>
        <a:srgbClr val="5EB9F4"/>
      </a:accent2>
      <a:accent3>
        <a:srgbClr val="DF1D49"/>
      </a:accent3>
      <a:accent4>
        <a:srgbClr val="4C4D4C"/>
      </a:accent4>
      <a:accent5>
        <a:srgbClr val="000000"/>
      </a:accent5>
      <a:accent6>
        <a:srgbClr val="AAAAAA"/>
      </a:accent6>
      <a:hlink>
        <a:srgbClr val="0563C1"/>
      </a:hlink>
      <a:folHlink>
        <a:srgbClr val="954F72"/>
      </a:folHlink>
    </a:clrScheme>
    <a:fontScheme name="HS2 font theme">
      <a:majorFont>
        <a:latin typeface="Mada"/>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t"/>
      <a:lstStyle>
        <a:defPPr algn="l">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smtClean="0">
            <a:solidFill>
              <a:schemeClr val="accent1"/>
            </a:solidFill>
          </a:defRPr>
        </a:defPPr>
      </a:lstStyle>
    </a:txDef>
  </a:objectDefaults>
  <a:extraClrSchemeLst/>
  <a:extLst>
    <a:ext uri="{05A4C25C-085E-4340-85A3-A5531E510DB2}">
      <thm15:themeFamily xmlns:thm15="http://schemas.microsoft.com/office/thememl/2012/main" name="CS911a HS2 PowerPoint template v180618.potx" id="{A560FED6-B53F-47FD-A22F-B22EA86E6456}" vid="{03739F20-4011-44B8-94CF-3CE9F75047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34F4AE69C21E498F9B1184519BB9AF" ma:contentTypeVersion="7" ma:contentTypeDescription="Create a new document." ma:contentTypeScope="" ma:versionID="90f8df66770fe6f7e47c2c0dfc3322a4">
  <xsd:schema xmlns:xsd="http://www.w3.org/2001/XMLSchema" xmlns:xs="http://www.w3.org/2001/XMLSchema" xmlns:p="http://schemas.microsoft.com/office/2006/metadata/properties" xmlns:ns2="78264dbd-4967-4750-8535-388aca79f18f" targetNamespace="http://schemas.microsoft.com/office/2006/metadata/properties" ma:root="true" ma:fieldsID="973ad8a9932ccf4182786832a2480b3d" ns2:_="">
    <xsd:import namespace="78264dbd-4967-4750-8535-388aca79f18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64dbd-4967-4750-8535-388aca79f1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4F44B3-AA9D-448D-964A-3AD013732D27}">
  <ds:schemaRefs>
    <ds:schemaRef ds:uri="http://schemas.microsoft.com/sharepoint/v3/contenttype/forms"/>
  </ds:schemaRefs>
</ds:datastoreItem>
</file>

<file path=customXml/itemProps2.xml><?xml version="1.0" encoding="utf-8"?>
<ds:datastoreItem xmlns:ds="http://schemas.openxmlformats.org/officeDocument/2006/customXml" ds:itemID="{730C6D69-63D8-4CDD-BDEA-D11DC3D72483}">
  <ds:schemaRefs>
    <ds:schemaRef ds:uri="http://schemas.openxmlformats.org/package/2006/metadata/core-properties"/>
    <ds:schemaRef ds:uri="http://purl.org/dc/terms/"/>
    <ds:schemaRef ds:uri="eb175991-0729-417d-a489-291c56284f20"/>
    <ds:schemaRef ds:uri="http://purl.org/dc/elements/1.1/"/>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0023EDA3-1F16-4C90-BE8B-84A3A18A1AB1}"/>
</file>

<file path=docProps/app.xml><?xml version="1.0" encoding="utf-8"?>
<Properties xmlns="http://schemas.openxmlformats.org/officeDocument/2006/extended-properties" xmlns:vt="http://schemas.openxmlformats.org/officeDocument/2006/docPropsVTypes">
  <Template>Presentation Template</Template>
  <TotalTime>9365</TotalTime>
  <Words>1084</Words>
  <Application>Microsoft Macintosh PowerPoint</Application>
  <PresentationFormat>Widescreen</PresentationFormat>
  <Paragraphs>100</Paragraphs>
  <Slides>9</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Arial</vt:lpstr>
      <vt:lpstr>Calibri</vt:lpstr>
      <vt:lpstr>Fira Sans</vt:lpstr>
      <vt:lpstr>Mada</vt:lpstr>
      <vt:lpstr>Open Sans</vt:lpstr>
      <vt:lpstr>Open Sans Semibold</vt:lpstr>
      <vt:lpstr>1_HS2 PPT Theme</vt:lpstr>
      <vt:lpstr>2_HS2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High Speed Two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subject/>
  <dc:creator>Richard Winter</dc:creator>
  <cp:keywords/>
  <dc:description/>
  <cp:lastModifiedBy>Microsoft Office User</cp:lastModifiedBy>
  <cp:revision>347</cp:revision>
  <cp:lastPrinted>2020-12-01T17:29:22Z</cp:lastPrinted>
  <dcterms:created xsi:type="dcterms:W3CDTF">2018-06-19T10:55:36Z</dcterms:created>
  <dcterms:modified xsi:type="dcterms:W3CDTF">2020-12-15T17:53:54Z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0x0101007934F4AE69C21E498F9B1184519BB9AF</vt:lpwstr>
  </property>
</Properties>
</file>