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48" r:id="rId1"/>
  </p:sldMasterIdLst>
  <p:notesMasterIdLst>
    <p:notesMasterId r:id="rId7"/>
  </p:notesMasterIdLst>
  <p:sldIdLst>
    <p:sldId id="303" r:id="rId2"/>
    <p:sldId id="304" r:id="rId3"/>
    <p:sldId id="306" r:id="rId4"/>
    <p:sldId id="307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F0F1"/>
    <a:srgbClr val="00A29E"/>
    <a:srgbClr val="6EA693"/>
    <a:srgbClr val="496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8" autoAdjust="0"/>
    <p:restoredTop sz="94706" autoAdjust="0"/>
  </p:normalViewPr>
  <p:slideViewPr>
    <p:cSldViewPr snapToGrid="0" snapToObjects="1">
      <p:cViewPr varScale="1">
        <p:scale>
          <a:sx n="86" d="100"/>
          <a:sy n="86" d="100"/>
        </p:scale>
        <p:origin x="45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35415-CBD4-0D45-AAD2-A7569E0D8260}" type="datetimeFigureOut">
              <a:rPr lang="en-US" smtClean="0"/>
              <a:t>12/8/2016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59E4-678D-7D46-92D8-B224C9DAD1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7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59E4-678D-7D46-92D8-B224C9DAD1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8200" y="6356350"/>
            <a:ext cx="10515600" cy="3651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756" y="115888"/>
            <a:ext cx="1176848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CCC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7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accent3"/>
                </a:solidFill>
              </a:defRPr>
            </a:lvl1pPr>
            <a:lvl2pPr marL="685800" indent="-228600">
              <a:buFont typeface="Arial" charset="0"/>
              <a:buChar char="•"/>
              <a:defRPr sz="1600">
                <a:solidFill>
                  <a:schemeClr val="accent3"/>
                </a:solidFill>
              </a:defRPr>
            </a:lvl2pPr>
            <a:lvl3pPr>
              <a:defRPr sz="1600">
                <a:solidFill>
                  <a:schemeClr val="accent3"/>
                </a:solidFill>
              </a:defRPr>
            </a:lvl3pPr>
            <a:lvl4pPr>
              <a:defRPr sz="1600">
                <a:solidFill>
                  <a:schemeClr val="accent3"/>
                </a:solidFill>
              </a:defRPr>
            </a:lvl4pPr>
            <a:lvl5pPr>
              <a:defRPr sz="16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CCC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1299412"/>
            <a:ext cx="10515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34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, hyph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1pPr>
            <a:lvl2pPr marL="6858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2pPr>
            <a:lvl3pPr marL="11430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3pPr>
            <a:lvl4pPr marL="16002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4pPr>
            <a:lvl5pPr marL="20574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9727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hyphens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8799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1pPr>
            <a:lvl2pPr marL="6858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2pPr>
            <a:lvl3pPr marL="11430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3pPr>
            <a:lvl4pPr marL="16002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4pPr>
            <a:lvl5pPr marL="2057400" indent="-228600">
              <a:buFont typeface="LucidaGrande" charset="0"/>
              <a:buChar char="-"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5165726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30933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,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9945"/>
            <a:ext cx="10515600" cy="3607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 typeface="+mj-lt"/>
              <a:buNone/>
              <a:defRPr sz="1600">
                <a:solidFill>
                  <a:schemeClr val="accent2"/>
                </a:solidFill>
              </a:defRPr>
            </a:lvl1pPr>
            <a:lvl2pPr marL="8001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2pPr>
            <a:lvl3pPr marL="12573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3pPr>
            <a:lvl4pPr marL="17145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4pPr>
            <a:lvl5pPr marL="2171700" indent="-342900">
              <a:lnSpc>
                <a:spcPct val="150000"/>
              </a:lnSpc>
              <a:buFont typeface="+mj-lt"/>
              <a:buAutoNum type="arabicPeriod"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CCC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1011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1299412"/>
            <a:ext cx="10515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49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4636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0257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 smtClean="0"/>
              <a:t>CCC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10515600" cy="463646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buFont typeface="Arial" charset="0"/>
              <a:buChar char="•"/>
              <a:defRPr sz="1600" b="0" i="0" spc="0"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826373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Workshop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CF5F-DB72-D443-9C7F-CF735AB9C47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6246796"/>
            <a:ext cx="10515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80730"/>
            <a:ext cx="716640" cy="51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3" r:id="rId5"/>
    <p:sldLayoutId id="2147483661" r:id="rId6"/>
    <p:sldLayoutId id="2147483664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entury Gothic" panose="020B0502020202020204" pitchFamily="34" charset="0"/>
          <a:ea typeface="Century Gothic" panose="020B0502020202020204" pitchFamily="34" charset="0"/>
          <a:cs typeface="Century Gothic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charset="0"/>
        <a:buChar char="•"/>
        <a:defRPr sz="2800" b="0" i="0" kern="1200">
          <a:solidFill>
            <a:schemeClr val="accent3"/>
          </a:solidFill>
          <a:latin typeface="Georgia" charset="0"/>
          <a:ea typeface="Georgia" charset="0"/>
          <a:cs typeface="Georgia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ZapfDingbatsITC" charset="0"/>
        <a:buChar char="✱"/>
        <a:defRPr sz="240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447" y="2275402"/>
            <a:ext cx="11258853" cy="92012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GB" sz="4000" dirty="0" smtClean="0">
                <a:solidFill>
                  <a:schemeClr val="tx1"/>
                </a:solidFill>
              </a:rPr>
              <a:t/>
            </a:r>
            <a:br>
              <a:rPr lang="en-GB" sz="4000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6061" y="674255"/>
            <a:ext cx="11365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6061" y="5708073"/>
            <a:ext cx="11365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336424" y="1189943"/>
            <a:ext cx="11768488" cy="11316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Futura Maxi CG Bold" charset="0"/>
                <a:ea typeface="Futura Maxi CG Bold" charset="0"/>
                <a:cs typeface="Futura Maxi CG Bold" charset="0"/>
              </a:defRPr>
            </a:lvl1pPr>
          </a:lstStyle>
          <a:p>
            <a:pPr algn="l"/>
            <a:r>
              <a:rPr lang="en-GB" sz="4000" b="1" dirty="0"/>
              <a:t>Making the model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124450" y="2099093"/>
            <a:ext cx="6229350" cy="3607018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Investigate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different options for river crossings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Produce a plan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and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cross-section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of the proposed crossing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Evaluate environmental factors,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and existing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site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conditions. Then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identify constraints resulting from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these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Identify and understand the need for links between infrastructure and communities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Identify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a type for the proposed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crossing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  <a:t>Preliminary sketch proposals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dirty="0">
                <a:solidFill>
                  <a:schemeClr val="accent5"/>
                </a:solidFill>
              </a:rPr>
              <a:t/>
            </a:r>
            <a:br>
              <a:rPr lang="en-GB" dirty="0">
                <a:solidFill>
                  <a:schemeClr val="accent5"/>
                </a:solidFill>
              </a:rPr>
            </a:br>
            <a:endParaRPr lang="en-GB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Below are the first three workshop titles and the workshop objectives. Match the objectives to the titles: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Welcome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to Smeaton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Understanding the environment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Designing a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crossing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4001" y="6318000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the model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761419" y="1400261"/>
            <a:ext cx="5431971" cy="1084673"/>
          </a:xfrm>
        </p:spPr>
        <p:txBody>
          <a:bodyPr>
            <a:noAutofit/>
          </a:bodyPr>
          <a:lstStyle/>
          <a:p>
            <a:r>
              <a:rPr lang="en-GB" sz="2000" u="sng" dirty="0">
                <a:solidFill>
                  <a:schemeClr val="accent3">
                    <a:lumMod val="75000"/>
                  </a:schemeClr>
                </a:solidFill>
              </a:rPr>
              <a:t>Workshop objective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Make a model to scale using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your chosen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materials.</a:t>
            </a:r>
          </a:p>
          <a:p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0171" y="1658167"/>
            <a:ext cx="4896000" cy="33109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93390" y="4969087"/>
            <a:ext cx="39079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3">
                    <a:lumMod val="75000"/>
                  </a:schemeClr>
                </a:solidFill>
              </a:rPr>
              <a:t>Image by Jonathan </a:t>
            </a:r>
            <a:r>
              <a:rPr lang="en-GB" sz="800" dirty="0" err="1">
                <a:solidFill>
                  <a:schemeClr val="accent3">
                    <a:lumMod val="75000"/>
                  </a:schemeClr>
                </a:solidFill>
              </a:rPr>
              <a:t>Juursema</a:t>
            </a:r>
            <a:r>
              <a:rPr lang="en-GB" sz="800" dirty="0">
                <a:solidFill>
                  <a:schemeClr val="accent3">
                    <a:lumMod val="75000"/>
                  </a:schemeClr>
                </a:solidFill>
              </a:rPr>
              <a:t>, licensed under CC BY-SA 3.0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4001" y="6318000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the model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379321"/>
            <a:ext cx="10515600" cy="33070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You should aim for your model to be visually accurate.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model should be at a scale of 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1:200.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materials you can use have a price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per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unit length. You will need to record how much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material you use.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Any unused material can be sold back at the end.</a:t>
            </a:r>
          </a:p>
          <a:p>
            <a:pPr lvl="0">
              <a:lnSpc>
                <a:spcPct val="100000"/>
              </a:lnSpc>
            </a:pPr>
            <a:r>
              <a:rPr lang="en-GB" sz="2000" u="sng" dirty="0" smtClean="0">
                <a:solidFill>
                  <a:schemeClr val="accent3">
                    <a:lumMod val="75000"/>
                  </a:schemeClr>
                </a:solidFill>
              </a:rPr>
              <a:t>Prices</a:t>
            </a:r>
            <a:endParaRPr lang="en-GB" sz="2000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Timber (suggested 9x9mm) £15,000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per cm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Rigid plastic tubes (suggested 10mm diameter) is £10,000 per cm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Straws (£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1,000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per cm)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String (£500 per cm)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Corrugated cardboard (£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500 per cm</a:t>
            </a:r>
            <a:r>
              <a:rPr lang="en-GB" sz="2000" baseline="30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4001" y="6318000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75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roundup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>
                <a:solidFill>
                  <a:schemeClr val="accent5"/>
                </a:solidFill>
              </a:rPr>
              <a:t/>
            </a:r>
            <a:br>
              <a:rPr lang="en-GB" dirty="0">
                <a:solidFill>
                  <a:schemeClr val="accent5"/>
                </a:solidFill>
              </a:rPr>
            </a:br>
            <a:endParaRPr lang="en-GB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0FD9-E2CE-C943-BF5C-5701EF3B9EDB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38200" y="1379321"/>
            <a:ext cx="4822371" cy="1011237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Consider one of the materials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you have used today.</a:t>
            </a:r>
          </a:p>
          <a:p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Give an advantage and a disadvantage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of making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a model from that material.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4001" y="6318000"/>
            <a:ext cx="50625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ssing Curricula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Widescreen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Futura Maxi CG Bold</vt:lpstr>
      <vt:lpstr>Georgia</vt:lpstr>
      <vt:lpstr>LucidaGrande</vt:lpstr>
      <vt:lpstr>ZapfDingbatsITC</vt:lpstr>
      <vt:lpstr>Crossing Curricula</vt:lpstr>
      <vt:lpstr> </vt:lpstr>
      <vt:lpstr>Starter</vt:lpstr>
      <vt:lpstr>Making the model</vt:lpstr>
      <vt:lpstr>Making the model</vt:lpstr>
      <vt:lpstr>Workshop roundup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2016-09-07T10:52:44Z</dcterms:created>
  <dcterms:modified xsi:type="dcterms:W3CDTF">2016-12-08T17:39:24Z</dcterms:modified>
</cp:coreProperties>
</file>